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Benchmark generali per LLM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Cosa si intende per 'comprehensive evaluation' nel contesto dei benchmark LLM?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Una valutazione che considera più aspetti di performance, robustezza e bias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comprehensive evaluation implica un’analisi multidimensionale delle prestazioni dei LLM.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Quale di questi benchmark valuta competenze di ragionamento e conoscenza su più discipline?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MMLU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MMLU è un benchmark che valuta competenze linguistiche e di ragionamento in vari ambiti.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principale dei benchmark generali per LLM?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Valutare in modo ampio la competenza linguistica e cognitiva del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benchmark generali servono per misurare la comprensione e le abilità generali del modello su molteplici compiti.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Cosa misura il benchmark MMLU?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La comprensione linguistica e il ragionamento su più domini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MMLU valuta il ragionamento e la conoscenza generale su vari domini disciplinari.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 è una caratteristica distintiva del benchmark HELM?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Include valutazioni su più dimensioni come accuratezza, robustezza ed equità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HELM misura la performance su più assi, inclusi equità e robustezza, offrendo una valutazione completa.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A cosa serve il benchmark BIG-bench?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Testare le capacità di ragionamento e creatività dei modelli linguistici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BIG-bench è progettato per testare ragionamento e creatività nei modelli linguistici.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l’obiettivo del benchmark SuperGLUE?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Misurare la comprensione del linguaggio naturale attraverso compiti complessi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SuperGLUE valuta la capacità di comprensione del linguaggio naturale su compiti complessi.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Come si differenziano i benchmark generali da quelli specifici per task?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 benchmark generali valutano più abilità, mentre quelli specifici testano compiti mirati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 benchmark generali coprono molte abilità, mentre quelli specifici si concentrano su singoli task.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una limitazione comune dei benchmark generali per LLM?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Non coprono tutte le sfumature di linguaggio e contesto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Molti benchmark generali non riflettono perfettamente l’uso reale del linguaggio o il contesto.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Perché è importante valutare i modelli su più benchmark diversi?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 ottenere una valutazione più completa e ridurre la dipendenza da un singolo test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Valutare su più benchmark riduce la dipendenza da metriche isolate e offre una visione più oggettiva.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