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Benchmark specifici per task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Perché i benchmark specifici sono importanti nel contesto dell’ottimizzazione del modello?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Permettono di ottimizzare il modello in modo mirato migliorando la performance su singoli task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Eliminano la necessità di addestramento supervisionato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Riducendo la qualità generale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Limitando la valutazione a test sintetici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Quale approccio è consigliato per una valutazione completa di un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Combinare benchmark generali e specifici per una misurazione bilanciata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Usare solo benchmark specifici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Basarsi solo su feedback umano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Ignorare i risultati automatici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dei benchmark specifici per task nei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Valutare le capacità del modello su compiti mirati e specifici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Misurare solo la velocità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Analizzare la complessità architetturale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Determinare il numero di parametri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 è una differenza fondamentale tra benchmark generali e specifici?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 benchmark specifici testano abilità singole, i generali valutano più domini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 generali richiedono meno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 specifici sono sempre più complessi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 generali sono usati solo per NLP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Quale benchmark è comunemente usato per la comprensione del linguaggio naturale e le risposte a domande?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SQuAD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MMLU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BIG-bench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HELM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valuta il benchmark Winograd Schema Challenge?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ragionamento linguistico e la risoluzione di ambiguità contestuali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traduzione automatica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velocità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classificazione di immagini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principale obiettivo del benchmark CodeXGLUE?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Valutare la generazione e la comprensione del codice sorgente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Analizzare la correttezza grammaticale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Testare la traduzione di 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Misurare la memoria del modello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Perché i benchmark specifici sono utili nello sviluppo di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identificare punti di forza e debolezza su compiti specifici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la varietà dei test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aumentare la complessità dei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eliminare la necessità di benchmark generali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rappresenta il benchmark TREC?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 benchmark per la classificazione di domande in categorie semantiche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modello di linguaggio pre-addestrato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dataset per il machine translation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test di generazione creativa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un rischio associato all’uso eccessivo di benchmark specifici?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Overfitting, ovvero l’adattamento eccessivo del modello ai dati di test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Riduzione della complessità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Miglioramento automatico del generalismo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Aumento della diversità dei dati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