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>
                <a:solidFill>
                  <a:srgbClr val="FFFFFF"/>
                </a:solidFill>
                <a:latin typeface="Noto Sans"/>
              </a:defRPr>
            </a:pPr>
            <a:r>
              <a:t>Quiz – Benchmark specifici per task</a:t>
            </a:r>
            <a:br/>
            <a:r>
              <a:t>Risposte</a:t>
            </a:r>
            <a:br/>
            <a:r>
              <a:t>ITS Bari – Generative AI</a:t>
            </a:r>
            <a:br/>
            <a:r>
              <a:t>Docente: Nazario Martino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9:</a:t>
            </a:r>
            <a:br/>
            <a:r>
              <a:t>Perché i benchmark specifici sono importanti nel contesto dell’ottimizzazione del modello?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Permettono di ottimizzare il modello in modo mirato migliorando la performance su singoli task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Questi benchmark permettono di ottimizzare parti specifiche del modello per compiti mirati.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10:</a:t>
            </a:r>
            <a:br/>
            <a:r>
              <a:t>Quale approccio è consigliato per una valutazione completa di un LLM?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Combinare benchmark generali e specifici per una misurazione bilanciata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L’uso combinato di benchmark generali e specifici offre una visione più completa delle capacità del modello.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1:</a:t>
            </a:r>
            <a:br/>
            <a:r>
              <a:t>Qual è lo scopo dei benchmark specifici per task nei LLM?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Valutare le capacità del modello su compiti mirati e specifici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 benchmark specifici servono per misurare la capacità del modello su compiti ben definiti.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2:</a:t>
            </a:r>
            <a:br/>
            <a:r>
              <a:t>Qual è una differenza fondamentale tra benchmark generali e specifici?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I benchmark specifici testano abilità singole, i generali valutano più domini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 benchmark generali valutano abilità ampie, mentre i specifici misurano competenze mirate.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3:</a:t>
            </a:r>
            <a:br/>
            <a:r>
              <a:t>Quale benchmark è comunemente usato per la comprensione del linguaggio naturale e le risposte a domande?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SQuAD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SQuAD è un benchmark standard per la comprensione del linguaggio e le risposte a domande.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4:</a:t>
            </a:r>
            <a:br/>
            <a:r>
              <a:t>Cosa valuta il benchmark Winograd Schema Challenge?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Il ragionamento linguistico e la risoluzione di ambiguità contestuali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Winograd Schema Challenge testa la capacità del modello di comprendere il contesto e risolvere ambiguità.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5:</a:t>
            </a:r>
            <a:br/>
            <a:r>
              <a:t>Qual è il principale obiettivo del benchmark CodeXGLUE?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Valutare la generazione e la comprensione del codice sorgente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CodeXGLUE valuta le prestazioni dei modelli nella generazione e comprensione del codice.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6:</a:t>
            </a:r>
            <a:br/>
            <a:r>
              <a:t>Perché i benchmark specifici sono utili nello sviluppo di modelli linguistici?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Per identificare punti di forza e debolezza su compiti specifici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 benchmark specifici aiutano a individuare le aree di miglioramento del modello.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7:</a:t>
            </a:r>
            <a:br/>
            <a:r>
              <a:t>Cosa rappresenta il benchmark TREC?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Un benchmark per la classificazione di domande in categorie semantiche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TREC classifica domande in categorie semantiche, utile per valutare comprensione e categorizzazione.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8:</a:t>
            </a:r>
            <a:br/>
            <a:r>
              <a:t>Qual è un rischio associato all’uso eccessivo di benchmark specifici?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Overfitting, ovvero l’adattamento eccessivo del modello ai dati di test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Un eccessivo focus su un benchmark può causare overfitting e ridurre la generalizzazione.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