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800">
                <a:solidFill>
                  <a:srgbClr val="FFFFFF"/>
                </a:solidFill>
                <a:latin typeface="Noto Sans"/>
              </a:defRPr>
            </a:pPr>
            <a:r>
              <a:t>Quiz – Valutazione umana: metodi pratici</a:t>
            </a:r>
            <a:br/>
            <a:r>
              <a:t>Domande</a:t>
            </a:r>
            <a:br/>
            <a:r>
              <a:t>ITS Bari – Generative AI</a:t>
            </a:r>
            <a:br/>
            <a:r>
              <a:t>Docente: Nazario Martino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9:</a:t>
            </a:r>
            <a:br/>
            <a:r>
              <a:t>Perché la valutazione umana è spesso combinata con quella automatica?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Per ottenere una misurazione più completa e bilanciata della qualità del modello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Per ridurre i costi di valutazione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Per sostituire il feedback umano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Per eliminare metriche oggettive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10:</a:t>
            </a:r>
            <a:br/>
            <a:r>
              <a:t>Qual è una buona pratica per garantire la qualità della valutazione umana?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Selezionare annotatori esperti e fornire training adeguato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Ridurre i criteri di valutazione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Ignorare la coerenza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Usare solo dati sintetici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1:</a:t>
            </a:r>
            <a:br/>
            <a:r>
              <a:t>Qual è il principale vantaggio della valutazione umana rispetto a quella automatica?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Permette di cogliere sfumature qualitative non catturate dalle metriche automatiche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È più veloce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È completamente oggettiva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Non richiede annotatori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2:</a:t>
            </a:r>
            <a:br/>
            <a:r>
              <a:t>Cosa si intende per 'pairwise comparison' nella valutazione umana dei modelli linguistici?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Un confronto tra due risposte per determinare quale sia preferibile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Una votazione numerica su più risposte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Una media statistica delle valutazioni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Una metrica di similarità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3:</a:t>
            </a:r>
            <a:br/>
            <a:r>
              <a:t>In cosa consiste una scala di valutazione di tipo Likert?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Una scala numerica o descrittiva usata per valutare il grado di qualità di una risposta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Un sistema binario di accettazione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Un punteggio fisso per ogni token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Un metodo di normalizzazione dei dati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4:</a:t>
            </a:r>
            <a:br/>
            <a:r>
              <a:t>Perché la valutazione umana è considerata soggettiva?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Perché riflette opinioni e giudizi personali degli annotatori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Perché è calcolata matematicamente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Perché non tiene conto del contesto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Perché usa solo dati sintetici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5:</a:t>
            </a:r>
            <a:br/>
            <a:r>
              <a:t>Qual è un criterio comunemente utilizzato nella valutazione umana dei LLM?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Coerenza e pertinenza della risposta rispetto alla domanda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Numero di token per frase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Tempo di inferenza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Uso della punteggiatura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6:</a:t>
            </a:r>
            <a:br/>
            <a:r>
              <a:t>Qual è una difficoltà tipica della valutazione umana su larga scala?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Alto costo e difficoltà di mantenere coerenza tra annotatori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Eccessiva velocità di valutazione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Assenza di dati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Automazione eccessiva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7:</a:t>
            </a:r>
            <a:br/>
            <a:r>
              <a:t>Come si può ridurre l’incoerenza tra valutatori umani?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Fornendo linee guida chiare e sessioni di calibrazione tra annotatori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Riducendo il numero di annotatori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Aumentando il numero di risposte da valutare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Automatizzando il processo di scoring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8:</a:t>
            </a:r>
            <a:br/>
            <a:r>
              <a:t>Qual è l’obiettivo della 'rubric-based evaluation'?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Valutare le risposte secondo criteri strutturati e descrittivi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Assegnare un punteggio casuale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Misurare la lunghezza del testo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Analizzare la complessità sintattica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