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6" r:id="rId8"/>
    <p:sldId id="26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94A3E4-8FF0-49A2-B60F-31794C501CBD}"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210063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47087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547905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4400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874787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94A3E4-8FF0-49A2-B60F-31794C501CBD}"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540529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94A3E4-8FF0-49A2-B60F-31794C501CBD}"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3994946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94A3E4-8FF0-49A2-B60F-31794C501CBD}"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53777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94A3E4-8FF0-49A2-B60F-31794C501CBD}"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312903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94A3E4-8FF0-49A2-B60F-31794C501CBD}"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4105962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94A3E4-8FF0-49A2-B60F-31794C501CBD}"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0498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94A3E4-8FF0-49A2-B60F-31794C501CBD}"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386065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94A3E4-8FF0-49A2-B60F-31794C501CBD}" type="datetimeFigureOut">
              <a:rPr lang="en-IN" smtClean="0"/>
              <a:t>05-04-2025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5112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94A3E4-8FF0-49A2-B60F-31794C501CBD}"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1588976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094A3E4-8FF0-49A2-B60F-31794C501CBD}" type="datetimeFigureOut">
              <a:rPr lang="en-IN" smtClean="0"/>
              <a:t>05-04-2025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34957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395259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94A3E4-8FF0-49A2-B60F-31794C501CBD}"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4A3E30-F8B5-4214-9651-EA969FF28D13}" type="slidenum">
              <a:rPr lang="en-IN" smtClean="0"/>
              <a:t>‹#›</a:t>
            </a:fld>
            <a:endParaRPr lang="en-IN"/>
          </a:p>
        </p:txBody>
      </p:sp>
    </p:spTree>
    <p:extLst>
      <p:ext uri="{BB962C8B-B14F-4D97-AF65-F5344CB8AC3E}">
        <p14:creationId xmlns:p14="http://schemas.microsoft.com/office/powerpoint/2010/main" val="2802468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094A3E4-8FF0-49A2-B60F-31794C501CBD}" type="datetimeFigureOut">
              <a:rPr lang="en-IN" smtClean="0"/>
              <a:t>05-04-2025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44A3E30-F8B5-4214-9651-EA969FF28D13}" type="slidenum">
              <a:rPr lang="en-IN" smtClean="0"/>
              <a:t>‹#›</a:t>
            </a:fld>
            <a:endParaRPr lang="en-IN"/>
          </a:p>
        </p:txBody>
      </p:sp>
    </p:spTree>
    <p:extLst>
      <p:ext uri="{BB962C8B-B14F-4D97-AF65-F5344CB8AC3E}">
        <p14:creationId xmlns:p14="http://schemas.microsoft.com/office/powerpoint/2010/main" val="1972946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F0856-A4CD-CB06-D32B-760553BA2F11}"/>
              </a:ext>
            </a:extLst>
          </p:cNvPr>
          <p:cNvSpPr txBox="1"/>
          <p:nvPr/>
        </p:nvSpPr>
        <p:spPr>
          <a:xfrm>
            <a:off x="4277377" y="1194073"/>
            <a:ext cx="4516978" cy="923330"/>
          </a:xfrm>
          <a:prstGeom prst="rect">
            <a:avLst/>
          </a:prstGeom>
          <a:noFill/>
        </p:spPr>
        <p:txBody>
          <a:bodyPr wrap="square" rtlCol="0">
            <a:spAutoFit/>
          </a:bodyPr>
          <a:lstStyle/>
          <a:p>
            <a:pPr algn="l"/>
            <a:r>
              <a:rPr lang="en-GB" sz="5400" b="1" dirty="0"/>
              <a:t>CODHER 25</a:t>
            </a:r>
          </a:p>
        </p:txBody>
      </p:sp>
      <p:sp>
        <p:nvSpPr>
          <p:cNvPr id="3" name="TextBox 2">
            <a:extLst>
              <a:ext uri="{FF2B5EF4-FFF2-40B4-BE49-F238E27FC236}">
                <a16:creationId xmlns:a16="http://schemas.microsoft.com/office/drawing/2014/main" id="{452CF9F4-BDB1-6482-7F26-9F2B289851A6}"/>
              </a:ext>
            </a:extLst>
          </p:cNvPr>
          <p:cNvSpPr txBox="1"/>
          <p:nvPr/>
        </p:nvSpPr>
        <p:spPr>
          <a:xfrm>
            <a:off x="4277377" y="3817268"/>
            <a:ext cx="6318803" cy="1846659"/>
          </a:xfrm>
          <a:prstGeom prst="rect">
            <a:avLst/>
          </a:prstGeom>
          <a:noFill/>
        </p:spPr>
        <p:txBody>
          <a:bodyPr wrap="square" rtlCol="0">
            <a:spAutoFit/>
          </a:bodyPr>
          <a:lstStyle/>
          <a:p>
            <a:pPr algn="l"/>
            <a:r>
              <a:rPr lang="en-GB" sz="2400" b="1" dirty="0"/>
              <a:t>TEAM NAME: </a:t>
            </a:r>
            <a:r>
              <a:rPr lang="en-GB" sz="2400" dirty="0"/>
              <a:t>INFO TRIO</a:t>
            </a:r>
          </a:p>
          <a:p>
            <a:pPr algn="l"/>
            <a:endParaRPr lang="en-GB" b="1" dirty="0"/>
          </a:p>
          <a:p>
            <a:pPr algn="l"/>
            <a:r>
              <a:rPr lang="en-GB" b="1" dirty="0"/>
              <a:t>PRESENTED BY:</a:t>
            </a:r>
          </a:p>
          <a:p>
            <a:pPr marL="800100" lvl="1" indent="-342900">
              <a:buFont typeface="+mj-lt"/>
              <a:buAutoNum type="arabicPeriod"/>
            </a:pPr>
            <a:r>
              <a:rPr lang="en-GB" dirty="0"/>
              <a:t>NAZEEA N       6176AC23UIT037</a:t>
            </a:r>
          </a:p>
          <a:p>
            <a:pPr marL="800100" lvl="1" indent="-342900">
              <a:buFont typeface="+mj-lt"/>
              <a:buAutoNum type="arabicPeriod"/>
            </a:pPr>
            <a:r>
              <a:rPr lang="en-GB" dirty="0"/>
              <a:t>MONISHA R    6176AC23UIT035</a:t>
            </a:r>
          </a:p>
          <a:p>
            <a:pPr marL="800100" lvl="1" indent="-342900">
              <a:buFont typeface="+mj-lt"/>
              <a:buAutoNum type="arabicPeriod"/>
            </a:pPr>
            <a:r>
              <a:rPr lang="en-GB" dirty="0"/>
              <a:t>SARANYA M    6176AC23UIT046</a:t>
            </a:r>
            <a:endParaRPr lang="en-US" dirty="0"/>
          </a:p>
        </p:txBody>
      </p:sp>
      <p:sp>
        <p:nvSpPr>
          <p:cNvPr id="4" name="TextBox 3">
            <a:extLst>
              <a:ext uri="{FF2B5EF4-FFF2-40B4-BE49-F238E27FC236}">
                <a16:creationId xmlns:a16="http://schemas.microsoft.com/office/drawing/2014/main" id="{A52D9631-38E5-4ACB-F3D5-CD9B8296DE02}"/>
              </a:ext>
            </a:extLst>
          </p:cNvPr>
          <p:cNvSpPr txBox="1"/>
          <p:nvPr/>
        </p:nvSpPr>
        <p:spPr>
          <a:xfrm>
            <a:off x="1613926" y="2505670"/>
            <a:ext cx="10578074" cy="923330"/>
          </a:xfrm>
          <a:prstGeom prst="rect">
            <a:avLst/>
          </a:prstGeom>
          <a:noFill/>
        </p:spPr>
        <p:txBody>
          <a:bodyPr wrap="square" rtlCol="0">
            <a:spAutoFit/>
          </a:bodyPr>
          <a:lstStyle/>
          <a:p>
            <a:pPr algn="l"/>
            <a:r>
              <a:rPr lang="en-GB" sz="5400" b="1" dirty="0"/>
              <a:t>AI POWERED TRAVEL PLANNER </a:t>
            </a:r>
            <a:endParaRPr lang="en-US" sz="5400" b="1" dirty="0"/>
          </a:p>
        </p:txBody>
      </p:sp>
    </p:spTree>
    <p:extLst>
      <p:ext uri="{BB962C8B-B14F-4D97-AF65-F5344CB8AC3E}">
        <p14:creationId xmlns:p14="http://schemas.microsoft.com/office/powerpoint/2010/main" val="198474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6">
            <a:extLst>
              <a:ext uri="{FF2B5EF4-FFF2-40B4-BE49-F238E27FC236}">
                <a16:creationId xmlns:a16="http://schemas.microsoft.com/office/drawing/2014/main" id="{B93C6106-AD7C-5C67-CE7F-7D39FBA5C8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C9718374-C564-E79B-5631-76DEAFC4C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7089058"/>
          </a:xfrm>
          <a:prstGeom prst="rect">
            <a:avLst/>
          </a:prstGeom>
        </p:spPr>
      </p:pic>
      <p:sp>
        <p:nvSpPr>
          <p:cNvPr id="18" name="TextBox 17">
            <a:extLst>
              <a:ext uri="{FF2B5EF4-FFF2-40B4-BE49-F238E27FC236}">
                <a16:creationId xmlns:a16="http://schemas.microsoft.com/office/drawing/2014/main" id="{BA55BDC0-8E6E-8508-ACBC-E1D5FFFF8026}"/>
              </a:ext>
            </a:extLst>
          </p:cNvPr>
          <p:cNvSpPr txBox="1"/>
          <p:nvPr/>
        </p:nvSpPr>
        <p:spPr>
          <a:xfrm>
            <a:off x="0" y="0"/>
            <a:ext cx="12192000" cy="7089057"/>
          </a:xfrm>
          <a:custGeom>
            <a:avLst/>
            <a:gdLst/>
            <a:ahLst/>
            <a:cxnLst/>
            <a:rect l="l" t="t" r="r" b="b"/>
            <a:pathLst>
              <a:path w="12192000" h="7089057">
                <a:moveTo>
                  <a:pt x="4785969" y="6621116"/>
                </a:moveTo>
                <a:lnTo>
                  <a:pt x="4808516" y="6673244"/>
                </a:lnTo>
                <a:lnTo>
                  <a:pt x="4762752" y="6673244"/>
                </a:lnTo>
                <a:close/>
                <a:moveTo>
                  <a:pt x="4090644" y="6621116"/>
                </a:moveTo>
                <a:lnTo>
                  <a:pt x="4113191" y="6673244"/>
                </a:lnTo>
                <a:lnTo>
                  <a:pt x="4067427" y="6673244"/>
                </a:lnTo>
                <a:close/>
                <a:moveTo>
                  <a:pt x="2890494" y="6621116"/>
                </a:moveTo>
                <a:lnTo>
                  <a:pt x="2913041" y="6673244"/>
                </a:lnTo>
                <a:lnTo>
                  <a:pt x="2867277" y="6673244"/>
                </a:lnTo>
                <a:close/>
                <a:moveTo>
                  <a:pt x="1937994" y="6621116"/>
                </a:moveTo>
                <a:lnTo>
                  <a:pt x="1960542" y="6673244"/>
                </a:lnTo>
                <a:lnTo>
                  <a:pt x="1914777" y="6673244"/>
                </a:lnTo>
                <a:close/>
                <a:moveTo>
                  <a:pt x="2588187" y="6581937"/>
                </a:moveTo>
                <a:lnTo>
                  <a:pt x="2592763" y="6581937"/>
                </a:lnTo>
                <a:cubicBezTo>
                  <a:pt x="2602512" y="6581937"/>
                  <a:pt x="2609842" y="6584542"/>
                  <a:pt x="2614753" y="6589751"/>
                </a:cubicBezTo>
                <a:cubicBezTo>
                  <a:pt x="2619664" y="6594960"/>
                  <a:pt x="2622120" y="6603183"/>
                  <a:pt x="2622120" y="6614419"/>
                </a:cubicBezTo>
                <a:cubicBezTo>
                  <a:pt x="2622120" y="6625730"/>
                  <a:pt x="2619664" y="6634083"/>
                  <a:pt x="2614753" y="6639478"/>
                </a:cubicBezTo>
                <a:cubicBezTo>
                  <a:pt x="2609842" y="6644873"/>
                  <a:pt x="2602846" y="6647571"/>
                  <a:pt x="2593768" y="6647571"/>
                </a:cubicBezTo>
                <a:cubicBezTo>
                  <a:pt x="2592503" y="6647571"/>
                  <a:pt x="2590642" y="6647496"/>
                  <a:pt x="2588187" y="6647347"/>
                </a:cubicBezTo>
                <a:close/>
                <a:moveTo>
                  <a:pt x="959412" y="6581937"/>
                </a:moveTo>
                <a:lnTo>
                  <a:pt x="963988" y="6581937"/>
                </a:lnTo>
                <a:cubicBezTo>
                  <a:pt x="973737" y="6581937"/>
                  <a:pt x="981066" y="6584542"/>
                  <a:pt x="985977" y="6589751"/>
                </a:cubicBezTo>
                <a:cubicBezTo>
                  <a:pt x="990889" y="6594960"/>
                  <a:pt x="993345" y="6603183"/>
                  <a:pt x="993345" y="6614419"/>
                </a:cubicBezTo>
                <a:cubicBezTo>
                  <a:pt x="993345" y="6625730"/>
                  <a:pt x="990889" y="6634083"/>
                  <a:pt x="985977" y="6639478"/>
                </a:cubicBezTo>
                <a:cubicBezTo>
                  <a:pt x="981066" y="6644873"/>
                  <a:pt x="974071" y="6647571"/>
                  <a:pt x="964993" y="6647571"/>
                </a:cubicBezTo>
                <a:cubicBezTo>
                  <a:pt x="963728" y="6647571"/>
                  <a:pt x="961867" y="6647496"/>
                  <a:pt x="959412" y="6647347"/>
                </a:cubicBezTo>
                <a:close/>
                <a:moveTo>
                  <a:pt x="4244532" y="6581826"/>
                </a:moveTo>
                <a:cubicBezTo>
                  <a:pt x="4256959" y="6581751"/>
                  <a:pt x="4265852" y="6582868"/>
                  <a:pt x="4271209" y="6585175"/>
                </a:cubicBezTo>
                <a:cubicBezTo>
                  <a:pt x="4278800" y="6588449"/>
                  <a:pt x="4285013" y="6594625"/>
                  <a:pt x="4289850" y="6603704"/>
                </a:cubicBezTo>
                <a:cubicBezTo>
                  <a:pt x="4295952" y="6615312"/>
                  <a:pt x="4299003" y="6630828"/>
                  <a:pt x="4299003" y="6650250"/>
                </a:cubicBezTo>
                <a:cubicBezTo>
                  <a:pt x="4299003" y="6674360"/>
                  <a:pt x="4294538" y="6692145"/>
                  <a:pt x="4285609" y="6703604"/>
                </a:cubicBezTo>
                <a:cubicBezTo>
                  <a:pt x="4279060" y="6712088"/>
                  <a:pt x="4269572" y="6716329"/>
                  <a:pt x="4257145" y="6716329"/>
                </a:cubicBezTo>
                <a:cubicBezTo>
                  <a:pt x="4253350" y="6716329"/>
                  <a:pt x="4250448" y="6715771"/>
                  <a:pt x="4248439" y="6714655"/>
                </a:cubicBezTo>
                <a:cubicBezTo>
                  <a:pt x="4247025" y="6713911"/>
                  <a:pt x="4246020" y="6712832"/>
                  <a:pt x="4245425" y="6711418"/>
                </a:cubicBezTo>
                <a:cubicBezTo>
                  <a:pt x="4244830" y="6710004"/>
                  <a:pt x="4244532" y="6706172"/>
                  <a:pt x="4244532" y="6699921"/>
                </a:cubicBezTo>
                <a:close/>
                <a:moveTo>
                  <a:pt x="1768032" y="6581379"/>
                </a:moveTo>
                <a:lnTo>
                  <a:pt x="1779976" y="6581379"/>
                </a:lnTo>
                <a:cubicBezTo>
                  <a:pt x="1791956" y="6581379"/>
                  <a:pt x="1800644" y="6584133"/>
                  <a:pt x="1806039" y="6589639"/>
                </a:cubicBezTo>
                <a:cubicBezTo>
                  <a:pt x="1811434" y="6595146"/>
                  <a:pt x="1814132" y="6603666"/>
                  <a:pt x="1814132" y="6615201"/>
                </a:cubicBezTo>
                <a:cubicBezTo>
                  <a:pt x="1814132" y="6623163"/>
                  <a:pt x="1812662" y="6629618"/>
                  <a:pt x="1809723" y="6634567"/>
                </a:cubicBezTo>
                <a:cubicBezTo>
                  <a:pt x="1806783" y="6639515"/>
                  <a:pt x="1802746" y="6642938"/>
                  <a:pt x="1797612" y="6644836"/>
                </a:cubicBezTo>
                <a:cubicBezTo>
                  <a:pt x="1792477" y="6646734"/>
                  <a:pt x="1784738" y="6647682"/>
                  <a:pt x="1774395" y="6647682"/>
                </a:cubicBezTo>
                <a:lnTo>
                  <a:pt x="1768032" y="6647682"/>
                </a:lnTo>
                <a:close/>
                <a:moveTo>
                  <a:pt x="1253682" y="6581379"/>
                </a:moveTo>
                <a:lnTo>
                  <a:pt x="1265626" y="6581379"/>
                </a:lnTo>
                <a:cubicBezTo>
                  <a:pt x="1277606" y="6581379"/>
                  <a:pt x="1286294" y="6584133"/>
                  <a:pt x="1291689" y="6589639"/>
                </a:cubicBezTo>
                <a:cubicBezTo>
                  <a:pt x="1297084" y="6595146"/>
                  <a:pt x="1299782" y="6603666"/>
                  <a:pt x="1299782" y="6615201"/>
                </a:cubicBezTo>
                <a:cubicBezTo>
                  <a:pt x="1299782" y="6623163"/>
                  <a:pt x="1298312" y="6629618"/>
                  <a:pt x="1295373" y="6634567"/>
                </a:cubicBezTo>
                <a:cubicBezTo>
                  <a:pt x="1292433" y="6639515"/>
                  <a:pt x="1288396" y="6642938"/>
                  <a:pt x="1283262" y="6644836"/>
                </a:cubicBezTo>
                <a:cubicBezTo>
                  <a:pt x="1278127" y="6646734"/>
                  <a:pt x="1270388" y="6647682"/>
                  <a:pt x="1260044" y="6647682"/>
                </a:cubicBezTo>
                <a:lnTo>
                  <a:pt x="1253682" y="6647682"/>
                </a:lnTo>
                <a:close/>
                <a:moveTo>
                  <a:pt x="903886" y="6577414"/>
                </a:moveTo>
                <a:lnTo>
                  <a:pt x="917665" y="6579259"/>
                </a:lnTo>
                <a:cubicBezTo>
                  <a:pt x="920195" y="6580524"/>
                  <a:pt x="921963" y="6582217"/>
                  <a:pt x="922967" y="6584337"/>
                </a:cubicBezTo>
                <a:cubicBezTo>
                  <a:pt x="923972" y="6586458"/>
                  <a:pt x="924474" y="6591611"/>
                  <a:pt x="924474" y="6599797"/>
                </a:cubicBezTo>
                <a:lnTo>
                  <a:pt x="924474" y="6698023"/>
                </a:lnTo>
                <a:cubicBezTo>
                  <a:pt x="924474" y="6706209"/>
                  <a:pt x="923972" y="6711344"/>
                  <a:pt x="922967" y="6713427"/>
                </a:cubicBezTo>
                <a:cubicBezTo>
                  <a:pt x="921963" y="6715511"/>
                  <a:pt x="920214" y="6717204"/>
                  <a:pt x="917721" y="6718506"/>
                </a:cubicBezTo>
                <a:lnTo>
                  <a:pt x="907397" y="6719923"/>
                </a:lnTo>
                <a:lnTo>
                  <a:pt x="898374" y="6716497"/>
                </a:lnTo>
                <a:cubicBezTo>
                  <a:pt x="895434" y="6714301"/>
                  <a:pt x="890504" y="6708069"/>
                  <a:pt x="883584" y="6697800"/>
                </a:cubicBezTo>
                <a:lnTo>
                  <a:pt x="841837" y="6635850"/>
                </a:lnTo>
                <a:lnTo>
                  <a:pt x="870524" y="6601248"/>
                </a:lnTo>
                <a:cubicBezTo>
                  <a:pt x="878263" y="6591946"/>
                  <a:pt x="883100" y="6586402"/>
                  <a:pt x="885035" y="6584616"/>
                </a:cubicBezTo>
                <a:cubicBezTo>
                  <a:pt x="888086" y="6581863"/>
                  <a:pt x="890951" y="6579984"/>
                  <a:pt x="893630" y="6578980"/>
                </a:cubicBezTo>
                <a:close/>
                <a:moveTo>
                  <a:pt x="5004969" y="6573231"/>
                </a:moveTo>
                <a:lnTo>
                  <a:pt x="5004969" y="6577361"/>
                </a:lnTo>
                <a:cubicBezTo>
                  <a:pt x="5009806" y="6577435"/>
                  <a:pt x="5013676" y="6578607"/>
                  <a:pt x="5016578" y="6580877"/>
                </a:cubicBezTo>
                <a:cubicBezTo>
                  <a:pt x="5019480" y="6583147"/>
                  <a:pt x="5024466" y="6590681"/>
                  <a:pt x="5031535" y="6603480"/>
                </a:cubicBezTo>
                <a:lnTo>
                  <a:pt x="5067142" y="6668332"/>
                </a:lnTo>
                <a:lnTo>
                  <a:pt x="5067142" y="6698693"/>
                </a:lnTo>
                <a:cubicBezTo>
                  <a:pt x="5067142" y="6706283"/>
                  <a:pt x="5066733" y="6710971"/>
                  <a:pt x="5065915" y="6712757"/>
                </a:cubicBezTo>
                <a:cubicBezTo>
                  <a:pt x="5064798" y="6715287"/>
                  <a:pt x="5063273" y="6717073"/>
                  <a:pt x="5061338" y="6718115"/>
                </a:cubicBezTo>
                <a:cubicBezTo>
                  <a:pt x="5058734" y="6719678"/>
                  <a:pt x="5055199" y="6720459"/>
                  <a:pt x="5050734" y="6720459"/>
                </a:cubicBezTo>
                <a:lnTo>
                  <a:pt x="5042809" y="6720459"/>
                </a:lnTo>
                <a:lnTo>
                  <a:pt x="5042809" y="6724589"/>
                </a:lnTo>
                <a:lnTo>
                  <a:pt x="5127753" y="6724589"/>
                </a:lnTo>
                <a:lnTo>
                  <a:pt x="5127753" y="6720459"/>
                </a:lnTo>
                <a:lnTo>
                  <a:pt x="5119269" y="6720459"/>
                </a:lnTo>
                <a:cubicBezTo>
                  <a:pt x="5115251" y="6720459"/>
                  <a:pt x="5112033" y="6719734"/>
                  <a:pt x="5109614" y="6718283"/>
                </a:cubicBezTo>
                <a:cubicBezTo>
                  <a:pt x="5107196" y="6716832"/>
                  <a:pt x="5105577" y="6715157"/>
                  <a:pt x="5104759" y="6713260"/>
                </a:cubicBezTo>
                <a:cubicBezTo>
                  <a:pt x="5103940" y="6711362"/>
                  <a:pt x="5103531" y="6706507"/>
                  <a:pt x="5103531" y="6698693"/>
                </a:cubicBezTo>
                <a:lnTo>
                  <a:pt x="5103531" y="6662081"/>
                </a:lnTo>
                <a:lnTo>
                  <a:pt x="5136348" y="6607275"/>
                </a:lnTo>
                <a:cubicBezTo>
                  <a:pt x="5144384" y="6593360"/>
                  <a:pt x="5150263" y="6584840"/>
                  <a:pt x="5153984" y="6581714"/>
                </a:cubicBezTo>
                <a:cubicBezTo>
                  <a:pt x="5156663" y="6579482"/>
                  <a:pt x="5160495" y="6578031"/>
                  <a:pt x="5165481" y="6577361"/>
                </a:cubicBezTo>
                <a:lnTo>
                  <a:pt x="5165481" y="6573231"/>
                </a:lnTo>
                <a:lnTo>
                  <a:pt x="5119269" y="6573231"/>
                </a:lnTo>
                <a:lnTo>
                  <a:pt x="5119269" y="6577361"/>
                </a:lnTo>
                <a:cubicBezTo>
                  <a:pt x="5126041" y="6577733"/>
                  <a:pt x="5130692" y="6578849"/>
                  <a:pt x="5133222" y="6580710"/>
                </a:cubicBezTo>
                <a:cubicBezTo>
                  <a:pt x="5135157" y="6582049"/>
                  <a:pt x="5136124" y="6583723"/>
                  <a:pt x="5136124" y="6585733"/>
                </a:cubicBezTo>
                <a:cubicBezTo>
                  <a:pt x="5136124" y="6589379"/>
                  <a:pt x="5132738" y="6596783"/>
                  <a:pt x="5125967" y="6607945"/>
                </a:cubicBezTo>
                <a:lnTo>
                  <a:pt x="5098731" y="6653598"/>
                </a:lnTo>
                <a:lnTo>
                  <a:pt x="5071384" y="6603480"/>
                </a:lnTo>
                <a:cubicBezTo>
                  <a:pt x="5065431" y="6592690"/>
                  <a:pt x="5062454" y="6585956"/>
                  <a:pt x="5062454" y="6583277"/>
                </a:cubicBezTo>
                <a:cubicBezTo>
                  <a:pt x="5062454" y="6581863"/>
                  <a:pt x="5063329" y="6580524"/>
                  <a:pt x="5065077" y="6579259"/>
                </a:cubicBezTo>
                <a:cubicBezTo>
                  <a:pt x="5066826" y="6577994"/>
                  <a:pt x="5069896" y="6577361"/>
                  <a:pt x="5074286" y="6577361"/>
                </a:cubicBezTo>
                <a:lnTo>
                  <a:pt x="5077523" y="6577361"/>
                </a:lnTo>
                <a:lnTo>
                  <a:pt x="5077523" y="6573231"/>
                </a:lnTo>
                <a:close/>
                <a:moveTo>
                  <a:pt x="4569387" y="6573231"/>
                </a:moveTo>
                <a:lnTo>
                  <a:pt x="4569387" y="6577361"/>
                </a:lnTo>
                <a:lnTo>
                  <a:pt x="4574410" y="6577361"/>
                </a:lnTo>
                <a:cubicBezTo>
                  <a:pt x="4579322" y="6577361"/>
                  <a:pt x="4583190" y="6578403"/>
                  <a:pt x="4586018" y="6580486"/>
                </a:cubicBezTo>
                <a:cubicBezTo>
                  <a:pt x="4588027" y="6581900"/>
                  <a:pt x="4589404" y="6583909"/>
                  <a:pt x="4590148" y="6586514"/>
                </a:cubicBezTo>
                <a:cubicBezTo>
                  <a:pt x="4590520" y="6588077"/>
                  <a:pt x="4590706" y="6592281"/>
                  <a:pt x="4590706" y="6599127"/>
                </a:cubicBezTo>
                <a:lnTo>
                  <a:pt x="4590706" y="6698693"/>
                </a:lnTo>
                <a:cubicBezTo>
                  <a:pt x="4590706" y="6706283"/>
                  <a:pt x="4590297" y="6710971"/>
                  <a:pt x="4589478" y="6712757"/>
                </a:cubicBezTo>
                <a:cubicBezTo>
                  <a:pt x="4588437" y="6715287"/>
                  <a:pt x="4586948" y="6717073"/>
                  <a:pt x="4585014" y="6718115"/>
                </a:cubicBezTo>
                <a:cubicBezTo>
                  <a:pt x="4582335" y="6719678"/>
                  <a:pt x="4578800" y="6720459"/>
                  <a:pt x="4574410" y="6720459"/>
                </a:cubicBezTo>
                <a:lnTo>
                  <a:pt x="4569387" y="6720459"/>
                </a:lnTo>
                <a:lnTo>
                  <a:pt x="4569387" y="6724589"/>
                </a:lnTo>
                <a:lnTo>
                  <a:pt x="4700207" y="6724589"/>
                </a:lnTo>
                <a:lnTo>
                  <a:pt x="4707016" y="6676481"/>
                </a:lnTo>
                <a:lnTo>
                  <a:pt x="4702886" y="6676481"/>
                </a:lnTo>
                <a:cubicBezTo>
                  <a:pt x="4699165" y="6689875"/>
                  <a:pt x="4693044" y="6699847"/>
                  <a:pt x="4684524" y="6706395"/>
                </a:cubicBezTo>
                <a:cubicBezTo>
                  <a:pt x="4676003" y="6712943"/>
                  <a:pt x="4664674" y="6716218"/>
                  <a:pt x="4650535" y="6716218"/>
                </a:cubicBezTo>
                <a:lnTo>
                  <a:pt x="4641494" y="6716218"/>
                </a:lnTo>
                <a:cubicBezTo>
                  <a:pt x="4637178" y="6716218"/>
                  <a:pt x="4634052" y="6715622"/>
                  <a:pt x="4632118" y="6714432"/>
                </a:cubicBezTo>
                <a:cubicBezTo>
                  <a:pt x="4630183" y="6713241"/>
                  <a:pt x="4628862" y="6711716"/>
                  <a:pt x="4628155" y="6709855"/>
                </a:cubicBezTo>
                <a:cubicBezTo>
                  <a:pt x="4627448" y="6707995"/>
                  <a:pt x="4627095" y="6702898"/>
                  <a:pt x="4627095" y="6694563"/>
                </a:cubicBezTo>
                <a:lnTo>
                  <a:pt x="4627095" y="6651924"/>
                </a:lnTo>
                <a:cubicBezTo>
                  <a:pt x="4634313" y="6651924"/>
                  <a:pt x="4639820" y="6652873"/>
                  <a:pt x="4643615" y="6654770"/>
                </a:cubicBezTo>
                <a:cubicBezTo>
                  <a:pt x="4647410" y="6656668"/>
                  <a:pt x="4650740" y="6660370"/>
                  <a:pt x="4653605" y="6665877"/>
                </a:cubicBezTo>
                <a:cubicBezTo>
                  <a:pt x="4656470" y="6671383"/>
                  <a:pt x="4658349" y="6678453"/>
                  <a:pt x="4659242" y="6687085"/>
                </a:cubicBezTo>
                <a:lnTo>
                  <a:pt x="4663484" y="6687085"/>
                </a:lnTo>
                <a:lnTo>
                  <a:pt x="4663484" y="6607834"/>
                </a:lnTo>
                <a:lnTo>
                  <a:pt x="4659242" y="6607834"/>
                </a:lnTo>
                <a:cubicBezTo>
                  <a:pt x="4658051" y="6619591"/>
                  <a:pt x="4655298" y="6628483"/>
                  <a:pt x="4650982" y="6634511"/>
                </a:cubicBezTo>
                <a:cubicBezTo>
                  <a:pt x="4646666" y="6640539"/>
                  <a:pt x="4639708" y="6643552"/>
                  <a:pt x="4630109" y="6643552"/>
                </a:cubicBezTo>
                <a:lnTo>
                  <a:pt x="4627095" y="6643552"/>
                </a:lnTo>
                <a:lnTo>
                  <a:pt x="4627095" y="6581937"/>
                </a:lnTo>
                <a:lnTo>
                  <a:pt x="4642722" y="6581937"/>
                </a:lnTo>
                <a:cubicBezTo>
                  <a:pt x="4654181" y="6581937"/>
                  <a:pt x="4661995" y="6582607"/>
                  <a:pt x="4666162" y="6583947"/>
                </a:cubicBezTo>
                <a:cubicBezTo>
                  <a:pt x="4673306" y="6586179"/>
                  <a:pt x="4678831" y="6589677"/>
                  <a:pt x="4682739" y="6594439"/>
                </a:cubicBezTo>
                <a:cubicBezTo>
                  <a:pt x="4686645" y="6599202"/>
                  <a:pt x="4689677" y="6607052"/>
                  <a:pt x="4691835" y="6617991"/>
                </a:cubicBezTo>
                <a:lnTo>
                  <a:pt x="4696077" y="6617991"/>
                </a:lnTo>
                <a:lnTo>
                  <a:pt x="4696077" y="6573231"/>
                </a:lnTo>
                <a:close/>
                <a:moveTo>
                  <a:pt x="4350312" y="6573231"/>
                </a:moveTo>
                <a:lnTo>
                  <a:pt x="4350312" y="6577361"/>
                </a:lnTo>
                <a:lnTo>
                  <a:pt x="4355335" y="6577361"/>
                </a:lnTo>
                <a:cubicBezTo>
                  <a:pt x="4360246" y="6577361"/>
                  <a:pt x="4364115" y="6578403"/>
                  <a:pt x="4366943" y="6580486"/>
                </a:cubicBezTo>
                <a:cubicBezTo>
                  <a:pt x="4368952" y="6581900"/>
                  <a:pt x="4370329" y="6583909"/>
                  <a:pt x="4371073" y="6586514"/>
                </a:cubicBezTo>
                <a:cubicBezTo>
                  <a:pt x="4371445" y="6588077"/>
                  <a:pt x="4371631" y="6592281"/>
                  <a:pt x="4371631" y="6599127"/>
                </a:cubicBezTo>
                <a:lnTo>
                  <a:pt x="4371631" y="6698693"/>
                </a:lnTo>
                <a:cubicBezTo>
                  <a:pt x="4371631" y="6706283"/>
                  <a:pt x="4371222" y="6710971"/>
                  <a:pt x="4370403" y="6712757"/>
                </a:cubicBezTo>
                <a:cubicBezTo>
                  <a:pt x="4369362" y="6715287"/>
                  <a:pt x="4367873" y="6717073"/>
                  <a:pt x="4365939" y="6718115"/>
                </a:cubicBezTo>
                <a:cubicBezTo>
                  <a:pt x="4363260" y="6719678"/>
                  <a:pt x="4359725" y="6720459"/>
                  <a:pt x="4355335" y="6720459"/>
                </a:cubicBezTo>
                <a:lnTo>
                  <a:pt x="4350312" y="6720459"/>
                </a:lnTo>
                <a:lnTo>
                  <a:pt x="4350312" y="6724589"/>
                </a:lnTo>
                <a:lnTo>
                  <a:pt x="4481132" y="6724589"/>
                </a:lnTo>
                <a:lnTo>
                  <a:pt x="4487940" y="6676481"/>
                </a:lnTo>
                <a:lnTo>
                  <a:pt x="4483810" y="6676481"/>
                </a:lnTo>
                <a:cubicBezTo>
                  <a:pt x="4480090" y="6689875"/>
                  <a:pt x="4473969" y="6699847"/>
                  <a:pt x="4465449" y="6706395"/>
                </a:cubicBezTo>
                <a:cubicBezTo>
                  <a:pt x="4456928" y="6712943"/>
                  <a:pt x="4445599" y="6716218"/>
                  <a:pt x="4431460" y="6716218"/>
                </a:cubicBezTo>
                <a:lnTo>
                  <a:pt x="4422419" y="6716218"/>
                </a:lnTo>
                <a:cubicBezTo>
                  <a:pt x="4418104" y="6716218"/>
                  <a:pt x="4414977" y="6715622"/>
                  <a:pt x="4413043" y="6714432"/>
                </a:cubicBezTo>
                <a:cubicBezTo>
                  <a:pt x="4411108" y="6713241"/>
                  <a:pt x="4409788" y="6711716"/>
                  <a:pt x="4409080" y="6709855"/>
                </a:cubicBezTo>
                <a:cubicBezTo>
                  <a:pt x="4408373" y="6707995"/>
                  <a:pt x="4408020" y="6702898"/>
                  <a:pt x="4408020" y="6694563"/>
                </a:cubicBezTo>
                <a:lnTo>
                  <a:pt x="4408020" y="6651924"/>
                </a:lnTo>
                <a:cubicBezTo>
                  <a:pt x="4415238" y="6651924"/>
                  <a:pt x="4420745" y="6652873"/>
                  <a:pt x="4424540" y="6654770"/>
                </a:cubicBezTo>
                <a:cubicBezTo>
                  <a:pt x="4428335" y="6656668"/>
                  <a:pt x="4431665" y="6660370"/>
                  <a:pt x="4434530" y="6665877"/>
                </a:cubicBezTo>
                <a:cubicBezTo>
                  <a:pt x="4437395" y="6671383"/>
                  <a:pt x="4439274" y="6678453"/>
                  <a:pt x="4440167" y="6687085"/>
                </a:cubicBezTo>
                <a:lnTo>
                  <a:pt x="4444408" y="6687085"/>
                </a:lnTo>
                <a:lnTo>
                  <a:pt x="4444408" y="6607834"/>
                </a:lnTo>
                <a:lnTo>
                  <a:pt x="4440167" y="6607834"/>
                </a:lnTo>
                <a:cubicBezTo>
                  <a:pt x="4438977" y="6619591"/>
                  <a:pt x="4436223" y="6628483"/>
                  <a:pt x="4431907" y="6634511"/>
                </a:cubicBezTo>
                <a:cubicBezTo>
                  <a:pt x="4427591" y="6640539"/>
                  <a:pt x="4420634" y="6643552"/>
                  <a:pt x="4411034" y="6643552"/>
                </a:cubicBezTo>
                <a:lnTo>
                  <a:pt x="4408020" y="6643552"/>
                </a:lnTo>
                <a:lnTo>
                  <a:pt x="4408020" y="6581937"/>
                </a:lnTo>
                <a:lnTo>
                  <a:pt x="4423647" y="6581937"/>
                </a:lnTo>
                <a:cubicBezTo>
                  <a:pt x="4435106" y="6581937"/>
                  <a:pt x="4442920" y="6582607"/>
                  <a:pt x="4447087" y="6583947"/>
                </a:cubicBezTo>
                <a:cubicBezTo>
                  <a:pt x="4454231" y="6586179"/>
                  <a:pt x="4459756" y="6589677"/>
                  <a:pt x="4463663" y="6594439"/>
                </a:cubicBezTo>
                <a:cubicBezTo>
                  <a:pt x="4467570" y="6599202"/>
                  <a:pt x="4470602" y="6607052"/>
                  <a:pt x="4472760" y="6617991"/>
                </a:cubicBezTo>
                <a:lnTo>
                  <a:pt x="4477002" y="6617991"/>
                </a:lnTo>
                <a:lnTo>
                  <a:pt x="4477002" y="6573231"/>
                </a:lnTo>
                <a:close/>
                <a:moveTo>
                  <a:pt x="4186824" y="6573231"/>
                </a:moveTo>
                <a:lnTo>
                  <a:pt x="4186824" y="6577361"/>
                </a:lnTo>
                <a:lnTo>
                  <a:pt x="4191847" y="6577361"/>
                </a:lnTo>
                <a:cubicBezTo>
                  <a:pt x="4196089" y="6577361"/>
                  <a:pt x="4199456" y="6578087"/>
                  <a:pt x="4201949" y="6579538"/>
                </a:cubicBezTo>
                <a:cubicBezTo>
                  <a:pt x="4204441" y="6580989"/>
                  <a:pt x="4206097" y="6582682"/>
                  <a:pt x="4206916" y="6584616"/>
                </a:cubicBezTo>
                <a:cubicBezTo>
                  <a:pt x="4207734" y="6586551"/>
                  <a:pt x="4208144" y="6591388"/>
                  <a:pt x="4208144" y="6599127"/>
                </a:cubicBezTo>
                <a:lnTo>
                  <a:pt x="4208144" y="6698693"/>
                </a:lnTo>
                <a:cubicBezTo>
                  <a:pt x="4208144" y="6706507"/>
                  <a:pt x="4207809" y="6711195"/>
                  <a:pt x="4207139" y="6712757"/>
                </a:cubicBezTo>
                <a:cubicBezTo>
                  <a:pt x="4206023" y="6715139"/>
                  <a:pt x="4204293" y="6717018"/>
                  <a:pt x="4201949" y="6718394"/>
                </a:cubicBezTo>
                <a:cubicBezTo>
                  <a:pt x="4199605" y="6719771"/>
                  <a:pt x="4196238" y="6720459"/>
                  <a:pt x="4191847" y="6720459"/>
                </a:cubicBezTo>
                <a:lnTo>
                  <a:pt x="4186824" y="6720459"/>
                </a:lnTo>
                <a:lnTo>
                  <a:pt x="4186824" y="6724589"/>
                </a:lnTo>
                <a:lnTo>
                  <a:pt x="4254578" y="6724589"/>
                </a:lnTo>
                <a:cubicBezTo>
                  <a:pt x="4264326" y="6724589"/>
                  <a:pt x="4271470" y="6724143"/>
                  <a:pt x="4276009" y="6723250"/>
                </a:cubicBezTo>
                <a:cubicBezTo>
                  <a:pt x="4286278" y="6721315"/>
                  <a:pt x="4294966" y="6718580"/>
                  <a:pt x="4302073" y="6715046"/>
                </a:cubicBezTo>
                <a:cubicBezTo>
                  <a:pt x="4309179" y="6711511"/>
                  <a:pt x="4315449" y="6706823"/>
                  <a:pt x="4320881" y="6700981"/>
                </a:cubicBezTo>
                <a:cubicBezTo>
                  <a:pt x="4326314" y="6695140"/>
                  <a:pt x="4330741" y="6687736"/>
                  <a:pt x="4334164" y="6678769"/>
                </a:cubicBezTo>
                <a:cubicBezTo>
                  <a:pt x="4337587" y="6669802"/>
                  <a:pt x="4339298" y="6659998"/>
                  <a:pt x="4339298" y="6649357"/>
                </a:cubicBezTo>
                <a:cubicBezTo>
                  <a:pt x="4339298" y="6633953"/>
                  <a:pt x="4335820" y="6620149"/>
                  <a:pt x="4328862" y="6607945"/>
                </a:cubicBezTo>
                <a:cubicBezTo>
                  <a:pt x="4321904" y="6595741"/>
                  <a:pt x="4311691" y="6586626"/>
                  <a:pt x="4298222" y="6580598"/>
                </a:cubicBezTo>
                <a:cubicBezTo>
                  <a:pt x="4287209" y="6575687"/>
                  <a:pt x="4272661" y="6573231"/>
                  <a:pt x="4254578" y="6573231"/>
                </a:cubicBezTo>
                <a:close/>
                <a:moveTo>
                  <a:pt x="3807387" y="6573231"/>
                </a:moveTo>
                <a:lnTo>
                  <a:pt x="3807387" y="6577361"/>
                </a:lnTo>
                <a:lnTo>
                  <a:pt x="3812187" y="6577361"/>
                </a:lnTo>
                <a:cubicBezTo>
                  <a:pt x="3816428" y="6577361"/>
                  <a:pt x="3819814" y="6578087"/>
                  <a:pt x="3822344" y="6579538"/>
                </a:cubicBezTo>
                <a:cubicBezTo>
                  <a:pt x="3824874" y="6580989"/>
                  <a:pt x="3826548" y="6582663"/>
                  <a:pt x="3827367" y="6584561"/>
                </a:cubicBezTo>
                <a:cubicBezTo>
                  <a:pt x="3828186" y="6586458"/>
                  <a:pt x="3828595" y="6591239"/>
                  <a:pt x="3828595" y="6598904"/>
                </a:cubicBezTo>
                <a:lnTo>
                  <a:pt x="3828595" y="6694675"/>
                </a:lnTo>
                <a:cubicBezTo>
                  <a:pt x="3828595" y="6701446"/>
                  <a:pt x="3828520" y="6705242"/>
                  <a:pt x="3828372" y="6706060"/>
                </a:cubicBezTo>
                <a:cubicBezTo>
                  <a:pt x="3827553" y="6709558"/>
                  <a:pt x="3826400" y="6712274"/>
                  <a:pt x="3824911" y="6714208"/>
                </a:cubicBezTo>
                <a:cubicBezTo>
                  <a:pt x="3823423" y="6716143"/>
                  <a:pt x="3821228" y="6717687"/>
                  <a:pt x="3818326" y="6718841"/>
                </a:cubicBezTo>
                <a:cubicBezTo>
                  <a:pt x="3815424" y="6719994"/>
                  <a:pt x="3812298" y="6720534"/>
                  <a:pt x="3808950" y="6720459"/>
                </a:cubicBezTo>
                <a:lnTo>
                  <a:pt x="3807387" y="6720459"/>
                </a:lnTo>
                <a:lnTo>
                  <a:pt x="3807387" y="6724589"/>
                </a:lnTo>
                <a:lnTo>
                  <a:pt x="3859179" y="6724589"/>
                </a:lnTo>
                <a:lnTo>
                  <a:pt x="3859179" y="6720459"/>
                </a:lnTo>
                <a:cubicBezTo>
                  <a:pt x="3852259" y="6720459"/>
                  <a:pt x="3847180" y="6719287"/>
                  <a:pt x="3843943" y="6716943"/>
                </a:cubicBezTo>
                <a:cubicBezTo>
                  <a:pt x="3840706" y="6714599"/>
                  <a:pt x="3838604" y="6711567"/>
                  <a:pt x="3837636" y="6707846"/>
                </a:cubicBezTo>
                <a:cubicBezTo>
                  <a:pt x="3837264" y="6706135"/>
                  <a:pt x="3837078" y="6701558"/>
                  <a:pt x="3837078" y="6694117"/>
                </a:cubicBezTo>
                <a:lnTo>
                  <a:pt x="3837078" y="6587519"/>
                </a:lnTo>
                <a:lnTo>
                  <a:pt x="3896014" y="6724589"/>
                </a:lnTo>
                <a:lnTo>
                  <a:pt x="3898693" y="6724589"/>
                </a:lnTo>
                <a:lnTo>
                  <a:pt x="3956736" y="6586514"/>
                </a:lnTo>
                <a:lnTo>
                  <a:pt x="3956736" y="6698693"/>
                </a:lnTo>
                <a:cubicBezTo>
                  <a:pt x="3956736" y="6706283"/>
                  <a:pt x="3956327" y="6710971"/>
                  <a:pt x="3955508" y="6712757"/>
                </a:cubicBezTo>
                <a:cubicBezTo>
                  <a:pt x="3954392" y="6715287"/>
                  <a:pt x="3952904" y="6717073"/>
                  <a:pt x="3951043" y="6718115"/>
                </a:cubicBezTo>
                <a:cubicBezTo>
                  <a:pt x="3948364" y="6719678"/>
                  <a:pt x="3944792" y="6720459"/>
                  <a:pt x="3940328" y="6720459"/>
                </a:cubicBezTo>
                <a:lnTo>
                  <a:pt x="3935416" y="6720459"/>
                </a:lnTo>
                <a:lnTo>
                  <a:pt x="3935416" y="6724589"/>
                </a:lnTo>
                <a:lnTo>
                  <a:pt x="4014444" y="6724589"/>
                </a:lnTo>
                <a:lnTo>
                  <a:pt x="4014444" y="6720459"/>
                </a:lnTo>
                <a:lnTo>
                  <a:pt x="4009533" y="6720459"/>
                </a:lnTo>
                <a:cubicBezTo>
                  <a:pt x="4005291" y="6720459"/>
                  <a:pt x="4001905" y="6719734"/>
                  <a:pt x="3999375" y="6718283"/>
                </a:cubicBezTo>
                <a:cubicBezTo>
                  <a:pt x="3996845" y="6716832"/>
                  <a:pt x="3995171" y="6715139"/>
                  <a:pt x="3994352" y="6713204"/>
                </a:cubicBezTo>
                <a:cubicBezTo>
                  <a:pt x="3993534" y="6711269"/>
                  <a:pt x="3993124" y="6706432"/>
                  <a:pt x="3993124" y="6698693"/>
                </a:cubicBezTo>
                <a:lnTo>
                  <a:pt x="3993124" y="6598904"/>
                </a:lnTo>
                <a:cubicBezTo>
                  <a:pt x="3993124" y="6591388"/>
                  <a:pt x="3993534" y="6586737"/>
                  <a:pt x="3994352" y="6584951"/>
                </a:cubicBezTo>
                <a:cubicBezTo>
                  <a:pt x="3995468" y="6582496"/>
                  <a:pt x="3996956" y="6580747"/>
                  <a:pt x="3998817" y="6579705"/>
                </a:cubicBezTo>
                <a:cubicBezTo>
                  <a:pt x="4001496" y="6578142"/>
                  <a:pt x="4005068" y="6577361"/>
                  <a:pt x="4009533" y="6577361"/>
                </a:cubicBezTo>
                <a:lnTo>
                  <a:pt x="4014444" y="6577361"/>
                </a:lnTo>
                <a:lnTo>
                  <a:pt x="4014444" y="6573231"/>
                </a:lnTo>
                <a:lnTo>
                  <a:pt x="3952829" y="6573231"/>
                </a:lnTo>
                <a:lnTo>
                  <a:pt x="3911753" y="6673020"/>
                </a:lnTo>
                <a:lnTo>
                  <a:pt x="3869225" y="6573231"/>
                </a:lnTo>
                <a:close/>
                <a:moveTo>
                  <a:pt x="3396472" y="6573231"/>
                </a:moveTo>
                <a:lnTo>
                  <a:pt x="3396472" y="6577361"/>
                </a:lnTo>
                <a:cubicBezTo>
                  <a:pt x="3401086" y="6577510"/>
                  <a:pt x="3404621" y="6578217"/>
                  <a:pt x="3407076" y="6579482"/>
                </a:cubicBezTo>
                <a:cubicBezTo>
                  <a:pt x="3409532" y="6580747"/>
                  <a:pt x="3412360" y="6583389"/>
                  <a:pt x="3415560" y="6587407"/>
                </a:cubicBezTo>
                <a:lnTo>
                  <a:pt x="3418796" y="6591425"/>
                </a:lnTo>
                <a:lnTo>
                  <a:pt x="3418796" y="6698247"/>
                </a:lnTo>
                <a:cubicBezTo>
                  <a:pt x="3418796" y="6706283"/>
                  <a:pt x="3417160" y="6711976"/>
                  <a:pt x="3413885" y="6715325"/>
                </a:cubicBezTo>
                <a:cubicBezTo>
                  <a:pt x="3410611" y="6718673"/>
                  <a:pt x="3404807" y="6720385"/>
                  <a:pt x="3396472" y="6720459"/>
                </a:cubicBezTo>
                <a:lnTo>
                  <a:pt x="3396472" y="6724589"/>
                </a:lnTo>
                <a:lnTo>
                  <a:pt x="3450162" y="6724589"/>
                </a:lnTo>
                <a:lnTo>
                  <a:pt x="3450162" y="6720459"/>
                </a:lnTo>
                <a:lnTo>
                  <a:pt x="3446590" y="6720459"/>
                </a:lnTo>
                <a:cubicBezTo>
                  <a:pt x="3441456" y="6720459"/>
                  <a:pt x="3436898" y="6718934"/>
                  <a:pt x="3432917" y="6715883"/>
                </a:cubicBezTo>
                <a:cubicBezTo>
                  <a:pt x="3428936" y="6712832"/>
                  <a:pt x="3426945" y="6706953"/>
                  <a:pt x="3426945" y="6698247"/>
                </a:cubicBezTo>
                <a:lnTo>
                  <a:pt x="3426945" y="6602029"/>
                </a:lnTo>
                <a:lnTo>
                  <a:pt x="3529302" y="6728049"/>
                </a:lnTo>
                <a:lnTo>
                  <a:pt x="3533097" y="6728049"/>
                </a:lnTo>
                <a:lnTo>
                  <a:pt x="3533097" y="6602029"/>
                </a:lnTo>
                <a:cubicBezTo>
                  <a:pt x="3533097" y="6594886"/>
                  <a:pt x="3533711" y="6589844"/>
                  <a:pt x="3534938" y="6586905"/>
                </a:cubicBezTo>
                <a:cubicBezTo>
                  <a:pt x="3536166" y="6583965"/>
                  <a:pt x="3537878" y="6581844"/>
                  <a:pt x="3540073" y="6580542"/>
                </a:cubicBezTo>
                <a:cubicBezTo>
                  <a:pt x="3542268" y="6579240"/>
                  <a:pt x="3546566" y="6578180"/>
                  <a:pt x="3552965" y="6577361"/>
                </a:cubicBezTo>
                <a:lnTo>
                  <a:pt x="3552965" y="6573231"/>
                </a:lnTo>
                <a:lnTo>
                  <a:pt x="3502959" y="6573231"/>
                </a:lnTo>
                <a:lnTo>
                  <a:pt x="3502959" y="6577361"/>
                </a:lnTo>
                <a:cubicBezTo>
                  <a:pt x="3511368" y="6577212"/>
                  <a:pt x="3517358" y="6579296"/>
                  <a:pt x="3520930" y="6583612"/>
                </a:cubicBezTo>
                <a:cubicBezTo>
                  <a:pt x="3523534" y="6586812"/>
                  <a:pt x="3524837" y="6592951"/>
                  <a:pt x="3524837" y="6602029"/>
                </a:cubicBezTo>
                <a:lnTo>
                  <a:pt x="3524837" y="6667104"/>
                </a:lnTo>
                <a:lnTo>
                  <a:pt x="3450162" y="6573231"/>
                </a:lnTo>
                <a:close/>
                <a:moveTo>
                  <a:pt x="3312087" y="6573231"/>
                </a:moveTo>
                <a:lnTo>
                  <a:pt x="3312087" y="6577361"/>
                </a:lnTo>
                <a:lnTo>
                  <a:pt x="3317110" y="6577361"/>
                </a:lnTo>
                <a:cubicBezTo>
                  <a:pt x="3321351" y="6577361"/>
                  <a:pt x="3324718" y="6578087"/>
                  <a:pt x="3327212" y="6579538"/>
                </a:cubicBezTo>
                <a:cubicBezTo>
                  <a:pt x="3329704" y="6580989"/>
                  <a:pt x="3331360" y="6582682"/>
                  <a:pt x="3332179" y="6584616"/>
                </a:cubicBezTo>
                <a:cubicBezTo>
                  <a:pt x="3332997" y="6586551"/>
                  <a:pt x="3333407" y="6591388"/>
                  <a:pt x="3333407" y="6599127"/>
                </a:cubicBezTo>
                <a:lnTo>
                  <a:pt x="3333407" y="6698693"/>
                </a:lnTo>
                <a:cubicBezTo>
                  <a:pt x="3333407" y="6706283"/>
                  <a:pt x="3332997" y="6710971"/>
                  <a:pt x="3332179" y="6712757"/>
                </a:cubicBezTo>
                <a:cubicBezTo>
                  <a:pt x="3331137" y="6715287"/>
                  <a:pt x="3329649" y="6717073"/>
                  <a:pt x="3327714" y="6718115"/>
                </a:cubicBezTo>
                <a:cubicBezTo>
                  <a:pt x="3325035" y="6719678"/>
                  <a:pt x="3321500" y="6720459"/>
                  <a:pt x="3317110" y="6720459"/>
                </a:cubicBezTo>
                <a:lnTo>
                  <a:pt x="3312087" y="6720459"/>
                </a:lnTo>
                <a:lnTo>
                  <a:pt x="3312087" y="6724589"/>
                </a:lnTo>
                <a:lnTo>
                  <a:pt x="3391226" y="6724589"/>
                </a:lnTo>
                <a:lnTo>
                  <a:pt x="3391226" y="6720459"/>
                </a:lnTo>
                <a:lnTo>
                  <a:pt x="3386203" y="6720459"/>
                </a:lnTo>
                <a:cubicBezTo>
                  <a:pt x="3381962" y="6720459"/>
                  <a:pt x="3378594" y="6719734"/>
                  <a:pt x="3376102" y="6718283"/>
                </a:cubicBezTo>
                <a:cubicBezTo>
                  <a:pt x="3373608" y="6716832"/>
                  <a:pt x="3371934" y="6715139"/>
                  <a:pt x="3371079" y="6713204"/>
                </a:cubicBezTo>
                <a:cubicBezTo>
                  <a:pt x="3370223" y="6711269"/>
                  <a:pt x="3369795" y="6706432"/>
                  <a:pt x="3369795" y="6698693"/>
                </a:cubicBezTo>
                <a:lnTo>
                  <a:pt x="3369795" y="6599127"/>
                </a:lnTo>
                <a:cubicBezTo>
                  <a:pt x="3369795" y="6591537"/>
                  <a:pt x="3370204" y="6586849"/>
                  <a:pt x="3371023" y="6585063"/>
                </a:cubicBezTo>
                <a:cubicBezTo>
                  <a:pt x="3372139" y="6582533"/>
                  <a:pt x="3373665" y="6580747"/>
                  <a:pt x="3375599" y="6579705"/>
                </a:cubicBezTo>
                <a:cubicBezTo>
                  <a:pt x="3378278" y="6578142"/>
                  <a:pt x="3381813" y="6577361"/>
                  <a:pt x="3386203" y="6577361"/>
                </a:cubicBezTo>
                <a:lnTo>
                  <a:pt x="3391226" y="6577361"/>
                </a:lnTo>
                <a:lnTo>
                  <a:pt x="3391226" y="6573231"/>
                </a:lnTo>
                <a:close/>
                <a:moveTo>
                  <a:pt x="3148822" y="6573231"/>
                </a:moveTo>
                <a:lnTo>
                  <a:pt x="3148822" y="6577361"/>
                </a:lnTo>
                <a:cubicBezTo>
                  <a:pt x="3153436" y="6577510"/>
                  <a:pt x="3156971" y="6578217"/>
                  <a:pt x="3159426" y="6579482"/>
                </a:cubicBezTo>
                <a:cubicBezTo>
                  <a:pt x="3161882" y="6580747"/>
                  <a:pt x="3164710" y="6583389"/>
                  <a:pt x="3167910" y="6587407"/>
                </a:cubicBezTo>
                <a:lnTo>
                  <a:pt x="3171147" y="6591425"/>
                </a:lnTo>
                <a:lnTo>
                  <a:pt x="3171147" y="6698247"/>
                </a:lnTo>
                <a:cubicBezTo>
                  <a:pt x="3171147" y="6706283"/>
                  <a:pt x="3169510" y="6711976"/>
                  <a:pt x="3166235" y="6715325"/>
                </a:cubicBezTo>
                <a:cubicBezTo>
                  <a:pt x="3162961" y="6718673"/>
                  <a:pt x="3157157" y="6720385"/>
                  <a:pt x="3148822" y="6720459"/>
                </a:cubicBezTo>
                <a:lnTo>
                  <a:pt x="3148822" y="6724589"/>
                </a:lnTo>
                <a:lnTo>
                  <a:pt x="3202512" y="6724589"/>
                </a:lnTo>
                <a:lnTo>
                  <a:pt x="3202512" y="6720459"/>
                </a:lnTo>
                <a:lnTo>
                  <a:pt x="3198940" y="6720459"/>
                </a:lnTo>
                <a:cubicBezTo>
                  <a:pt x="3193805" y="6720459"/>
                  <a:pt x="3189248" y="6718934"/>
                  <a:pt x="3185267" y="6715883"/>
                </a:cubicBezTo>
                <a:cubicBezTo>
                  <a:pt x="3181286" y="6712832"/>
                  <a:pt x="3179295" y="6706953"/>
                  <a:pt x="3179295" y="6698247"/>
                </a:cubicBezTo>
                <a:lnTo>
                  <a:pt x="3179295" y="6602029"/>
                </a:lnTo>
                <a:lnTo>
                  <a:pt x="3281652" y="6728049"/>
                </a:lnTo>
                <a:lnTo>
                  <a:pt x="3285447" y="6728049"/>
                </a:lnTo>
                <a:lnTo>
                  <a:pt x="3285447" y="6602029"/>
                </a:lnTo>
                <a:cubicBezTo>
                  <a:pt x="3285447" y="6594886"/>
                  <a:pt x="3286061" y="6589844"/>
                  <a:pt x="3287288" y="6586905"/>
                </a:cubicBezTo>
                <a:cubicBezTo>
                  <a:pt x="3288516" y="6583965"/>
                  <a:pt x="3290228" y="6581844"/>
                  <a:pt x="3292423" y="6580542"/>
                </a:cubicBezTo>
                <a:cubicBezTo>
                  <a:pt x="3294618" y="6579240"/>
                  <a:pt x="3298916" y="6578180"/>
                  <a:pt x="3305315" y="6577361"/>
                </a:cubicBezTo>
                <a:lnTo>
                  <a:pt x="3305315" y="6573231"/>
                </a:lnTo>
                <a:lnTo>
                  <a:pt x="3255309" y="6573231"/>
                </a:lnTo>
                <a:lnTo>
                  <a:pt x="3255309" y="6577361"/>
                </a:lnTo>
                <a:cubicBezTo>
                  <a:pt x="3263718" y="6577212"/>
                  <a:pt x="3269708" y="6579296"/>
                  <a:pt x="3273280" y="6583612"/>
                </a:cubicBezTo>
                <a:cubicBezTo>
                  <a:pt x="3275884" y="6586812"/>
                  <a:pt x="3277186" y="6592951"/>
                  <a:pt x="3277186" y="6602029"/>
                </a:cubicBezTo>
                <a:lnTo>
                  <a:pt x="3277186" y="6667104"/>
                </a:lnTo>
                <a:lnTo>
                  <a:pt x="3202512" y="6573231"/>
                </a:lnTo>
                <a:close/>
                <a:moveTo>
                  <a:pt x="2986897" y="6573231"/>
                </a:moveTo>
                <a:lnTo>
                  <a:pt x="2986897" y="6577361"/>
                </a:lnTo>
                <a:cubicBezTo>
                  <a:pt x="2991511" y="6577510"/>
                  <a:pt x="2995046" y="6578217"/>
                  <a:pt x="2997501" y="6579482"/>
                </a:cubicBezTo>
                <a:cubicBezTo>
                  <a:pt x="2999957" y="6580747"/>
                  <a:pt x="3002785" y="6583389"/>
                  <a:pt x="3005984" y="6587407"/>
                </a:cubicBezTo>
                <a:lnTo>
                  <a:pt x="3009222" y="6591425"/>
                </a:lnTo>
                <a:lnTo>
                  <a:pt x="3009222" y="6698247"/>
                </a:lnTo>
                <a:cubicBezTo>
                  <a:pt x="3009222" y="6706283"/>
                  <a:pt x="3007584" y="6711976"/>
                  <a:pt x="3004310" y="6715325"/>
                </a:cubicBezTo>
                <a:cubicBezTo>
                  <a:pt x="3001036" y="6718673"/>
                  <a:pt x="2995232" y="6720385"/>
                  <a:pt x="2986897" y="6720459"/>
                </a:cubicBezTo>
                <a:lnTo>
                  <a:pt x="2986897" y="6724589"/>
                </a:lnTo>
                <a:lnTo>
                  <a:pt x="3040587" y="6724589"/>
                </a:lnTo>
                <a:lnTo>
                  <a:pt x="3040587" y="6720459"/>
                </a:lnTo>
                <a:lnTo>
                  <a:pt x="3037015" y="6720459"/>
                </a:lnTo>
                <a:cubicBezTo>
                  <a:pt x="3031881" y="6720459"/>
                  <a:pt x="3027323" y="6718934"/>
                  <a:pt x="3023342" y="6715883"/>
                </a:cubicBezTo>
                <a:cubicBezTo>
                  <a:pt x="3019360" y="6712832"/>
                  <a:pt x="3017370" y="6706953"/>
                  <a:pt x="3017370" y="6698247"/>
                </a:cubicBezTo>
                <a:lnTo>
                  <a:pt x="3017370" y="6602029"/>
                </a:lnTo>
                <a:lnTo>
                  <a:pt x="3119727" y="6728049"/>
                </a:lnTo>
                <a:lnTo>
                  <a:pt x="3123522" y="6728049"/>
                </a:lnTo>
                <a:lnTo>
                  <a:pt x="3123522" y="6602029"/>
                </a:lnTo>
                <a:cubicBezTo>
                  <a:pt x="3123522" y="6594886"/>
                  <a:pt x="3124136" y="6589844"/>
                  <a:pt x="3125363" y="6586905"/>
                </a:cubicBezTo>
                <a:cubicBezTo>
                  <a:pt x="3126591" y="6583965"/>
                  <a:pt x="3128303" y="6581844"/>
                  <a:pt x="3130498" y="6580542"/>
                </a:cubicBezTo>
                <a:cubicBezTo>
                  <a:pt x="3132693" y="6579240"/>
                  <a:pt x="3136990" y="6578180"/>
                  <a:pt x="3143390" y="6577361"/>
                </a:cubicBezTo>
                <a:lnTo>
                  <a:pt x="3143390" y="6573231"/>
                </a:lnTo>
                <a:lnTo>
                  <a:pt x="3093384" y="6573231"/>
                </a:lnTo>
                <a:lnTo>
                  <a:pt x="3093384" y="6577361"/>
                </a:lnTo>
                <a:cubicBezTo>
                  <a:pt x="3101793" y="6577212"/>
                  <a:pt x="3107783" y="6579296"/>
                  <a:pt x="3111355" y="6583612"/>
                </a:cubicBezTo>
                <a:cubicBezTo>
                  <a:pt x="3113959" y="6586812"/>
                  <a:pt x="3115262" y="6592951"/>
                  <a:pt x="3115262" y="6602029"/>
                </a:cubicBezTo>
                <a:lnTo>
                  <a:pt x="3115262" y="6667104"/>
                </a:lnTo>
                <a:lnTo>
                  <a:pt x="3040587" y="6573231"/>
                </a:lnTo>
                <a:close/>
                <a:moveTo>
                  <a:pt x="2673577" y="6573231"/>
                </a:moveTo>
                <a:lnTo>
                  <a:pt x="2673577" y="6577361"/>
                </a:lnTo>
                <a:lnTo>
                  <a:pt x="2678600" y="6577361"/>
                </a:lnTo>
                <a:cubicBezTo>
                  <a:pt x="2682842" y="6577361"/>
                  <a:pt x="2686209" y="6578087"/>
                  <a:pt x="2688702" y="6579538"/>
                </a:cubicBezTo>
                <a:cubicBezTo>
                  <a:pt x="2691195" y="6580989"/>
                  <a:pt x="2692850" y="6582682"/>
                  <a:pt x="2693669" y="6584616"/>
                </a:cubicBezTo>
                <a:cubicBezTo>
                  <a:pt x="2694488" y="6586551"/>
                  <a:pt x="2694897" y="6591388"/>
                  <a:pt x="2694897" y="6599127"/>
                </a:cubicBezTo>
                <a:lnTo>
                  <a:pt x="2694897" y="6698693"/>
                </a:lnTo>
                <a:cubicBezTo>
                  <a:pt x="2694897" y="6706283"/>
                  <a:pt x="2694488" y="6710971"/>
                  <a:pt x="2693669" y="6712757"/>
                </a:cubicBezTo>
                <a:cubicBezTo>
                  <a:pt x="2692627" y="6715287"/>
                  <a:pt x="2691139" y="6717073"/>
                  <a:pt x="2689204" y="6718115"/>
                </a:cubicBezTo>
                <a:cubicBezTo>
                  <a:pt x="2686525" y="6719678"/>
                  <a:pt x="2682991" y="6720459"/>
                  <a:pt x="2678600" y="6720459"/>
                </a:cubicBezTo>
                <a:lnTo>
                  <a:pt x="2673577" y="6720459"/>
                </a:lnTo>
                <a:lnTo>
                  <a:pt x="2673577" y="6724589"/>
                </a:lnTo>
                <a:lnTo>
                  <a:pt x="2807969" y="6724589"/>
                </a:lnTo>
                <a:lnTo>
                  <a:pt x="2813662" y="6671458"/>
                </a:lnTo>
                <a:lnTo>
                  <a:pt x="2809085" y="6671458"/>
                </a:lnTo>
                <a:cubicBezTo>
                  <a:pt x="2805588" y="6683364"/>
                  <a:pt x="2801886" y="6692368"/>
                  <a:pt x="2797979" y="6698470"/>
                </a:cubicBezTo>
                <a:cubicBezTo>
                  <a:pt x="2794072" y="6704572"/>
                  <a:pt x="2789440" y="6709037"/>
                  <a:pt x="2784082" y="6711864"/>
                </a:cubicBezTo>
                <a:cubicBezTo>
                  <a:pt x="2778724" y="6714692"/>
                  <a:pt x="2772027" y="6716106"/>
                  <a:pt x="2763990" y="6716106"/>
                </a:cubicBezTo>
                <a:lnTo>
                  <a:pt x="2751377" y="6716106"/>
                </a:lnTo>
                <a:cubicBezTo>
                  <a:pt x="2744233" y="6716106"/>
                  <a:pt x="2739731" y="6715771"/>
                  <a:pt x="2737871" y="6715101"/>
                </a:cubicBezTo>
                <a:cubicBezTo>
                  <a:pt x="2735266" y="6714060"/>
                  <a:pt x="2733518" y="6712478"/>
                  <a:pt x="2732625" y="6710358"/>
                </a:cubicBezTo>
                <a:cubicBezTo>
                  <a:pt x="2731732" y="6708237"/>
                  <a:pt x="2731285" y="6703307"/>
                  <a:pt x="2731285" y="6695568"/>
                </a:cubicBezTo>
                <a:lnTo>
                  <a:pt x="2731285" y="6599127"/>
                </a:lnTo>
                <a:cubicBezTo>
                  <a:pt x="2731285" y="6591537"/>
                  <a:pt x="2731694" y="6586849"/>
                  <a:pt x="2732513" y="6585063"/>
                </a:cubicBezTo>
                <a:cubicBezTo>
                  <a:pt x="2733629" y="6582533"/>
                  <a:pt x="2735155" y="6580747"/>
                  <a:pt x="2737090" y="6579705"/>
                </a:cubicBezTo>
                <a:cubicBezTo>
                  <a:pt x="2739768" y="6578142"/>
                  <a:pt x="2743303" y="6577361"/>
                  <a:pt x="2747693" y="6577361"/>
                </a:cubicBezTo>
                <a:lnTo>
                  <a:pt x="2754279" y="6577361"/>
                </a:lnTo>
                <a:lnTo>
                  <a:pt x="2754279" y="6573231"/>
                </a:lnTo>
                <a:close/>
                <a:moveTo>
                  <a:pt x="2532265" y="6573231"/>
                </a:moveTo>
                <a:lnTo>
                  <a:pt x="2532265" y="6577361"/>
                </a:lnTo>
                <a:cubicBezTo>
                  <a:pt x="2539185" y="6577361"/>
                  <a:pt x="2543910" y="6577994"/>
                  <a:pt x="2546441" y="6579259"/>
                </a:cubicBezTo>
                <a:cubicBezTo>
                  <a:pt x="2548971" y="6580524"/>
                  <a:pt x="2550738" y="6582217"/>
                  <a:pt x="2551743" y="6584337"/>
                </a:cubicBezTo>
                <a:cubicBezTo>
                  <a:pt x="2552747" y="6586458"/>
                  <a:pt x="2553249" y="6591611"/>
                  <a:pt x="2553249" y="6599797"/>
                </a:cubicBezTo>
                <a:lnTo>
                  <a:pt x="2553249" y="6698023"/>
                </a:lnTo>
                <a:cubicBezTo>
                  <a:pt x="2553249" y="6706209"/>
                  <a:pt x="2552747" y="6711344"/>
                  <a:pt x="2551743" y="6713427"/>
                </a:cubicBezTo>
                <a:cubicBezTo>
                  <a:pt x="2550738" y="6715511"/>
                  <a:pt x="2548989" y="6717204"/>
                  <a:pt x="2546496" y="6718506"/>
                </a:cubicBezTo>
                <a:cubicBezTo>
                  <a:pt x="2544004" y="6719808"/>
                  <a:pt x="2539260" y="6720459"/>
                  <a:pt x="2532265" y="6720459"/>
                </a:cubicBezTo>
                <a:lnTo>
                  <a:pt x="2532265" y="6724589"/>
                </a:lnTo>
                <a:lnTo>
                  <a:pt x="2609172" y="6724589"/>
                </a:lnTo>
                <a:lnTo>
                  <a:pt x="2609172" y="6720459"/>
                </a:lnTo>
                <a:cubicBezTo>
                  <a:pt x="2602326" y="6720459"/>
                  <a:pt x="2597619" y="6719827"/>
                  <a:pt x="2595052" y="6718562"/>
                </a:cubicBezTo>
                <a:cubicBezTo>
                  <a:pt x="2592484" y="6717297"/>
                  <a:pt x="2590698" y="6715604"/>
                  <a:pt x="2589694" y="6713483"/>
                </a:cubicBezTo>
                <a:cubicBezTo>
                  <a:pt x="2588689" y="6711362"/>
                  <a:pt x="2588187" y="6706209"/>
                  <a:pt x="2588187" y="6698023"/>
                </a:cubicBezTo>
                <a:lnTo>
                  <a:pt x="2588187" y="6656054"/>
                </a:lnTo>
                <a:cubicBezTo>
                  <a:pt x="2605376" y="6656054"/>
                  <a:pt x="2617580" y="6655161"/>
                  <a:pt x="2624799" y="6653375"/>
                </a:cubicBezTo>
                <a:cubicBezTo>
                  <a:pt x="2635514" y="6650845"/>
                  <a:pt x="2643923" y="6646082"/>
                  <a:pt x="2650025" y="6639087"/>
                </a:cubicBezTo>
                <a:cubicBezTo>
                  <a:pt x="2656127" y="6632093"/>
                  <a:pt x="2659178" y="6623684"/>
                  <a:pt x="2659178" y="6613861"/>
                </a:cubicBezTo>
                <a:cubicBezTo>
                  <a:pt x="2659178" y="6602253"/>
                  <a:pt x="2654453" y="6592579"/>
                  <a:pt x="2645002" y="6584840"/>
                </a:cubicBezTo>
                <a:cubicBezTo>
                  <a:pt x="2635552" y="6577101"/>
                  <a:pt x="2619962" y="6573231"/>
                  <a:pt x="2598233" y="6573231"/>
                </a:cubicBezTo>
                <a:close/>
                <a:moveTo>
                  <a:pt x="2321152" y="6573231"/>
                </a:moveTo>
                <a:lnTo>
                  <a:pt x="2321152" y="6577361"/>
                </a:lnTo>
                <a:lnTo>
                  <a:pt x="2326175" y="6577361"/>
                </a:lnTo>
                <a:cubicBezTo>
                  <a:pt x="2330417" y="6577361"/>
                  <a:pt x="2333784" y="6578087"/>
                  <a:pt x="2336277" y="6579538"/>
                </a:cubicBezTo>
                <a:cubicBezTo>
                  <a:pt x="2338770" y="6580989"/>
                  <a:pt x="2340425" y="6582682"/>
                  <a:pt x="2341244" y="6584616"/>
                </a:cubicBezTo>
                <a:cubicBezTo>
                  <a:pt x="2342062" y="6586551"/>
                  <a:pt x="2342472" y="6591388"/>
                  <a:pt x="2342472" y="6599127"/>
                </a:cubicBezTo>
                <a:lnTo>
                  <a:pt x="2342472" y="6698693"/>
                </a:lnTo>
                <a:cubicBezTo>
                  <a:pt x="2342472" y="6706283"/>
                  <a:pt x="2342062" y="6710971"/>
                  <a:pt x="2341244" y="6712757"/>
                </a:cubicBezTo>
                <a:cubicBezTo>
                  <a:pt x="2340202" y="6715287"/>
                  <a:pt x="2338714" y="6717073"/>
                  <a:pt x="2336779" y="6718115"/>
                </a:cubicBezTo>
                <a:cubicBezTo>
                  <a:pt x="2334100" y="6719678"/>
                  <a:pt x="2330565" y="6720459"/>
                  <a:pt x="2326175" y="6720459"/>
                </a:cubicBezTo>
                <a:lnTo>
                  <a:pt x="2321152" y="6720459"/>
                </a:lnTo>
                <a:lnTo>
                  <a:pt x="2321152" y="6724589"/>
                </a:lnTo>
                <a:lnTo>
                  <a:pt x="2455544" y="6724589"/>
                </a:lnTo>
                <a:lnTo>
                  <a:pt x="2461236" y="6671458"/>
                </a:lnTo>
                <a:lnTo>
                  <a:pt x="2456660" y="6671458"/>
                </a:lnTo>
                <a:cubicBezTo>
                  <a:pt x="2453162" y="6683364"/>
                  <a:pt x="2449460" y="6692368"/>
                  <a:pt x="2445554" y="6698470"/>
                </a:cubicBezTo>
                <a:cubicBezTo>
                  <a:pt x="2441647" y="6704572"/>
                  <a:pt x="2437015" y="6709037"/>
                  <a:pt x="2431657" y="6711864"/>
                </a:cubicBezTo>
                <a:cubicBezTo>
                  <a:pt x="2426299" y="6714692"/>
                  <a:pt x="2419602" y="6716106"/>
                  <a:pt x="2411565" y="6716106"/>
                </a:cubicBezTo>
                <a:lnTo>
                  <a:pt x="2398952" y="6716106"/>
                </a:lnTo>
                <a:cubicBezTo>
                  <a:pt x="2391808" y="6716106"/>
                  <a:pt x="2387306" y="6715771"/>
                  <a:pt x="2385446" y="6715101"/>
                </a:cubicBezTo>
                <a:cubicBezTo>
                  <a:pt x="2382841" y="6714060"/>
                  <a:pt x="2381093" y="6712478"/>
                  <a:pt x="2380200" y="6710358"/>
                </a:cubicBezTo>
                <a:cubicBezTo>
                  <a:pt x="2379307" y="6708237"/>
                  <a:pt x="2378860" y="6703307"/>
                  <a:pt x="2378860" y="6695568"/>
                </a:cubicBezTo>
                <a:lnTo>
                  <a:pt x="2378860" y="6599127"/>
                </a:lnTo>
                <a:cubicBezTo>
                  <a:pt x="2378860" y="6591537"/>
                  <a:pt x="2379269" y="6586849"/>
                  <a:pt x="2380088" y="6585063"/>
                </a:cubicBezTo>
                <a:cubicBezTo>
                  <a:pt x="2381204" y="6582533"/>
                  <a:pt x="2382730" y="6580747"/>
                  <a:pt x="2384664" y="6579705"/>
                </a:cubicBezTo>
                <a:cubicBezTo>
                  <a:pt x="2387343" y="6578142"/>
                  <a:pt x="2390878" y="6577361"/>
                  <a:pt x="2395268" y="6577361"/>
                </a:cubicBezTo>
                <a:lnTo>
                  <a:pt x="2401854" y="6577361"/>
                </a:lnTo>
                <a:lnTo>
                  <a:pt x="2401854" y="6573231"/>
                </a:lnTo>
                <a:close/>
                <a:moveTo>
                  <a:pt x="2169087" y="6573231"/>
                </a:moveTo>
                <a:lnTo>
                  <a:pt x="2169087" y="6577361"/>
                </a:lnTo>
                <a:lnTo>
                  <a:pt x="2174110" y="6577361"/>
                </a:lnTo>
                <a:cubicBezTo>
                  <a:pt x="2179021" y="6577361"/>
                  <a:pt x="2182891" y="6578403"/>
                  <a:pt x="2185718" y="6580486"/>
                </a:cubicBezTo>
                <a:cubicBezTo>
                  <a:pt x="2187728" y="6581900"/>
                  <a:pt x="2189104" y="6583909"/>
                  <a:pt x="2189849" y="6586514"/>
                </a:cubicBezTo>
                <a:cubicBezTo>
                  <a:pt x="2190220" y="6588077"/>
                  <a:pt x="2190406" y="6592281"/>
                  <a:pt x="2190406" y="6599127"/>
                </a:cubicBezTo>
                <a:lnTo>
                  <a:pt x="2190406" y="6698693"/>
                </a:lnTo>
                <a:cubicBezTo>
                  <a:pt x="2190406" y="6706283"/>
                  <a:pt x="2189997" y="6710971"/>
                  <a:pt x="2189179" y="6712757"/>
                </a:cubicBezTo>
                <a:cubicBezTo>
                  <a:pt x="2188137" y="6715287"/>
                  <a:pt x="2186649" y="6717073"/>
                  <a:pt x="2184714" y="6718115"/>
                </a:cubicBezTo>
                <a:cubicBezTo>
                  <a:pt x="2182035" y="6719678"/>
                  <a:pt x="2178500" y="6720459"/>
                  <a:pt x="2174110" y="6720459"/>
                </a:cubicBezTo>
                <a:lnTo>
                  <a:pt x="2169087" y="6720459"/>
                </a:lnTo>
                <a:lnTo>
                  <a:pt x="2169087" y="6724589"/>
                </a:lnTo>
                <a:lnTo>
                  <a:pt x="2299907" y="6724589"/>
                </a:lnTo>
                <a:lnTo>
                  <a:pt x="2306716" y="6676481"/>
                </a:lnTo>
                <a:lnTo>
                  <a:pt x="2302586" y="6676481"/>
                </a:lnTo>
                <a:cubicBezTo>
                  <a:pt x="2298865" y="6689875"/>
                  <a:pt x="2292744" y="6699847"/>
                  <a:pt x="2284224" y="6706395"/>
                </a:cubicBezTo>
                <a:cubicBezTo>
                  <a:pt x="2275704" y="6712943"/>
                  <a:pt x="2264374" y="6716218"/>
                  <a:pt x="2250236" y="6716218"/>
                </a:cubicBezTo>
                <a:lnTo>
                  <a:pt x="2241194" y="6716218"/>
                </a:lnTo>
                <a:cubicBezTo>
                  <a:pt x="2236878" y="6716218"/>
                  <a:pt x="2233753" y="6715622"/>
                  <a:pt x="2231818" y="6714432"/>
                </a:cubicBezTo>
                <a:cubicBezTo>
                  <a:pt x="2229883" y="6713241"/>
                  <a:pt x="2228562" y="6711716"/>
                  <a:pt x="2227855" y="6709855"/>
                </a:cubicBezTo>
                <a:cubicBezTo>
                  <a:pt x="2227148" y="6707995"/>
                  <a:pt x="2226795" y="6702898"/>
                  <a:pt x="2226795" y="6694563"/>
                </a:cubicBezTo>
                <a:lnTo>
                  <a:pt x="2226795" y="6651924"/>
                </a:lnTo>
                <a:cubicBezTo>
                  <a:pt x="2234013" y="6651924"/>
                  <a:pt x="2239520" y="6652873"/>
                  <a:pt x="2243315" y="6654770"/>
                </a:cubicBezTo>
                <a:cubicBezTo>
                  <a:pt x="2247110" y="6656668"/>
                  <a:pt x="2250440" y="6660370"/>
                  <a:pt x="2253305" y="6665877"/>
                </a:cubicBezTo>
                <a:cubicBezTo>
                  <a:pt x="2256170" y="6671383"/>
                  <a:pt x="2258049" y="6678453"/>
                  <a:pt x="2258942" y="6687085"/>
                </a:cubicBezTo>
                <a:lnTo>
                  <a:pt x="2263184" y="6687085"/>
                </a:lnTo>
                <a:lnTo>
                  <a:pt x="2263184" y="6607834"/>
                </a:lnTo>
                <a:lnTo>
                  <a:pt x="2258942" y="6607834"/>
                </a:lnTo>
                <a:cubicBezTo>
                  <a:pt x="2257751" y="6619591"/>
                  <a:pt x="2254998" y="6628483"/>
                  <a:pt x="2250682" y="6634511"/>
                </a:cubicBezTo>
                <a:cubicBezTo>
                  <a:pt x="2246366" y="6640539"/>
                  <a:pt x="2239408" y="6643552"/>
                  <a:pt x="2229809" y="6643552"/>
                </a:cubicBezTo>
                <a:lnTo>
                  <a:pt x="2226795" y="6643552"/>
                </a:lnTo>
                <a:lnTo>
                  <a:pt x="2226795" y="6581937"/>
                </a:lnTo>
                <a:lnTo>
                  <a:pt x="2242422" y="6581937"/>
                </a:lnTo>
                <a:cubicBezTo>
                  <a:pt x="2253882" y="6581937"/>
                  <a:pt x="2261695" y="6582607"/>
                  <a:pt x="2265862" y="6583947"/>
                </a:cubicBezTo>
                <a:cubicBezTo>
                  <a:pt x="2273006" y="6586179"/>
                  <a:pt x="2278531" y="6589677"/>
                  <a:pt x="2282438" y="6594439"/>
                </a:cubicBezTo>
                <a:cubicBezTo>
                  <a:pt x="2286345" y="6599202"/>
                  <a:pt x="2289377" y="6607052"/>
                  <a:pt x="2291535" y="6617991"/>
                </a:cubicBezTo>
                <a:lnTo>
                  <a:pt x="2295777" y="6617991"/>
                </a:lnTo>
                <a:lnTo>
                  <a:pt x="2295777" y="6573231"/>
                </a:lnTo>
                <a:close/>
                <a:moveTo>
                  <a:pt x="2004371" y="6573231"/>
                </a:moveTo>
                <a:lnTo>
                  <a:pt x="2004371" y="6577361"/>
                </a:lnTo>
                <a:cubicBezTo>
                  <a:pt x="2010250" y="6578031"/>
                  <a:pt x="2014250" y="6579631"/>
                  <a:pt x="2016370" y="6582161"/>
                </a:cubicBezTo>
                <a:cubicBezTo>
                  <a:pt x="2018491" y="6584691"/>
                  <a:pt x="2022677" y="6593211"/>
                  <a:pt x="2028928" y="6607722"/>
                </a:cubicBezTo>
                <a:lnTo>
                  <a:pt x="2080832" y="6728049"/>
                </a:lnTo>
                <a:lnTo>
                  <a:pt x="2084515" y="6728049"/>
                </a:lnTo>
                <a:lnTo>
                  <a:pt x="2136642" y="6612410"/>
                </a:lnTo>
                <a:cubicBezTo>
                  <a:pt x="2142819" y="6598643"/>
                  <a:pt x="2147470" y="6589900"/>
                  <a:pt x="2150595" y="6586179"/>
                </a:cubicBezTo>
                <a:cubicBezTo>
                  <a:pt x="2154911" y="6581193"/>
                  <a:pt x="2159822" y="6578254"/>
                  <a:pt x="2165329" y="6577361"/>
                </a:cubicBezTo>
                <a:lnTo>
                  <a:pt x="2165329" y="6573231"/>
                </a:lnTo>
                <a:lnTo>
                  <a:pt x="2115657" y="6573231"/>
                </a:lnTo>
                <a:lnTo>
                  <a:pt x="2115657" y="6577361"/>
                </a:lnTo>
                <a:cubicBezTo>
                  <a:pt x="2120941" y="6577361"/>
                  <a:pt x="2125183" y="6577994"/>
                  <a:pt x="2128382" y="6579259"/>
                </a:cubicBezTo>
                <a:cubicBezTo>
                  <a:pt x="2130689" y="6580152"/>
                  <a:pt x="2132438" y="6581454"/>
                  <a:pt x="2133629" y="6583165"/>
                </a:cubicBezTo>
                <a:cubicBezTo>
                  <a:pt x="2134819" y="6584877"/>
                  <a:pt x="2135414" y="6586849"/>
                  <a:pt x="2135414" y="6589081"/>
                </a:cubicBezTo>
                <a:cubicBezTo>
                  <a:pt x="2135414" y="6591016"/>
                  <a:pt x="2135005" y="6593360"/>
                  <a:pt x="2134187" y="6596113"/>
                </a:cubicBezTo>
                <a:cubicBezTo>
                  <a:pt x="2133368" y="6598867"/>
                  <a:pt x="2131173" y="6604299"/>
                  <a:pt x="2127601" y="6612410"/>
                </a:cubicBezTo>
                <a:lnTo>
                  <a:pt x="2097687" y="6679494"/>
                </a:lnTo>
                <a:lnTo>
                  <a:pt x="2065428" y="6604150"/>
                </a:lnTo>
                <a:cubicBezTo>
                  <a:pt x="2062005" y="6596188"/>
                  <a:pt x="2059996" y="6591295"/>
                  <a:pt x="2059401" y="6589472"/>
                </a:cubicBezTo>
                <a:cubicBezTo>
                  <a:pt x="2058805" y="6587649"/>
                  <a:pt x="2058508" y="6586067"/>
                  <a:pt x="2058508" y="6584728"/>
                </a:cubicBezTo>
                <a:cubicBezTo>
                  <a:pt x="2058508" y="6582570"/>
                  <a:pt x="2059363" y="6580933"/>
                  <a:pt x="2061075" y="6579817"/>
                </a:cubicBezTo>
                <a:cubicBezTo>
                  <a:pt x="2063456" y="6578180"/>
                  <a:pt x="2067921" y="6577361"/>
                  <a:pt x="2074469" y="6577361"/>
                </a:cubicBezTo>
                <a:lnTo>
                  <a:pt x="2076925" y="6577361"/>
                </a:lnTo>
                <a:lnTo>
                  <a:pt x="2076925" y="6573231"/>
                </a:lnTo>
                <a:close/>
                <a:moveTo>
                  <a:pt x="1572695" y="6573231"/>
                </a:moveTo>
                <a:lnTo>
                  <a:pt x="1572695" y="6614196"/>
                </a:lnTo>
                <a:lnTo>
                  <a:pt x="1576937" y="6614196"/>
                </a:lnTo>
                <a:cubicBezTo>
                  <a:pt x="1578648" y="6603034"/>
                  <a:pt x="1582741" y="6594439"/>
                  <a:pt x="1589215" y="6588412"/>
                </a:cubicBezTo>
                <a:cubicBezTo>
                  <a:pt x="1593829" y="6584095"/>
                  <a:pt x="1601233" y="6581937"/>
                  <a:pt x="1611428" y="6581937"/>
                </a:cubicBezTo>
                <a:lnTo>
                  <a:pt x="1622367" y="6581937"/>
                </a:lnTo>
                <a:lnTo>
                  <a:pt x="1622367" y="6698693"/>
                </a:lnTo>
                <a:cubicBezTo>
                  <a:pt x="1622367" y="6706283"/>
                  <a:pt x="1621957" y="6710971"/>
                  <a:pt x="1621139" y="6712757"/>
                </a:cubicBezTo>
                <a:cubicBezTo>
                  <a:pt x="1620023" y="6715287"/>
                  <a:pt x="1618497" y="6717073"/>
                  <a:pt x="1616562" y="6718115"/>
                </a:cubicBezTo>
                <a:cubicBezTo>
                  <a:pt x="1613884" y="6719678"/>
                  <a:pt x="1610349" y="6720459"/>
                  <a:pt x="1605958" y="6720459"/>
                </a:cubicBezTo>
                <a:lnTo>
                  <a:pt x="1600935" y="6720459"/>
                </a:lnTo>
                <a:lnTo>
                  <a:pt x="1600935" y="6724589"/>
                </a:lnTo>
                <a:lnTo>
                  <a:pt x="1680186" y="6724589"/>
                </a:lnTo>
                <a:lnTo>
                  <a:pt x="1680186" y="6720459"/>
                </a:lnTo>
                <a:lnTo>
                  <a:pt x="1675163" y="6720459"/>
                </a:lnTo>
                <a:cubicBezTo>
                  <a:pt x="1670847" y="6720459"/>
                  <a:pt x="1667443" y="6719734"/>
                  <a:pt x="1664950" y="6718283"/>
                </a:cubicBezTo>
                <a:cubicBezTo>
                  <a:pt x="1662457" y="6716832"/>
                  <a:pt x="1660783" y="6715139"/>
                  <a:pt x="1659927" y="6713204"/>
                </a:cubicBezTo>
                <a:cubicBezTo>
                  <a:pt x="1659071" y="6711269"/>
                  <a:pt x="1658644" y="6706432"/>
                  <a:pt x="1658644" y="6698693"/>
                </a:cubicBezTo>
                <a:lnTo>
                  <a:pt x="1658644" y="6581937"/>
                </a:lnTo>
                <a:lnTo>
                  <a:pt x="1669917" y="6581937"/>
                </a:lnTo>
                <a:cubicBezTo>
                  <a:pt x="1676987" y="6581937"/>
                  <a:pt x="1681935" y="6582607"/>
                  <a:pt x="1684763" y="6583947"/>
                </a:cubicBezTo>
                <a:cubicBezTo>
                  <a:pt x="1689823" y="6586402"/>
                  <a:pt x="1693804" y="6589695"/>
                  <a:pt x="1696706" y="6593825"/>
                </a:cubicBezTo>
                <a:cubicBezTo>
                  <a:pt x="1699609" y="6597955"/>
                  <a:pt x="1702250" y="6604745"/>
                  <a:pt x="1704631" y="6614196"/>
                </a:cubicBezTo>
                <a:lnTo>
                  <a:pt x="1708650" y="6614196"/>
                </a:lnTo>
                <a:lnTo>
                  <a:pt x="1708650" y="6573231"/>
                </a:lnTo>
                <a:close/>
                <a:moveTo>
                  <a:pt x="1353620" y="6573231"/>
                </a:moveTo>
                <a:lnTo>
                  <a:pt x="1353620" y="6614196"/>
                </a:lnTo>
                <a:lnTo>
                  <a:pt x="1357862" y="6614196"/>
                </a:lnTo>
                <a:cubicBezTo>
                  <a:pt x="1359573" y="6603034"/>
                  <a:pt x="1363666" y="6594439"/>
                  <a:pt x="1370140" y="6588412"/>
                </a:cubicBezTo>
                <a:cubicBezTo>
                  <a:pt x="1374754" y="6584095"/>
                  <a:pt x="1382158" y="6581937"/>
                  <a:pt x="1392353" y="6581937"/>
                </a:cubicBezTo>
                <a:lnTo>
                  <a:pt x="1403292" y="6581937"/>
                </a:lnTo>
                <a:lnTo>
                  <a:pt x="1403292" y="6698693"/>
                </a:lnTo>
                <a:cubicBezTo>
                  <a:pt x="1403292" y="6706283"/>
                  <a:pt x="1402882" y="6710971"/>
                  <a:pt x="1402064" y="6712757"/>
                </a:cubicBezTo>
                <a:cubicBezTo>
                  <a:pt x="1400948" y="6715287"/>
                  <a:pt x="1399422" y="6717073"/>
                  <a:pt x="1397487" y="6718115"/>
                </a:cubicBezTo>
                <a:cubicBezTo>
                  <a:pt x="1394808" y="6719678"/>
                  <a:pt x="1391274" y="6720459"/>
                  <a:pt x="1386883" y="6720459"/>
                </a:cubicBezTo>
                <a:lnTo>
                  <a:pt x="1381860" y="6720459"/>
                </a:lnTo>
                <a:lnTo>
                  <a:pt x="1381860" y="6724589"/>
                </a:lnTo>
                <a:lnTo>
                  <a:pt x="1461111" y="6724589"/>
                </a:lnTo>
                <a:lnTo>
                  <a:pt x="1461111" y="6720459"/>
                </a:lnTo>
                <a:lnTo>
                  <a:pt x="1456088" y="6720459"/>
                </a:lnTo>
                <a:cubicBezTo>
                  <a:pt x="1451772" y="6720459"/>
                  <a:pt x="1448368" y="6719734"/>
                  <a:pt x="1445875" y="6718283"/>
                </a:cubicBezTo>
                <a:cubicBezTo>
                  <a:pt x="1443382" y="6716832"/>
                  <a:pt x="1441708" y="6715139"/>
                  <a:pt x="1440852" y="6713204"/>
                </a:cubicBezTo>
                <a:cubicBezTo>
                  <a:pt x="1439996" y="6711269"/>
                  <a:pt x="1439568" y="6706432"/>
                  <a:pt x="1439568" y="6698693"/>
                </a:cubicBezTo>
                <a:lnTo>
                  <a:pt x="1439568" y="6581937"/>
                </a:lnTo>
                <a:lnTo>
                  <a:pt x="1450842" y="6581937"/>
                </a:lnTo>
                <a:cubicBezTo>
                  <a:pt x="1457911" y="6581937"/>
                  <a:pt x="1462860" y="6582607"/>
                  <a:pt x="1465688" y="6583947"/>
                </a:cubicBezTo>
                <a:cubicBezTo>
                  <a:pt x="1470748" y="6586402"/>
                  <a:pt x="1474729" y="6589695"/>
                  <a:pt x="1477631" y="6593825"/>
                </a:cubicBezTo>
                <a:cubicBezTo>
                  <a:pt x="1480534" y="6597955"/>
                  <a:pt x="1483175" y="6604745"/>
                  <a:pt x="1485556" y="6614196"/>
                </a:cubicBezTo>
                <a:lnTo>
                  <a:pt x="1489575" y="6614196"/>
                </a:lnTo>
                <a:lnTo>
                  <a:pt x="1489575" y="6573231"/>
                </a:lnTo>
                <a:close/>
                <a:moveTo>
                  <a:pt x="1197202" y="6573231"/>
                </a:moveTo>
                <a:lnTo>
                  <a:pt x="1197202" y="6577361"/>
                </a:lnTo>
                <a:cubicBezTo>
                  <a:pt x="1204122" y="6577361"/>
                  <a:pt x="1208848" y="6577994"/>
                  <a:pt x="1211378" y="6579259"/>
                </a:cubicBezTo>
                <a:cubicBezTo>
                  <a:pt x="1213908" y="6580524"/>
                  <a:pt x="1215675" y="6582217"/>
                  <a:pt x="1216680" y="6584337"/>
                </a:cubicBezTo>
                <a:cubicBezTo>
                  <a:pt x="1217684" y="6586458"/>
                  <a:pt x="1218187" y="6591611"/>
                  <a:pt x="1218187" y="6599797"/>
                </a:cubicBezTo>
                <a:lnTo>
                  <a:pt x="1218187" y="6698023"/>
                </a:lnTo>
                <a:cubicBezTo>
                  <a:pt x="1218187" y="6706209"/>
                  <a:pt x="1217684" y="6711344"/>
                  <a:pt x="1216680" y="6713427"/>
                </a:cubicBezTo>
                <a:cubicBezTo>
                  <a:pt x="1215675" y="6715511"/>
                  <a:pt x="1213926" y="6717204"/>
                  <a:pt x="1211434" y="6718506"/>
                </a:cubicBezTo>
                <a:cubicBezTo>
                  <a:pt x="1208941" y="6719808"/>
                  <a:pt x="1204197" y="6720459"/>
                  <a:pt x="1197202" y="6720459"/>
                </a:cubicBezTo>
                <a:lnTo>
                  <a:pt x="1197202" y="6724589"/>
                </a:lnTo>
                <a:lnTo>
                  <a:pt x="1274667" y="6724589"/>
                </a:lnTo>
                <a:lnTo>
                  <a:pt x="1274667" y="6720459"/>
                </a:lnTo>
                <a:cubicBezTo>
                  <a:pt x="1267746" y="6720459"/>
                  <a:pt x="1263021" y="6719827"/>
                  <a:pt x="1260491" y="6718562"/>
                </a:cubicBezTo>
                <a:cubicBezTo>
                  <a:pt x="1257961" y="6717297"/>
                  <a:pt x="1256194" y="6715604"/>
                  <a:pt x="1255189" y="6713483"/>
                </a:cubicBezTo>
                <a:cubicBezTo>
                  <a:pt x="1254185" y="6711362"/>
                  <a:pt x="1253682" y="6706209"/>
                  <a:pt x="1253682" y="6698023"/>
                </a:cubicBezTo>
                <a:lnTo>
                  <a:pt x="1253682" y="6655607"/>
                </a:lnTo>
                <a:lnTo>
                  <a:pt x="1263616" y="6655607"/>
                </a:lnTo>
                <a:lnTo>
                  <a:pt x="1312395" y="6724589"/>
                </a:lnTo>
                <a:lnTo>
                  <a:pt x="1360057" y="6724589"/>
                </a:lnTo>
                <a:lnTo>
                  <a:pt x="1360057" y="6720459"/>
                </a:lnTo>
                <a:cubicBezTo>
                  <a:pt x="1356039" y="6720236"/>
                  <a:pt x="1352504" y="6718971"/>
                  <a:pt x="1349453" y="6716664"/>
                </a:cubicBezTo>
                <a:cubicBezTo>
                  <a:pt x="1347444" y="6715027"/>
                  <a:pt x="1344058" y="6710897"/>
                  <a:pt x="1339295" y="6704274"/>
                </a:cubicBezTo>
                <a:lnTo>
                  <a:pt x="1302907" y="6653040"/>
                </a:lnTo>
                <a:cubicBezTo>
                  <a:pt x="1312135" y="6650733"/>
                  <a:pt x="1319315" y="6647273"/>
                  <a:pt x="1324450" y="6642659"/>
                </a:cubicBezTo>
                <a:cubicBezTo>
                  <a:pt x="1332487" y="6635367"/>
                  <a:pt x="1336505" y="6626139"/>
                  <a:pt x="1336505" y="6614977"/>
                </a:cubicBezTo>
                <a:cubicBezTo>
                  <a:pt x="1336505" y="6605824"/>
                  <a:pt x="1333826" y="6597843"/>
                  <a:pt x="1328468" y="6591035"/>
                </a:cubicBezTo>
                <a:cubicBezTo>
                  <a:pt x="1323110" y="6584226"/>
                  <a:pt x="1316190" y="6579556"/>
                  <a:pt x="1307707" y="6577026"/>
                </a:cubicBezTo>
                <a:cubicBezTo>
                  <a:pt x="1299223" y="6574496"/>
                  <a:pt x="1285829" y="6573231"/>
                  <a:pt x="1267523" y="6573231"/>
                </a:cubicBezTo>
                <a:close/>
                <a:moveTo>
                  <a:pt x="1045137" y="6573231"/>
                </a:moveTo>
                <a:lnTo>
                  <a:pt x="1045137" y="6577361"/>
                </a:lnTo>
                <a:lnTo>
                  <a:pt x="1050160" y="6577361"/>
                </a:lnTo>
                <a:cubicBezTo>
                  <a:pt x="1055071" y="6577361"/>
                  <a:pt x="1058940" y="6578403"/>
                  <a:pt x="1061768" y="6580486"/>
                </a:cubicBezTo>
                <a:cubicBezTo>
                  <a:pt x="1063777" y="6581900"/>
                  <a:pt x="1065154" y="6583909"/>
                  <a:pt x="1065898" y="6586514"/>
                </a:cubicBezTo>
                <a:cubicBezTo>
                  <a:pt x="1066270" y="6588077"/>
                  <a:pt x="1066456" y="6592281"/>
                  <a:pt x="1066456" y="6599127"/>
                </a:cubicBezTo>
                <a:lnTo>
                  <a:pt x="1066456" y="6698693"/>
                </a:lnTo>
                <a:cubicBezTo>
                  <a:pt x="1066456" y="6706283"/>
                  <a:pt x="1066047" y="6710971"/>
                  <a:pt x="1065228" y="6712757"/>
                </a:cubicBezTo>
                <a:cubicBezTo>
                  <a:pt x="1064187" y="6715287"/>
                  <a:pt x="1062698" y="6717073"/>
                  <a:pt x="1060764" y="6718115"/>
                </a:cubicBezTo>
                <a:cubicBezTo>
                  <a:pt x="1058085" y="6719678"/>
                  <a:pt x="1054550" y="6720459"/>
                  <a:pt x="1050160" y="6720459"/>
                </a:cubicBezTo>
                <a:lnTo>
                  <a:pt x="1045137" y="6720459"/>
                </a:lnTo>
                <a:lnTo>
                  <a:pt x="1045137" y="6724589"/>
                </a:lnTo>
                <a:lnTo>
                  <a:pt x="1175957" y="6724589"/>
                </a:lnTo>
                <a:lnTo>
                  <a:pt x="1182765" y="6676481"/>
                </a:lnTo>
                <a:lnTo>
                  <a:pt x="1178636" y="6676481"/>
                </a:lnTo>
                <a:cubicBezTo>
                  <a:pt x="1174915" y="6689875"/>
                  <a:pt x="1168794" y="6699847"/>
                  <a:pt x="1160274" y="6706395"/>
                </a:cubicBezTo>
                <a:cubicBezTo>
                  <a:pt x="1151754" y="6712943"/>
                  <a:pt x="1140424" y="6716218"/>
                  <a:pt x="1126285" y="6716218"/>
                </a:cubicBezTo>
                <a:lnTo>
                  <a:pt x="1117244" y="6716218"/>
                </a:lnTo>
                <a:cubicBezTo>
                  <a:pt x="1112928" y="6716218"/>
                  <a:pt x="1109803" y="6715622"/>
                  <a:pt x="1107868" y="6714432"/>
                </a:cubicBezTo>
                <a:cubicBezTo>
                  <a:pt x="1105933" y="6713241"/>
                  <a:pt x="1104612" y="6711716"/>
                  <a:pt x="1103905" y="6709855"/>
                </a:cubicBezTo>
                <a:cubicBezTo>
                  <a:pt x="1103198" y="6707995"/>
                  <a:pt x="1102845" y="6702898"/>
                  <a:pt x="1102845" y="6694563"/>
                </a:cubicBezTo>
                <a:lnTo>
                  <a:pt x="1102845" y="6651924"/>
                </a:lnTo>
                <a:cubicBezTo>
                  <a:pt x="1110063" y="6651924"/>
                  <a:pt x="1115570" y="6652873"/>
                  <a:pt x="1119365" y="6654770"/>
                </a:cubicBezTo>
                <a:cubicBezTo>
                  <a:pt x="1123160" y="6656668"/>
                  <a:pt x="1126490" y="6660370"/>
                  <a:pt x="1129355" y="6665877"/>
                </a:cubicBezTo>
                <a:cubicBezTo>
                  <a:pt x="1132220" y="6671383"/>
                  <a:pt x="1134099" y="6678453"/>
                  <a:pt x="1134992" y="6687085"/>
                </a:cubicBezTo>
                <a:lnTo>
                  <a:pt x="1139233" y="6687085"/>
                </a:lnTo>
                <a:lnTo>
                  <a:pt x="1139233" y="6607834"/>
                </a:lnTo>
                <a:lnTo>
                  <a:pt x="1134992" y="6607834"/>
                </a:lnTo>
                <a:cubicBezTo>
                  <a:pt x="1133801" y="6619591"/>
                  <a:pt x="1131048" y="6628483"/>
                  <a:pt x="1126732" y="6634511"/>
                </a:cubicBezTo>
                <a:cubicBezTo>
                  <a:pt x="1122416" y="6640539"/>
                  <a:pt x="1115458" y="6643552"/>
                  <a:pt x="1105859" y="6643552"/>
                </a:cubicBezTo>
                <a:lnTo>
                  <a:pt x="1102845" y="6643552"/>
                </a:lnTo>
                <a:lnTo>
                  <a:pt x="1102845" y="6581937"/>
                </a:lnTo>
                <a:lnTo>
                  <a:pt x="1118472" y="6581937"/>
                </a:lnTo>
                <a:cubicBezTo>
                  <a:pt x="1129932" y="6581937"/>
                  <a:pt x="1137745" y="6582607"/>
                  <a:pt x="1141912" y="6583947"/>
                </a:cubicBezTo>
                <a:cubicBezTo>
                  <a:pt x="1149056" y="6586179"/>
                  <a:pt x="1154581" y="6589677"/>
                  <a:pt x="1158488" y="6594439"/>
                </a:cubicBezTo>
                <a:cubicBezTo>
                  <a:pt x="1162395" y="6599202"/>
                  <a:pt x="1165427" y="6607052"/>
                  <a:pt x="1167585" y="6617991"/>
                </a:cubicBezTo>
                <a:lnTo>
                  <a:pt x="1171827" y="6617991"/>
                </a:lnTo>
                <a:lnTo>
                  <a:pt x="1171827" y="6573231"/>
                </a:lnTo>
                <a:close/>
                <a:moveTo>
                  <a:pt x="750085" y="6573231"/>
                </a:moveTo>
                <a:lnTo>
                  <a:pt x="750085" y="6577361"/>
                </a:lnTo>
                <a:cubicBezTo>
                  <a:pt x="753508" y="6577882"/>
                  <a:pt x="756187" y="6578663"/>
                  <a:pt x="758122" y="6579705"/>
                </a:cubicBezTo>
                <a:cubicBezTo>
                  <a:pt x="760056" y="6580747"/>
                  <a:pt x="762029" y="6582496"/>
                  <a:pt x="764038" y="6584951"/>
                </a:cubicBezTo>
                <a:cubicBezTo>
                  <a:pt x="764931" y="6585993"/>
                  <a:pt x="768540" y="6591165"/>
                  <a:pt x="774865" y="6600467"/>
                </a:cubicBezTo>
                <a:lnTo>
                  <a:pt x="813374" y="6657058"/>
                </a:lnTo>
                <a:lnTo>
                  <a:pt x="783348" y="6693670"/>
                </a:lnTo>
                <a:cubicBezTo>
                  <a:pt x="774418" y="6704535"/>
                  <a:pt x="767461" y="6711678"/>
                  <a:pt x="762475" y="6715101"/>
                </a:cubicBezTo>
                <a:cubicBezTo>
                  <a:pt x="758680" y="6717706"/>
                  <a:pt x="753471" y="6719492"/>
                  <a:pt x="746848" y="6720459"/>
                </a:cubicBezTo>
                <a:lnTo>
                  <a:pt x="746848" y="6724589"/>
                </a:lnTo>
                <a:lnTo>
                  <a:pt x="805003" y="6724589"/>
                </a:lnTo>
                <a:lnTo>
                  <a:pt x="805003" y="6720459"/>
                </a:lnTo>
                <a:cubicBezTo>
                  <a:pt x="800166" y="6720459"/>
                  <a:pt x="796966" y="6720236"/>
                  <a:pt x="795403" y="6719790"/>
                </a:cubicBezTo>
                <a:cubicBezTo>
                  <a:pt x="791906" y="6718971"/>
                  <a:pt x="789264" y="6717632"/>
                  <a:pt x="787478" y="6715771"/>
                </a:cubicBezTo>
                <a:cubicBezTo>
                  <a:pt x="785692" y="6713911"/>
                  <a:pt x="784799" y="6711902"/>
                  <a:pt x="784799" y="6709744"/>
                </a:cubicBezTo>
                <a:cubicBezTo>
                  <a:pt x="784799" y="6706693"/>
                  <a:pt x="788259" y="6700888"/>
                  <a:pt x="795180" y="6692331"/>
                </a:cubicBezTo>
                <a:lnTo>
                  <a:pt x="818285" y="6664091"/>
                </a:lnTo>
                <a:lnTo>
                  <a:pt x="840386" y="6696796"/>
                </a:lnTo>
                <a:cubicBezTo>
                  <a:pt x="844554" y="6702898"/>
                  <a:pt x="847158" y="6707065"/>
                  <a:pt x="848200" y="6709297"/>
                </a:cubicBezTo>
                <a:cubicBezTo>
                  <a:pt x="848721" y="6710339"/>
                  <a:pt x="848981" y="6711530"/>
                  <a:pt x="848981" y="6712869"/>
                </a:cubicBezTo>
                <a:cubicBezTo>
                  <a:pt x="848981" y="6714804"/>
                  <a:pt x="848125" y="6716441"/>
                  <a:pt x="846414" y="6717780"/>
                </a:cubicBezTo>
                <a:cubicBezTo>
                  <a:pt x="844702" y="6719120"/>
                  <a:pt x="840907" y="6720013"/>
                  <a:pt x="835029" y="6720459"/>
                </a:cubicBezTo>
                <a:lnTo>
                  <a:pt x="835029" y="6724589"/>
                </a:lnTo>
                <a:lnTo>
                  <a:pt x="903490" y="6724589"/>
                </a:lnTo>
                <a:lnTo>
                  <a:pt x="908810" y="6724589"/>
                </a:lnTo>
                <a:lnTo>
                  <a:pt x="980396" y="6724589"/>
                </a:lnTo>
                <a:lnTo>
                  <a:pt x="980396" y="6720459"/>
                </a:lnTo>
                <a:cubicBezTo>
                  <a:pt x="973550" y="6720459"/>
                  <a:pt x="968844" y="6719827"/>
                  <a:pt x="966276" y="6718562"/>
                </a:cubicBezTo>
                <a:cubicBezTo>
                  <a:pt x="963709" y="6717297"/>
                  <a:pt x="961923" y="6715604"/>
                  <a:pt x="960919" y="6713483"/>
                </a:cubicBezTo>
                <a:cubicBezTo>
                  <a:pt x="959914" y="6711362"/>
                  <a:pt x="959412" y="6706209"/>
                  <a:pt x="959412" y="6698023"/>
                </a:cubicBezTo>
                <a:lnTo>
                  <a:pt x="959412" y="6656054"/>
                </a:lnTo>
                <a:cubicBezTo>
                  <a:pt x="976601" y="6656054"/>
                  <a:pt x="988805" y="6655161"/>
                  <a:pt x="996024" y="6653375"/>
                </a:cubicBezTo>
                <a:cubicBezTo>
                  <a:pt x="1006739" y="6650845"/>
                  <a:pt x="1015148" y="6646082"/>
                  <a:pt x="1021250" y="6639087"/>
                </a:cubicBezTo>
                <a:cubicBezTo>
                  <a:pt x="1027352" y="6632093"/>
                  <a:pt x="1030403" y="6623684"/>
                  <a:pt x="1030403" y="6613861"/>
                </a:cubicBezTo>
                <a:cubicBezTo>
                  <a:pt x="1030403" y="6602253"/>
                  <a:pt x="1025677" y="6592579"/>
                  <a:pt x="1016227" y="6584840"/>
                </a:cubicBezTo>
                <a:cubicBezTo>
                  <a:pt x="1006776" y="6577101"/>
                  <a:pt x="991187" y="6573231"/>
                  <a:pt x="969458" y="6573231"/>
                </a:cubicBezTo>
                <a:lnTo>
                  <a:pt x="904234" y="6573231"/>
                </a:lnTo>
                <a:lnTo>
                  <a:pt x="903490" y="6573231"/>
                </a:lnTo>
                <a:lnTo>
                  <a:pt x="848535" y="6573231"/>
                </a:lnTo>
                <a:lnTo>
                  <a:pt x="848535" y="6577361"/>
                </a:lnTo>
                <a:cubicBezTo>
                  <a:pt x="853074" y="6577361"/>
                  <a:pt x="856423" y="6577845"/>
                  <a:pt x="858581" y="6578812"/>
                </a:cubicBezTo>
                <a:cubicBezTo>
                  <a:pt x="860739" y="6579779"/>
                  <a:pt x="862394" y="6581119"/>
                  <a:pt x="863548" y="6582830"/>
                </a:cubicBezTo>
                <a:cubicBezTo>
                  <a:pt x="864701" y="6584542"/>
                  <a:pt x="865278" y="6586402"/>
                  <a:pt x="865278" y="6588412"/>
                </a:cubicBezTo>
                <a:cubicBezTo>
                  <a:pt x="865278" y="6592430"/>
                  <a:pt x="861185" y="6599462"/>
                  <a:pt x="853000" y="6609508"/>
                </a:cubicBezTo>
                <a:lnTo>
                  <a:pt x="837038" y="6629042"/>
                </a:lnTo>
                <a:lnTo>
                  <a:pt x="818285" y="6600467"/>
                </a:lnTo>
                <a:lnTo>
                  <a:pt x="810584" y="6588858"/>
                </a:lnTo>
                <a:cubicBezTo>
                  <a:pt x="810063" y="6587667"/>
                  <a:pt x="809802" y="6586254"/>
                  <a:pt x="809802" y="6584616"/>
                </a:cubicBezTo>
                <a:cubicBezTo>
                  <a:pt x="809802" y="6582533"/>
                  <a:pt x="810658" y="6580803"/>
                  <a:pt x="812370" y="6579426"/>
                </a:cubicBezTo>
                <a:cubicBezTo>
                  <a:pt x="814081" y="6578049"/>
                  <a:pt x="817095" y="6577361"/>
                  <a:pt x="821411" y="6577361"/>
                </a:cubicBezTo>
                <a:lnTo>
                  <a:pt x="825206" y="6577361"/>
                </a:lnTo>
                <a:lnTo>
                  <a:pt x="825206" y="6573231"/>
                </a:lnTo>
                <a:close/>
                <a:moveTo>
                  <a:pt x="597462" y="6573231"/>
                </a:moveTo>
                <a:lnTo>
                  <a:pt x="597462" y="6577361"/>
                </a:lnTo>
                <a:lnTo>
                  <a:pt x="602485" y="6577361"/>
                </a:lnTo>
                <a:cubicBezTo>
                  <a:pt x="607396" y="6577361"/>
                  <a:pt x="611266" y="6578403"/>
                  <a:pt x="614093" y="6580486"/>
                </a:cubicBezTo>
                <a:cubicBezTo>
                  <a:pt x="616102" y="6581900"/>
                  <a:pt x="617479" y="6583909"/>
                  <a:pt x="618223" y="6586514"/>
                </a:cubicBezTo>
                <a:cubicBezTo>
                  <a:pt x="618595" y="6588077"/>
                  <a:pt x="618781" y="6592281"/>
                  <a:pt x="618781" y="6599127"/>
                </a:cubicBezTo>
                <a:lnTo>
                  <a:pt x="618781" y="6698693"/>
                </a:lnTo>
                <a:cubicBezTo>
                  <a:pt x="618781" y="6706283"/>
                  <a:pt x="618372" y="6710971"/>
                  <a:pt x="617554" y="6712757"/>
                </a:cubicBezTo>
                <a:cubicBezTo>
                  <a:pt x="616512" y="6715287"/>
                  <a:pt x="615024" y="6717073"/>
                  <a:pt x="613089" y="6718115"/>
                </a:cubicBezTo>
                <a:cubicBezTo>
                  <a:pt x="610410" y="6719678"/>
                  <a:pt x="606875" y="6720459"/>
                  <a:pt x="602485" y="6720459"/>
                </a:cubicBezTo>
                <a:lnTo>
                  <a:pt x="597462" y="6720459"/>
                </a:lnTo>
                <a:lnTo>
                  <a:pt x="597462" y="6724589"/>
                </a:lnTo>
                <a:lnTo>
                  <a:pt x="728282" y="6724589"/>
                </a:lnTo>
                <a:lnTo>
                  <a:pt x="735091" y="6676481"/>
                </a:lnTo>
                <a:lnTo>
                  <a:pt x="730961" y="6676481"/>
                </a:lnTo>
                <a:cubicBezTo>
                  <a:pt x="727240" y="6689875"/>
                  <a:pt x="721119" y="6699847"/>
                  <a:pt x="712599" y="6706395"/>
                </a:cubicBezTo>
                <a:cubicBezTo>
                  <a:pt x="704079" y="6712943"/>
                  <a:pt x="692749" y="6716218"/>
                  <a:pt x="678610" y="6716218"/>
                </a:cubicBezTo>
                <a:lnTo>
                  <a:pt x="669569" y="6716218"/>
                </a:lnTo>
                <a:cubicBezTo>
                  <a:pt x="665253" y="6716218"/>
                  <a:pt x="662128" y="6715622"/>
                  <a:pt x="660193" y="6714432"/>
                </a:cubicBezTo>
                <a:cubicBezTo>
                  <a:pt x="658258" y="6713241"/>
                  <a:pt x="656937" y="6711716"/>
                  <a:pt x="656230" y="6709855"/>
                </a:cubicBezTo>
                <a:cubicBezTo>
                  <a:pt x="655523" y="6707995"/>
                  <a:pt x="655170" y="6702898"/>
                  <a:pt x="655170" y="6694563"/>
                </a:cubicBezTo>
                <a:lnTo>
                  <a:pt x="655170" y="6651924"/>
                </a:lnTo>
                <a:cubicBezTo>
                  <a:pt x="662388" y="6651924"/>
                  <a:pt x="667895" y="6652873"/>
                  <a:pt x="671690" y="6654770"/>
                </a:cubicBezTo>
                <a:cubicBezTo>
                  <a:pt x="675485" y="6656668"/>
                  <a:pt x="678815" y="6660370"/>
                  <a:pt x="681680" y="6665877"/>
                </a:cubicBezTo>
                <a:cubicBezTo>
                  <a:pt x="684545" y="6671383"/>
                  <a:pt x="686424" y="6678453"/>
                  <a:pt x="687317" y="6687085"/>
                </a:cubicBezTo>
                <a:lnTo>
                  <a:pt x="691558" y="6687085"/>
                </a:lnTo>
                <a:lnTo>
                  <a:pt x="691558" y="6607834"/>
                </a:lnTo>
                <a:lnTo>
                  <a:pt x="687317" y="6607834"/>
                </a:lnTo>
                <a:cubicBezTo>
                  <a:pt x="686126" y="6619591"/>
                  <a:pt x="683373" y="6628483"/>
                  <a:pt x="679057" y="6634511"/>
                </a:cubicBezTo>
                <a:cubicBezTo>
                  <a:pt x="674741" y="6640539"/>
                  <a:pt x="667783" y="6643552"/>
                  <a:pt x="658184" y="6643552"/>
                </a:cubicBezTo>
                <a:lnTo>
                  <a:pt x="655170" y="6643552"/>
                </a:lnTo>
                <a:lnTo>
                  <a:pt x="655170" y="6581937"/>
                </a:lnTo>
                <a:lnTo>
                  <a:pt x="670797" y="6581937"/>
                </a:lnTo>
                <a:cubicBezTo>
                  <a:pt x="682257" y="6581937"/>
                  <a:pt x="690070" y="6582607"/>
                  <a:pt x="694237" y="6583947"/>
                </a:cubicBezTo>
                <a:cubicBezTo>
                  <a:pt x="701381" y="6586179"/>
                  <a:pt x="706906" y="6589677"/>
                  <a:pt x="710813" y="6594439"/>
                </a:cubicBezTo>
                <a:cubicBezTo>
                  <a:pt x="714720" y="6599202"/>
                  <a:pt x="717752" y="6607052"/>
                  <a:pt x="719910" y="6617991"/>
                </a:cubicBezTo>
                <a:lnTo>
                  <a:pt x="724152" y="6617991"/>
                </a:lnTo>
                <a:lnTo>
                  <a:pt x="724152" y="6573231"/>
                </a:lnTo>
                <a:close/>
                <a:moveTo>
                  <a:pt x="4799475" y="6570106"/>
                </a:moveTo>
                <a:lnTo>
                  <a:pt x="4745339" y="6690880"/>
                </a:lnTo>
                <a:cubicBezTo>
                  <a:pt x="4740204" y="6702414"/>
                  <a:pt x="4735888" y="6710023"/>
                  <a:pt x="4732391" y="6713706"/>
                </a:cubicBezTo>
                <a:cubicBezTo>
                  <a:pt x="4728893" y="6717390"/>
                  <a:pt x="4724428" y="6719641"/>
                  <a:pt x="4718996" y="6720459"/>
                </a:cubicBezTo>
                <a:lnTo>
                  <a:pt x="4718996" y="6724589"/>
                </a:lnTo>
                <a:lnTo>
                  <a:pt x="4769338" y="6724589"/>
                </a:lnTo>
                <a:lnTo>
                  <a:pt x="4769338" y="6720459"/>
                </a:lnTo>
                <a:cubicBezTo>
                  <a:pt x="4761449" y="6719864"/>
                  <a:pt x="4756501" y="6718971"/>
                  <a:pt x="4754492" y="6717780"/>
                </a:cubicBezTo>
                <a:cubicBezTo>
                  <a:pt x="4751069" y="6715771"/>
                  <a:pt x="4749357" y="6712646"/>
                  <a:pt x="4749357" y="6708404"/>
                </a:cubicBezTo>
                <a:cubicBezTo>
                  <a:pt x="4749357" y="6705204"/>
                  <a:pt x="4750399" y="6701149"/>
                  <a:pt x="4752483" y="6696237"/>
                </a:cubicBezTo>
                <a:lnTo>
                  <a:pt x="4758845" y="6681503"/>
                </a:lnTo>
                <a:lnTo>
                  <a:pt x="4812311" y="6681503"/>
                </a:lnTo>
                <a:lnTo>
                  <a:pt x="4820348" y="6700367"/>
                </a:lnTo>
                <a:cubicBezTo>
                  <a:pt x="4822432" y="6705279"/>
                  <a:pt x="4823548" y="6708069"/>
                  <a:pt x="4823697" y="6708739"/>
                </a:cubicBezTo>
                <a:cubicBezTo>
                  <a:pt x="4824143" y="6710153"/>
                  <a:pt x="4824367" y="6711530"/>
                  <a:pt x="4824367" y="6712869"/>
                </a:cubicBezTo>
                <a:cubicBezTo>
                  <a:pt x="4824367" y="6715101"/>
                  <a:pt x="4823548" y="6716813"/>
                  <a:pt x="4821911" y="6718004"/>
                </a:cubicBezTo>
                <a:cubicBezTo>
                  <a:pt x="4819530" y="6719641"/>
                  <a:pt x="4815400" y="6720459"/>
                  <a:pt x="4809521" y="6720459"/>
                </a:cubicBezTo>
                <a:lnTo>
                  <a:pt x="4806507" y="6720459"/>
                </a:lnTo>
                <a:lnTo>
                  <a:pt x="4806507" y="6724589"/>
                </a:lnTo>
                <a:lnTo>
                  <a:pt x="4879731" y="6724589"/>
                </a:lnTo>
                <a:lnTo>
                  <a:pt x="4879731" y="6720459"/>
                </a:lnTo>
                <a:cubicBezTo>
                  <a:pt x="4875117" y="6720087"/>
                  <a:pt x="4871545" y="6718748"/>
                  <a:pt x="4869015" y="6716441"/>
                </a:cubicBezTo>
                <a:cubicBezTo>
                  <a:pt x="4865666" y="6713390"/>
                  <a:pt x="4861388" y="6705986"/>
                  <a:pt x="4856179" y="6694228"/>
                </a:cubicBezTo>
                <a:lnTo>
                  <a:pt x="4801596" y="6570106"/>
                </a:lnTo>
                <a:close/>
                <a:moveTo>
                  <a:pt x="4104150" y="6570106"/>
                </a:moveTo>
                <a:lnTo>
                  <a:pt x="4050014" y="6690880"/>
                </a:lnTo>
                <a:cubicBezTo>
                  <a:pt x="4044879" y="6702414"/>
                  <a:pt x="4040563" y="6710023"/>
                  <a:pt x="4037066" y="6713706"/>
                </a:cubicBezTo>
                <a:cubicBezTo>
                  <a:pt x="4033568" y="6717390"/>
                  <a:pt x="4029104" y="6719641"/>
                  <a:pt x="4023671" y="6720459"/>
                </a:cubicBezTo>
                <a:lnTo>
                  <a:pt x="4023671" y="6724589"/>
                </a:lnTo>
                <a:lnTo>
                  <a:pt x="4074012" y="6724589"/>
                </a:lnTo>
                <a:lnTo>
                  <a:pt x="4074012" y="6720459"/>
                </a:lnTo>
                <a:cubicBezTo>
                  <a:pt x="4066125" y="6719864"/>
                  <a:pt x="4061176" y="6718971"/>
                  <a:pt x="4059167" y="6717780"/>
                </a:cubicBezTo>
                <a:cubicBezTo>
                  <a:pt x="4055744" y="6715771"/>
                  <a:pt x="4054032" y="6712646"/>
                  <a:pt x="4054032" y="6708404"/>
                </a:cubicBezTo>
                <a:cubicBezTo>
                  <a:pt x="4054032" y="6705204"/>
                  <a:pt x="4055074" y="6701149"/>
                  <a:pt x="4057158" y="6696237"/>
                </a:cubicBezTo>
                <a:lnTo>
                  <a:pt x="4063520" y="6681503"/>
                </a:lnTo>
                <a:lnTo>
                  <a:pt x="4116987" y="6681503"/>
                </a:lnTo>
                <a:lnTo>
                  <a:pt x="4125023" y="6700367"/>
                </a:lnTo>
                <a:cubicBezTo>
                  <a:pt x="4127107" y="6705279"/>
                  <a:pt x="4128223" y="6708069"/>
                  <a:pt x="4128372" y="6708739"/>
                </a:cubicBezTo>
                <a:cubicBezTo>
                  <a:pt x="4128818" y="6710153"/>
                  <a:pt x="4129042" y="6711530"/>
                  <a:pt x="4129042" y="6712869"/>
                </a:cubicBezTo>
                <a:cubicBezTo>
                  <a:pt x="4129042" y="6715101"/>
                  <a:pt x="4128223" y="6716813"/>
                  <a:pt x="4126586" y="6718004"/>
                </a:cubicBezTo>
                <a:cubicBezTo>
                  <a:pt x="4124205" y="6719641"/>
                  <a:pt x="4120075" y="6720459"/>
                  <a:pt x="4114196" y="6720459"/>
                </a:cubicBezTo>
                <a:lnTo>
                  <a:pt x="4111182" y="6720459"/>
                </a:lnTo>
                <a:lnTo>
                  <a:pt x="4111182" y="6724589"/>
                </a:lnTo>
                <a:lnTo>
                  <a:pt x="4184406" y="6724589"/>
                </a:lnTo>
                <a:lnTo>
                  <a:pt x="4184406" y="6720459"/>
                </a:lnTo>
                <a:cubicBezTo>
                  <a:pt x="4179792" y="6720087"/>
                  <a:pt x="4176220" y="6718748"/>
                  <a:pt x="4173690" y="6716441"/>
                </a:cubicBezTo>
                <a:cubicBezTo>
                  <a:pt x="4170341" y="6713390"/>
                  <a:pt x="4166063" y="6705986"/>
                  <a:pt x="4160854" y="6694228"/>
                </a:cubicBezTo>
                <a:lnTo>
                  <a:pt x="4106271" y="6570106"/>
                </a:lnTo>
                <a:close/>
                <a:moveTo>
                  <a:pt x="2904000" y="6570106"/>
                </a:moveTo>
                <a:lnTo>
                  <a:pt x="2849864" y="6690880"/>
                </a:lnTo>
                <a:cubicBezTo>
                  <a:pt x="2844729" y="6702414"/>
                  <a:pt x="2840414" y="6710023"/>
                  <a:pt x="2836916" y="6713706"/>
                </a:cubicBezTo>
                <a:cubicBezTo>
                  <a:pt x="2833418" y="6717390"/>
                  <a:pt x="2828953" y="6719641"/>
                  <a:pt x="2823521" y="6720459"/>
                </a:cubicBezTo>
                <a:lnTo>
                  <a:pt x="2823521" y="6724589"/>
                </a:lnTo>
                <a:lnTo>
                  <a:pt x="2873862" y="6724589"/>
                </a:lnTo>
                <a:lnTo>
                  <a:pt x="2873862" y="6720459"/>
                </a:lnTo>
                <a:cubicBezTo>
                  <a:pt x="2865974" y="6719864"/>
                  <a:pt x="2861026" y="6718971"/>
                  <a:pt x="2859017" y="6717780"/>
                </a:cubicBezTo>
                <a:cubicBezTo>
                  <a:pt x="2855594" y="6715771"/>
                  <a:pt x="2853882" y="6712646"/>
                  <a:pt x="2853882" y="6708404"/>
                </a:cubicBezTo>
                <a:cubicBezTo>
                  <a:pt x="2853882" y="6705204"/>
                  <a:pt x="2854924" y="6701149"/>
                  <a:pt x="2857008" y="6696237"/>
                </a:cubicBezTo>
                <a:lnTo>
                  <a:pt x="2863370" y="6681503"/>
                </a:lnTo>
                <a:lnTo>
                  <a:pt x="2916837" y="6681503"/>
                </a:lnTo>
                <a:lnTo>
                  <a:pt x="2924873" y="6700367"/>
                </a:lnTo>
                <a:cubicBezTo>
                  <a:pt x="2926957" y="6705279"/>
                  <a:pt x="2928073" y="6708069"/>
                  <a:pt x="2928222" y="6708739"/>
                </a:cubicBezTo>
                <a:cubicBezTo>
                  <a:pt x="2928668" y="6710153"/>
                  <a:pt x="2928892" y="6711530"/>
                  <a:pt x="2928892" y="6712869"/>
                </a:cubicBezTo>
                <a:cubicBezTo>
                  <a:pt x="2928892" y="6715101"/>
                  <a:pt x="2928073" y="6716813"/>
                  <a:pt x="2926436" y="6718004"/>
                </a:cubicBezTo>
                <a:cubicBezTo>
                  <a:pt x="2924055" y="6719641"/>
                  <a:pt x="2919925" y="6720459"/>
                  <a:pt x="2914046" y="6720459"/>
                </a:cubicBezTo>
                <a:lnTo>
                  <a:pt x="2911032" y="6720459"/>
                </a:lnTo>
                <a:lnTo>
                  <a:pt x="2911032" y="6724589"/>
                </a:lnTo>
                <a:lnTo>
                  <a:pt x="2984256" y="6724589"/>
                </a:lnTo>
                <a:lnTo>
                  <a:pt x="2984256" y="6720459"/>
                </a:lnTo>
                <a:cubicBezTo>
                  <a:pt x="2979642" y="6720087"/>
                  <a:pt x="2976070" y="6718748"/>
                  <a:pt x="2973540" y="6716441"/>
                </a:cubicBezTo>
                <a:cubicBezTo>
                  <a:pt x="2970191" y="6713390"/>
                  <a:pt x="2965913" y="6705986"/>
                  <a:pt x="2960704" y="6694228"/>
                </a:cubicBezTo>
                <a:lnTo>
                  <a:pt x="2906121" y="6570106"/>
                </a:lnTo>
                <a:close/>
                <a:moveTo>
                  <a:pt x="1951500" y="6570106"/>
                </a:moveTo>
                <a:lnTo>
                  <a:pt x="1897364" y="6690880"/>
                </a:lnTo>
                <a:cubicBezTo>
                  <a:pt x="1892229" y="6702414"/>
                  <a:pt x="1887913" y="6710023"/>
                  <a:pt x="1884416" y="6713706"/>
                </a:cubicBezTo>
                <a:cubicBezTo>
                  <a:pt x="1882667" y="6715548"/>
                  <a:pt x="1880677" y="6717032"/>
                  <a:pt x="1878444" y="6718157"/>
                </a:cubicBezTo>
                <a:lnTo>
                  <a:pt x="1872835" y="6719897"/>
                </a:lnTo>
                <a:lnTo>
                  <a:pt x="1863803" y="6716664"/>
                </a:lnTo>
                <a:cubicBezTo>
                  <a:pt x="1861794" y="6715027"/>
                  <a:pt x="1858408" y="6710897"/>
                  <a:pt x="1853645" y="6704274"/>
                </a:cubicBezTo>
                <a:lnTo>
                  <a:pt x="1817257" y="6653040"/>
                </a:lnTo>
                <a:cubicBezTo>
                  <a:pt x="1826484" y="6650733"/>
                  <a:pt x="1833665" y="6647273"/>
                  <a:pt x="1838800" y="6642659"/>
                </a:cubicBezTo>
                <a:cubicBezTo>
                  <a:pt x="1846837" y="6635367"/>
                  <a:pt x="1850855" y="6626139"/>
                  <a:pt x="1850855" y="6614977"/>
                </a:cubicBezTo>
                <a:cubicBezTo>
                  <a:pt x="1850855" y="6605824"/>
                  <a:pt x="1848176" y="6597843"/>
                  <a:pt x="1842818" y="6591035"/>
                </a:cubicBezTo>
                <a:cubicBezTo>
                  <a:pt x="1837461" y="6584226"/>
                  <a:pt x="1830540" y="6579556"/>
                  <a:pt x="1822057" y="6577026"/>
                </a:cubicBezTo>
                <a:cubicBezTo>
                  <a:pt x="1813574" y="6574496"/>
                  <a:pt x="1800179" y="6573231"/>
                  <a:pt x="1781873" y="6573231"/>
                </a:cubicBezTo>
                <a:lnTo>
                  <a:pt x="1711552" y="6573231"/>
                </a:lnTo>
                <a:lnTo>
                  <a:pt x="1711552" y="6577361"/>
                </a:lnTo>
                <a:cubicBezTo>
                  <a:pt x="1718472" y="6577361"/>
                  <a:pt x="1723198" y="6577994"/>
                  <a:pt x="1725728" y="6579259"/>
                </a:cubicBezTo>
                <a:cubicBezTo>
                  <a:pt x="1728258" y="6580524"/>
                  <a:pt x="1730025" y="6582217"/>
                  <a:pt x="1731030" y="6584337"/>
                </a:cubicBezTo>
                <a:cubicBezTo>
                  <a:pt x="1732034" y="6586458"/>
                  <a:pt x="1732537" y="6591611"/>
                  <a:pt x="1732537" y="6599797"/>
                </a:cubicBezTo>
                <a:lnTo>
                  <a:pt x="1732537" y="6698023"/>
                </a:lnTo>
                <a:cubicBezTo>
                  <a:pt x="1732537" y="6706209"/>
                  <a:pt x="1732034" y="6711344"/>
                  <a:pt x="1731030" y="6713427"/>
                </a:cubicBezTo>
                <a:cubicBezTo>
                  <a:pt x="1730025" y="6715511"/>
                  <a:pt x="1728276" y="6717204"/>
                  <a:pt x="1725784" y="6718506"/>
                </a:cubicBezTo>
                <a:cubicBezTo>
                  <a:pt x="1723291" y="6719808"/>
                  <a:pt x="1718547" y="6720459"/>
                  <a:pt x="1711552" y="6720459"/>
                </a:cubicBezTo>
                <a:lnTo>
                  <a:pt x="1711552" y="6724589"/>
                </a:lnTo>
                <a:lnTo>
                  <a:pt x="1789017" y="6724589"/>
                </a:lnTo>
                <a:lnTo>
                  <a:pt x="1789017" y="6720459"/>
                </a:lnTo>
                <a:cubicBezTo>
                  <a:pt x="1782097" y="6720459"/>
                  <a:pt x="1777371" y="6719827"/>
                  <a:pt x="1774841" y="6718562"/>
                </a:cubicBezTo>
                <a:cubicBezTo>
                  <a:pt x="1772311" y="6717297"/>
                  <a:pt x="1770544" y="6715604"/>
                  <a:pt x="1769539" y="6713483"/>
                </a:cubicBezTo>
                <a:cubicBezTo>
                  <a:pt x="1768535" y="6711362"/>
                  <a:pt x="1768032" y="6706209"/>
                  <a:pt x="1768032" y="6698023"/>
                </a:cubicBezTo>
                <a:lnTo>
                  <a:pt x="1768032" y="6655607"/>
                </a:lnTo>
                <a:lnTo>
                  <a:pt x="1777967" y="6655607"/>
                </a:lnTo>
                <a:lnTo>
                  <a:pt x="1826745" y="6724589"/>
                </a:lnTo>
                <a:lnTo>
                  <a:pt x="1871021" y="6724589"/>
                </a:lnTo>
                <a:lnTo>
                  <a:pt x="1874407" y="6724589"/>
                </a:lnTo>
                <a:lnTo>
                  <a:pt x="1921362" y="6724589"/>
                </a:lnTo>
                <a:lnTo>
                  <a:pt x="1921362" y="6720459"/>
                </a:lnTo>
                <a:cubicBezTo>
                  <a:pt x="1913474" y="6719864"/>
                  <a:pt x="1908526" y="6718971"/>
                  <a:pt x="1906517" y="6717780"/>
                </a:cubicBezTo>
                <a:cubicBezTo>
                  <a:pt x="1903094" y="6715771"/>
                  <a:pt x="1901382" y="6712646"/>
                  <a:pt x="1901382" y="6708404"/>
                </a:cubicBezTo>
                <a:cubicBezTo>
                  <a:pt x="1901382" y="6705204"/>
                  <a:pt x="1902424" y="6701149"/>
                  <a:pt x="1904508" y="6696237"/>
                </a:cubicBezTo>
                <a:lnTo>
                  <a:pt x="1910870" y="6681503"/>
                </a:lnTo>
                <a:lnTo>
                  <a:pt x="1964337" y="6681503"/>
                </a:lnTo>
                <a:lnTo>
                  <a:pt x="1972373" y="6700367"/>
                </a:lnTo>
                <a:cubicBezTo>
                  <a:pt x="1974457" y="6705279"/>
                  <a:pt x="1975573" y="6708069"/>
                  <a:pt x="1975722" y="6708739"/>
                </a:cubicBezTo>
                <a:cubicBezTo>
                  <a:pt x="1976168" y="6710153"/>
                  <a:pt x="1976392" y="6711530"/>
                  <a:pt x="1976392" y="6712869"/>
                </a:cubicBezTo>
                <a:cubicBezTo>
                  <a:pt x="1976392" y="6715101"/>
                  <a:pt x="1975573" y="6716813"/>
                  <a:pt x="1973936" y="6718004"/>
                </a:cubicBezTo>
                <a:cubicBezTo>
                  <a:pt x="1971555" y="6719641"/>
                  <a:pt x="1967425" y="6720459"/>
                  <a:pt x="1961546" y="6720459"/>
                </a:cubicBezTo>
                <a:lnTo>
                  <a:pt x="1958532" y="6720459"/>
                </a:lnTo>
                <a:lnTo>
                  <a:pt x="1958532" y="6724589"/>
                </a:lnTo>
                <a:lnTo>
                  <a:pt x="2031756" y="6724589"/>
                </a:lnTo>
                <a:lnTo>
                  <a:pt x="2031756" y="6720459"/>
                </a:lnTo>
                <a:cubicBezTo>
                  <a:pt x="2027142" y="6720087"/>
                  <a:pt x="2023570" y="6718748"/>
                  <a:pt x="2021040" y="6716441"/>
                </a:cubicBezTo>
                <a:cubicBezTo>
                  <a:pt x="2017692" y="6713390"/>
                  <a:pt x="2013413" y="6705986"/>
                  <a:pt x="2008204" y="6694228"/>
                </a:cubicBezTo>
                <a:lnTo>
                  <a:pt x="1953621" y="6570106"/>
                </a:lnTo>
                <a:close/>
                <a:moveTo>
                  <a:pt x="4937848" y="6569771"/>
                </a:moveTo>
                <a:cubicBezTo>
                  <a:pt x="4924379" y="6569771"/>
                  <a:pt x="4913217" y="6574012"/>
                  <a:pt x="4904362" y="6582496"/>
                </a:cubicBezTo>
                <a:cubicBezTo>
                  <a:pt x="4895506" y="6590979"/>
                  <a:pt x="4891079" y="6601248"/>
                  <a:pt x="4891079" y="6613303"/>
                </a:cubicBezTo>
                <a:cubicBezTo>
                  <a:pt x="4891079" y="6620372"/>
                  <a:pt x="4892697" y="6626846"/>
                  <a:pt x="4895934" y="6632725"/>
                </a:cubicBezTo>
                <a:cubicBezTo>
                  <a:pt x="4899172" y="6638604"/>
                  <a:pt x="4903804" y="6643924"/>
                  <a:pt x="4909831" y="6648687"/>
                </a:cubicBezTo>
                <a:cubicBezTo>
                  <a:pt x="4915859" y="6653449"/>
                  <a:pt x="4925756" y="6659216"/>
                  <a:pt x="4939522" y="6665988"/>
                </a:cubicBezTo>
                <a:cubicBezTo>
                  <a:pt x="4949345" y="6670825"/>
                  <a:pt x="4956191" y="6674750"/>
                  <a:pt x="4960061" y="6677764"/>
                </a:cubicBezTo>
                <a:cubicBezTo>
                  <a:pt x="4963930" y="6680778"/>
                  <a:pt x="4966814" y="6683959"/>
                  <a:pt x="4968711" y="6687308"/>
                </a:cubicBezTo>
                <a:cubicBezTo>
                  <a:pt x="4970609" y="6690656"/>
                  <a:pt x="4971558" y="6694117"/>
                  <a:pt x="4971558" y="6697689"/>
                </a:cubicBezTo>
                <a:cubicBezTo>
                  <a:pt x="4971558" y="6703716"/>
                  <a:pt x="4969083" y="6708999"/>
                  <a:pt x="4964135" y="6713539"/>
                </a:cubicBezTo>
                <a:cubicBezTo>
                  <a:pt x="4959186" y="6718078"/>
                  <a:pt x="4952545" y="6720348"/>
                  <a:pt x="4944210" y="6720348"/>
                </a:cubicBezTo>
                <a:cubicBezTo>
                  <a:pt x="4933421" y="6720348"/>
                  <a:pt x="4923356" y="6716125"/>
                  <a:pt x="4914017" y="6707679"/>
                </a:cubicBezTo>
                <a:cubicBezTo>
                  <a:pt x="4904678" y="6699233"/>
                  <a:pt x="4898371" y="6686973"/>
                  <a:pt x="4895097" y="6670899"/>
                </a:cubicBezTo>
                <a:lnTo>
                  <a:pt x="4890967" y="6670899"/>
                </a:lnTo>
                <a:lnTo>
                  <a:pt x="4890967" y="6728049"/>
                </a:lnTo>
                <a:lnTo>
                  <a:pt x="4895097" y="6728049"/>
                </a:lnTo>
                <a:cubicBezTo>
                  <a:pt x="4896437" y="6724999"/>
                  <a:pt x="4898185" y="6722729"/>
                  <a:pt x="4900344" y="6721241"/>
                </a:cubicBezTo>
                <a:cubicBezTo>
                  <a:pt x="4902501" y="6719752"/>
                  <a:pt x="4904548" y="6719008"/>
                  <a:pt x="4906482" y="6719008"/>
                </a:cubicBezTo>
                <a:cubicBezTo>
                  <a:pt x="4908789" y="6719008"/>
                  <a:pt x="4911729" y="6719752"/>
                  <a:pt x="4915301" y="6721241"/>
                </a:cubicBezTo>
                <a:cubicBezTo>
                  <a:pt x="4921700" y="6723920"/>
                  <a:pt x="4927021" y="6725743"/>
                  <a:pt x="4931262" y="6726710"/>
                </a:cubicBezTo>
                <a:cubicBezTo>
                  <a:pt x="4935504" y="6727677"/>
                  <a:pt x="4940006" y="6728161"/>
                  <a:pt x="4944769" y="6728161"/>
                </a:cubicBezTo>
                <a:cubicBezTo>
                  <a:pt x="4959949" y="6728161"/>
                  <a:pt x="4972469" y="6723603"/>
                  <a:pt x="4982329" y="6714488"/>
                </a:cubicBezTo>
                <a:cubicBezTo>
                  <a:pt x="4992189" y="6705372"/>
                  <a:pt x="4997119" y="6694489"/>
                  <a:pt x="4997119" y="6681838"/>
                </a:cubicBezTo>
                <a:cubicBezTo>
                  <a:pt x="4997119" y="6671867"/>
                  <a:pt x="4994068" y="6663012"/>
                  <a:pt x="4987966" y="6655273"/>
                </a:cubicBezTo>
                <a:cubicBezTo>
                  <a:pt x="4981790" y="6647533"/>
                  <a:pt x="4969846" y="6639311"/>
                  <a:pt x="4952136" y="6630604"/>
                </a:cubicBezTo>
                <a:cubicBezTo>
                  <a:pt x="4939485" y="6624353"/>
                  <a:pt x="4931411" y="6620000"/>
                  <a:pt x="4927914" y="6617545"/>
                </a:cubicBezTo>
                <a:cubicBezTo>
                  <a:pt x="4923151" y="6614122"/>
                  <a:pt x="4919691" y="6610661"/>
                  <a:pt x="4917533" y="6607164"/>
                </a:cubicBezTo>
                <a:cubicBezTo>
                  <a:pt x="4915970" y="6604559"/>
                  <a:pt x="4915189" y="6601583"/>
                  <a:pt x="4915189" y="6598234"/>
                </a:cubicBezTo>
                <a:cubicBezTo>
                  <a:pt x="4915189" y="6592951"/>
                  <a:pt x="4917403" y="6588281"/>
                  <a:pt x="4921830" y="6584226"/>
                </a:cubicBezTo>
                <a:cubicBezTo>
                  <a:pt x="4926258" y="6580170"/>
                  <a:pt x="4932267" y="6578142"/>
                  <a:pt x="4939857" y="6578142"/>
                </a:cubicBezTo>
                <a:cubicBezTo>
                  <a:pt x="4949680" y="6578142"/>
                  <a:pt x="4958815" y="6581993"/>
                  <a:pt x="4967260" y="6589695"/>
                </a:cubicBezTo>
                <a:cubicBezTo>
                  <a:pt x="4975706" y="6597397"/>
                  <a:pt x="4981008" y="6607573"/>
                  <a:pt x="4983166" y="6620224"/>
                </a:cubicBezTo>
                <a:lnTo>
                  <a:pt x="4987743" y="6620224"/>
                </a:lnTo>
                <a:lnTo>
                  <a:pt x="4986515" y="6569771"/>
                </a:lnTo>
                <a:lnTo>
                  <a:pt x="4983166" y="6569771"/>
                </a:lnTo>
                <a:cubicBezTo>
                  <a:pt x="4982199" y="6574310"/>
                  <a:pt x="4981157" y="6577175"/>
                  <a:pt x="4980041" y="6578366"/>
                </a:cubicBezTo>
                <a:cubicBezTo>
                  <a:pt x="4978925" y="6579556"/>
                  <a:pt x="4977399" y="6580152"/>
                  <a:pt x="4975464" y="6580152"/>
                </a:cubicBezTo>
                <a:cubicBezTo>
                  <a:pt x="4973456" y="6580152"/>
                  <a:pt x="4969939" y="6578942"/>
                  <a:pt x="4964916" y="6576524"/>
                </a:cubicBezTo>
                <a:cubicBezTo>
                  <a:pt x="4959893" y="6574105"/>
                  <a:pt x="4955633" y="6572450"/>
                  <a:pt x="4952136" y="6571557"/>
                </a:cubicBezTo>
                <a:cubicBezTo>
                  <a:pt x="4947522" y="6570366"/>
                  <a:pt x="4942760" y="6569771"/>
                  <a:pt x="4937848" y="6569771"/>
                </a:cubicBezTo>
                <a:close/>
                <a:moveTo>
                  <a:pt x="3648811" y="6569659"/>
                </a:moveTo>
                <a:cubicBezTo>
                  <a:pt x="3624552" y="6569659"/>
                  <a:pt x="3604423" y="6577510"/>
                  <a:pt x="3588423" y="6593211"/>
                </a:cubicBezTo>
                <a:cubicBezTo>
                  <a:pt x="3572424" y="6608913"/>
                  <a:pt x="3564425" y="6628149"/>
                  <a:pt x="3564425" y="6650919"/>
                </a:cubicBezTo>
                <a:cubicBezTo>
                  <a:pt x="3564425" y="6663644"/>
                  <a:pt x="3567029" y="6675141"/>
                  <a:pt x="3572238" y="6685410"/>
                </a:cubicBezTo>
                <a:cubicBezTo>
                  <a:pt x="3576331" y="6693373"/>
                  <a:pt x="3582005" y="6700535"/>
                  <a:pt x="3589261" y="6706897"/>
                </a:cubicBezTo>
                <a:cubicBezTo>
                  <a:pt x="3596516" y="6713260"/>
                  <a:pt x="3604888" y="6718394"/>
                  <a:pt x="3614375" y="6722301"/>
                </a:cubicBezTo>
                <a:cubicBezTo>
                  <a:pt x="3623863" y="6726208"/>
                  <a:pt x="3635788" y="6728161"/>
                  <a:pt x="3650150" y="6728161"/>
                </a:cubicBezTo>
                <a:cubicBezTo>
                  <a:pt x="3661387" y="6728161"/>
                  <a:pt x="3672232" y="6727063"/>
                  <a:pt x="3682688" y="6724868"/>
                </a:cubicBezTo>
                <a:cubicBezTo>
                  <a:pt x="3693143" y="6722673"/>
                  <a:pt x="3703207" y="6719417"/>
                  <a:pt x="3712881" y="6715101"/>
                </a:cubicBezTo>
                <a:lnTo>
                  <a:pt x="3712881" y="6683624"/>
                </a:lnTo>
                <a:cubicBezTo>
                  <a:pt x="3712881" y="6678118"/>
                  <a:pt x="3713216" y="6674657"/>
                  <a:pt x="3713885" y="6673244"/>
                </a:cubicBezTo>
                <a:cubicBezTo>
                  <a:pt x="3715076" y="6670565"/>
                  <a:pt x="3716769" y="6668648"/>
                  <a:pt x="3718964" y="6667495"/>
                </a:cubicBezTo>
                <a:cubicBezTo>
                  <a:pt x="3721160" y="6666342"/>
                  <a:pt x="3725048" y="6665579"/>
                  <a:pt x="3730629" y="6665207"/>
                </a:cubicBezTo>
                <a:lnTo>
                  <a:pt x="3730629" y="6661077"/>
                </a:lnTo>
                <a:lnTo>
                  <a:pt x="3657070" y="6661077"/>
                </a:lnTo>
                <a:lnTo>
                  <a:pt x="3657070" y="6665207"/>
                </a:lnTo>
                <a:lnTo>
                  <a:pt x="3660977" y="6665207"/>
                </a:lnTo>
                <a:cubicBezTo>
                  <a:pt x="3664624" y="6665207"/>
                  <a:pt x="3667730" y="6665914"/>
                  <a:pt x="3670297" y="6667328"/>
                </a:cubicBezTo>
                <a:cubicBezTo>
                  <a:pt x="3672865" y="6668741"/>
                  <a:pt x="3674558" y="6670323"/>
                  <a:pt x="3675376" y="6672072"/>
                </a:cubicBezTo>
                <a:cubicBezTo>
                  <a:pt x="3676195" y="6673820"/>
                  <a:pt x="3676604" y="6677671"/>
                  <a:pt x="3676604" y="6683624"/>
                </a:cubicBezTo>
                <a:lnTo>
                  <a:pt x="3676604" y="6715101"/>
                </a:lnTo>
                <a:cubicBezTo>
                  <a:pt x="3672586" y="6716590"/>
                  <a:pt x="3668660" y="6717725"/>
                  <a:pt x="3664828" y="6718506"/>
                </a:cubicBezTo>
                <a:cubicBezTo>
                  <a:pt x="3660996" y="6719287"/>
                  <a:pt x="3657256" y="6719678"/>
                  <a:pt x="3653610" y="6719678"/>
                </a:cubicBezTo>
                <a:cubicBezTo>
                  <a:pt x="3643118" y="6719678"/>
                  <a:pt x="3634058" y="6717111"/>
                  <a:pt x="3626431" y="6711976"/>
                </a:cubicBezTo>
                <a:cubicBezTo>
                  <a:pt x="3618803" y="6706841"/>
                  <a:pt x="3613278" y="6698805"/>
                  <a:pt x="3609855" y="6687866"/>
                </a:cubicBezTo>
                <a:cubicBezTo>
                  <a:pt x="3606432" y="6676927"/>
                  <a:pt x="3604720" y="6664202"/>
                  <a:pt x="3604720" y="6649691"/>
                </a:cubicBezTo>
                <a:cubicBezTo>
                  <a:pt x="3604720" y="6637711"/>
                  <a:pt x="3606283" y="6626028"/>
                  <a:pt x="3609408" y="6614642"/>
                </a:cubicBezTo>
                <a:cubicBezTo>
                  <a:pt x="3612534" y="6603257"/>
                  <a:pt x="3617854" y="6594383"/>
                  <a:pt x="3625370" y="6588021"/>
                </a:cubicBezTo>
                <a:cubicBezTo>
                  <a:pt x="3632886" y="6581658"/>
                  <a:pt x="3642299" y="6578477"/>
                  <a:pt x="3653610" y="6578477"/>
                </a:cubicBezTo>
                <a:cubicBezTo>
                  <a:pt x="3665442" y="6578477"/>
                  <a:pt x="3676344" y="6582272"/>
                  <a:pt x="3686315" y="6589863"/>
                </a:cubicBezTo>
                <a:cubicBezTo>
                  <a:pt x="3696287" y="6597453"/>
                  <a:pt x="3703765" y="6608541"/>
                  <a:pt x="3708751" y="6623126"/>
                </a:cubicBezTo>
                <a:lnTo>
                  <a:pt x="3712881" y="6623126"/>
                </a:lnTo>
                <a:lnTo>
                  <a:pt x="3712881" y="6569771"/>
                </a:lnTo>
                <a:lnTo>
                  <a:pt x="3708751" y="6569771"/>
                </a:lnTo>
                <a:cubicBezTo>
                  <a:pt x="3707263" y="6574012"/>
                  <a:pt x="3705626" y="6576896"/>
                  <a:pt x="3703840" y="6578421"/>
                </a:cubicBezTo>
                <a:cubicBezTo>
                  <a:pt x="3702054" y="6579947"/>
                  <a:pt x="3700119" y="6580710"/>
                  <a:pt x="3698035" y="6580710"/>
                </a:cubicBezTo>
                <a:cubicBezTo>
                  <a:pt x="3696696" y="6580710"/>
                  <a:pt x="3692361" y="6579314"/>
                  <a:pt x="3685031" y="6576524"/>
                </a:cubicBezTo>
                <a:cubicBezTo>
                  <a:pt x="3677702" y="6573733"/>
                  <a:pt x="3672400" y="6572040"/>
                  <a:pt x="3669125" y="6571445"/>
                </a:cubicBezTo>
                <a:cubicBezTo>
                  <a:pt x="3663098" y="6570254"/>
                  <a:pt x="3656326" y="6569659"/>
                  <a:pt x="3648811" y="6569659"/>
                </a:cubicBezTo>
                <a:close/>
                <a:moveTo>
                  <a:pt x="1784106" y="5529206"/>
                </a:moveTo>
                <a:lnTo>
                  <a:pt x="1859264" y="5702963"/>
                </a:lnTo>
                <a:lnTo>
                  <a:pt x="1706715" y="5702963"/>
                </a:lnTo>
                <a:close/>
                <a:moveTo>
                  <a:pt x="798640" y="5398609"/>
                </a:moveTo>
                <a:lnTo>
                  <a:pt x="813895" y="5398609"/>
                </a:lnTo>
                <a:cubicBezTo>
                  <a:pt x="846389" y="5398609"/>
                  <a:pt x="870822" y="5407291"/>
                  <a:pt x="887193" y="5424654"/>
                </a:cubicBezTo>
                <a:cubicBezTo>
                  <a:pt x="903564" y="5442017"/>
                  <a:pt x="911750" y="5469427"/>
                  <a:pt x="911750" y="5506882"/>
                </a:cubicBezTo>
                <a:cubicBezTo>
                  <a:pt x="911750" y="5544585"/>
                  <a:pt x="903564" y="5572428"/>
                  <a:pt x="887193" y="5590412"/>
                </a:cubicBezTo>
                <a:cubicBezTo>
                  <a:pt x="870822" y="5608395"/>
                  <a:pt x="847506" y="5617387"/>
                  <a:pt x="817244" y="5617387"/>
                </a:cubicBezTo>
                <a:cubicBezTo>
                  <a:pt x="813027" y="5617387"/>
                  <a:pt x="806826" y="5617139"/>
                  <a:pt x="798640" y="5616643"/>
                </a:cubicBezTo>
                <a:close/>
                <a:moveTo>
                  <a:pt x="3919492" y="5396749"/>
                </a:moveTo>
                <a:lnTo>
                  <a:pt x="3959303" y="5396749"/>
                </a:lnTo>
                <a:cubicBezTo>
                  <a:pt x="3999239" y="5396749"/>
                  <a:pt x="4028199" y="5405927"/>
                  <a:pt x="4046182" y="5424282"/>
                </a:cubicBezTo>
                <a:cubicBezTo>
                  <a:pt x="4064165" y="5442638"/>
                  <a:pt x="4073157" y="5471039"/>
                  <a:pt x="4073157" y="5509486"/>
                </a:cubicBezTo>
                <a:cubicBezTo>
                  <a:pt x="4073157" y="5536027"/>
                  <a:pt x="4068258" y="5557545"/>
                  <a:pt x="4058460" y="5574041"/>
                </a:cubicBezTo>
                <a:cubicBezTo>
                  <a:pt x="4048663" y="5590536"/>
                  <a:pt x="4035206" y="5601946"/>
                  <a:pt x="4018091" y="5608271"/>
                </a:cubicBezTo>
                <a:cubicBezTo>
                  <a:pt x="4000975" y="5614596"/>
                  <a:pt x="3975179" y="5617759"/>
                  <a:pt x="3940700" y="5617759"/>
                </a:cubicBezTo>
                <a:lnTo>
                  <a:pt x="3919492" y="5617759"/>
                </a:lnTo>
                <a:close/>
                <a:moveTo>
                  <a:pt x="3731224" y="5369588"/>
                </a:moveTo>
                <a:lnTo>
                  <a:pt x="3731224" y="5383354"/>
                </a:lnTo>
                <a:cubicBezTo>
                  <a:pt x="3754292" y="5383354"/>
                  <a:pt x="3770043" y="5385463"/>
                  <a:pt x="3778477" y="5389680"/>
                </a:cubicBezTo>
                <a:cubicBezTo>
                  <a:pt x="3786911" y="5393896"/>
                  <a:pt x="3792802" y="5399540"/>
                  <a:pt x="3796151" y="5406609"/>
                </a:cubicBezTo>
                <a:cubicBezTo>
                  <a:pt x="3799499" y="5413678"/>
                  <a:pt x="3801174" y="5430855"/>
                  <a:pt x="3801174" y="5458141"/>
                </a:cubicBezTo>
                <a:lnTo>
                  <a:pt x="3801174" y="5785562"/>
                </a:lnTo>
                <a:cubicBezTo>
                  <a:pt x="3801174" y="5812848"/>
                  <a:pt x="3799499" y="5829963"/>
                  <a:pt x="3796151" y="5836908"/>
                </a:cubicBezTo>
                <a:cubicBezTo>
                  <a:pt x="3792802" y="5843853"/>
                  <a:pt x="3786973" y="5849497"/>
                  <a:pt x="3778663" y="5853837"/>
                </a:cubicBezTo>
                <a:cubicBezTo>
                  <a:pt x="3770354" y="5858178"/>
                  <a:pt x="3754541" y="5860349"/>
                  <a:pt x="3731224" y="5860349"/>
                </a:cubicBezTo>
                <a:lnTo>
                  <a:pt x="3731224" y="5874115"/>
                </a:lnTo>
                <a:lnTo>
                  <a:pt x="3989441" y="5874115"/>
                </a:lnTo>
                <a:lnTo>
                  <a:pt x="3989441" y="5860349"/>
                </a:lnTo>
                <a:cubicBezTo>
                  <a:pt x="3966373" y="5860349"/>
                  <a:pt x="3950622" y="5858240"/>
                  <a:pt x="3942188" y="5854023"/>
                </a:cubicBezTo>
                <a:cubicBezTo>
                  <a:pt x="3933755" y="5849807"/>
                  <a:pt x="3927864" y="5844164"/>
                  <a:pt x="3924515" y="5837094"/>
                </a:cubicBezTo>
                <a:cubicBezTo>
                  <a:pt x="3921166" y="5830025"/>
                  <a:pt x="3919492" y="5812848"/>
                  <a:pt x="3919492" y="5785562"/>
                </a:cubicBezTo>
                <a:lnTo>
                  <a:pt x="3919492" y="5644176"/>
                </a:lnTo>
                <a:lnTo>
                  <a:pt x="3952606" y="5644176"/>
                </a:lnTo>
                <a:lnTo>
                  <a:pt x="4115201" y="5874115"/>
                </a:lnTo>
                <a:lnTo>
                  <a:pt x="4274075" y="5874115"/>
                </a:lnTo>
                <a:lnTo>
                  <a:pt x="4274075" y="5860349"/>
                </a:lnTo>
                <a:cubicBezTo>
                  <a:pt x="4260680" y="5859604"/>
                  <a:pt x="4248898" y="5855388"/>
                  <a:pt x="4238728" y="5847698"/>
                </a:cubicBezTo>
                <a:cubicBezTo>
                  <a:pt x="4232030" y="5842241"/>
                  <a:pt x="4220745" y="5828475"/>
                  <a:pt x="4204869" y="5806398"/>
                </a:cubicBezTo>
                <a:lnTo>
                  <a:pt x="4083575" y="5635618"/>
                </a:lnTo>
                <a:cubicBezTo>
                  <a:pt x="4114333" y="5627929"/>
                  <a:pt x="4138269" y="5616394"/>
                  <a:pt x="4155385" y="5601016"/>
                </a:cubicBezTo>
                <a:cubicBezTo>
                  <a:pt x="4182174" y="5576707"/>
                  <a:pt x="4195568" y="5545949"/>
                  <a:pt x="4195568" y="5508742"/>
                </a:cubicBezTo>
                <a:cubicBezTo>
                  <a:pt x="4195568" y="5478232"/>
                  <a:pt x="4186638" y="5451629"/>
                  <a:pt x="4168779" y="5428933"/>
                </a:cubicBezTo>
                <a:cubicBezTo>
                  <a:pt x="4150919" y="5406237"/>
                  <a:pt x="4127851" y="5390672"/>
                  <a:pt x="4099574" y="5382238"/>
                </a:cubicBezTo>
                <a:cubicBezTo>
                  <a:pt x="4071297" y="5373805"/>
                  <a:pt x="4026648" y="5369588"/>
                  <a:pt x="3965628" y="5369588"/>
                </a:cubicBezTo>
                <a:close/>
                <a:moveTo>
                  <a:pt x="3227516" y="5369588"/>
                </a:moveTo>
                <a:lnTo>
                  <a:pt x="3227516" y="5383354"/>
                </a:lnTo>
                <a:lnTo>
                  <a:pt x="3244259" y="5383354"/>
                </a:lnTo>
                <a:cubicBezTo>
                  <a:pt x="3260630" y="5383354"/>
                  <a:pt x="3273528" y="5386827"/>
                  <a:pt x="3282954" y="5393772"/>
                </a:cubicBezTo>
                <a:cubicBezTo>
                  <a:pt x="3289651" y="5398485"/>
                  <a:pt x="3294240" y="5405183"/>
                  <a:pt x="3296720" y="5413864"/>
                </a:cubicBezTo>
                <a:cubicBezTo>
                  <a:pt x="3297961" y="5419073"/>
                  <a:pt x="3298581" y="5433088"/>
                  <a:pt x="3298581" y="5455908"/>
                </a:cubicBezTo>
                <a:lnTo>
                  <a:pt x="3298581" y="5787795"/>
                </a:lnTo>
                <a:cubicBezTo>
                  <a:pt x="3298581" y="5813096"/>
                  <a:pt x="3297217" y="5828723"/>
                  <a:pt x="3294488" y="5834676"/>
                </a:cubicBezTo>
                <a:cubicBezTo>
                  <a:pt x="3291015" y="5843109"/>
                  <a:pt x="3286055" y="5849062"/>
                  <a:pt x="3279605" y="5852535"/>
                </a:cubicBezTo>
                <a:cubicBezTo>
                  <a:pt x="3270676" y="5857744"/>
                  <a:pt x="3258894" y="5860349"/>
                  <a:pt x="3244259" y="5860349"/>
                </a:cubicBezTo>
                <a:lnTo>
                  <a:pt x="3227516" y="5860349"/>
                </a:lnTo>
                <a:lnTo>
                  <a:pt x="3227516" y="5874115"/>
                </a:lnTo>
                <a:lnTo>
                  <a:pt x="3663582" y="5874115"/>
                </a:lnTo>
                <a:lnTo>
                  <a:pt x="3686278" y="5713753"/>
                </a:lnTo>
                <a:lnTo>
                  <a:pt x="3672511" y="5713753"/>
                </a:lnTo>
                <a:cubicBezTo>
                  <a:pt x="3660110" y="5758401"/>
                  <a:pt x="3639708" y="5791640"/>
                  <a:pt x="3611306" y="5813468"/>
                </a:cubicBezTo>
                <a:cubicBezTo>
                  <a:pt x="3582904" y="5835296"/>
                  <a:pt x="3545139" y="5846210"/>
                  <a:pt x="3498011" y="5846210"/>
                </a:cubicBezTo>
                <a:lnTo>
                  <a:pt x="3467873" y="5846210"/>
                </a:lnTo>
                <a:cubicBezTo>
                  <a:pt x="3453486" y="5846210"/>
                  <a:pt x="3443068" y="5844225"/>
                  <a:pt x="3436619" y="5840257"/>
                </a:cubicBezTo>
                <a:cubicBezTo>
                  <a:pt x="3430170" y="5836288"/>
                  <a:pt x="3425767" y="5831203"/>
                  <a:pt x="3423410" y="5825002"/>
                </a:cubicBezTo>
                <a:cubicBezTo>
                  <a:pt x="3421054" y="5818801"/>
                  <a:pt x="3419876" y="5801809"/>
                  <a:pt x="3419876" y="5774028"/>
                </a:cubicBezTo>
                <a:lnTo>
                  <a:pt x="3419876" y="5631897"/>
                </a:lnTo>
                <a:cubicBezTo>
                  <a:pt x="3443936" y="5631897"/>
                  <a:pt x="3462292" y="5635060"/>
                  <a:pt x="3474942" y="5641385"/>
                </a:cubicBezTo>
                <a:cubicBezTo>
                  <a:pt x="3487593" y="5647710"/>
                  <a:pt x="3498693" y="5660051"/>
                  <a:pt x="3508243" y="5678406"/>
                </a:cubicBezTo>
                <a:cubicBezTo>
                  <a:pt x="3517792" y="5696762"/>
                  <a:pt x="3524055" y="5720326"/>
                  <a:pt x="3527032" y="5749100"/>
                </a:cubicBezTo>
                <a:lnTo>
                  <a:pt x="3541171" y="5749100"/>
                </a:lnTo>
                <a:lnTo>
                  <a:pt x="3541171" y="5484930"/>
                </a:lnTo>
                <a:lnTo>
                  <a:pt x="3527032" y="5484930"/>
                </a:lnTo>
                <a:cubicBezTo>
                  <a:pt x="3523063" y="5524121"/>
                  <a:pt x="3513886" y="5553763"/>
                  <a:pt x="3499499" y="5573854"/>
                </a:cubicBezTo>
                <a:cubicBezTo>
                  <a:pt x="3485112" y="5593946"/>
                  <a:pt x="3461920" y="5603992"/>
                  <a:pt x="3429922" y="5603992"/>
                </a:cubicBezTo>
                <a:lnTo>
                  <a:pt x="3419876" y="5603992"/>
                </a:lnTo>
                <a:lnTo>
                  <a:pt x="3419876" y="5398609"/>
                </a:lnTo>
                <a:lnTo>
                  <a:pt x="3471966" y="5398609"/>
                </a:lnTo>
                <a:cubicBezTo>
                  <a:pt x="3510165" y="5398609"/>
                  <a:pt x="3536210" y="5400842"/>
                  <a:pt x="3550101" y="5405307"/>
                </a:cubicBezTo>
                <a:cubicBezTo>
                  <a:pt x="3573913" y="5412748"/>
                  <a:pt x="3592331" y="5424406"/>
                  <a:pt x="3605353" y="5440281"/>
                </a:cubicBezTo>
                <a:cubicBezTo>
                  <a:pt x="3618375" y="5456156"/>
                  <a:pt x="3628483" y="5482325"/>
                  <a:pt x="3635677" y="5518788"/>
                </a:cubicBezTo>
                <a:lnTo>
                  <a:pt x="3649815" y="5518788"/>
                </a:lnTo>
                <a:lnTo>
                  <a:pt x="3649815" y="5369588"/>
                </a:lnTo>
                <a:close/>
                <a:moveTo>
                  <a:pt x="2670601" y="5369588"/>
                </a:moveTo>
                <a:lnTo>
                  <a:pt x="2670601" y="5383354"/>
                </a:lnTo>
                <a:cubicBezTo>
                  <a:pt x="2685979" y="5383851"/>
                  <a:pt x="2697762" y="5386207"/>
                  <a:pt x="2705947" y="5390424"/>
                </a:cubicBezTo>
                <a:cubicBezTo>
                  <a:pt x="2714133" y="5394641"/>
                  <a:pt x="2723559" y="5403446"/>
                  <a:pt x="2734224" y="5416841"/>
                </a:cubicBezTo>
                <a:lnTo>
                  <a:pt x="2745015" y="5430235"/>
                </a:lnTo>
                <a:lnTo>
                  <a:pt x="2745015" y="5786307"/>
                </a:lnTo>
                <a:cubicBezTo>
                  <a:pt x="2745015" y="5813096"/>
                  <a:pt x="2739558" y="5832071"/>
                  <a:pt x="2728643" y="5843233"/>
                </a:cubicBezTo>
                <a:cubicBezTo>
                  <a:pt x="2717729" y="5854395"/>
                  <a:pt x="2698382" y="5860101"/>
                  <a:pt x="2670601" y="5860349"/>
                </a:cubicBezTo>
                <a:lnTo>
                  <a:pt x="2670601" y="5874115"/>
                </a:lnTo>
                <a:lnTo>
                  <a:pt x="2849567" y="5874115"/>
                </a:lnTo>
                <a:lnTo>
                  <a:pt x="2849567" y="5860349"/>
                </a:lnTo>
                <a:lnTo>
                  <a:pt x="2837660" y="5860349"/>
                </a:lnTo>
                <a:cubicBezTo>
                  <a:pt x="2820545" y="5860349"/>
                  <a:pt x="2805352" y="5855264"/>
                  <a:pt x="2792081" y="5845094"/>
                </a:cubicBezTo>
                <a:cubicBezTo>
                  <a:pt x="2778811" y="5834924"/>
                  <a:pt x="2772176" y="5815328"/>
                  <a:pt x="2772176" y="5786307"/>
                </a:cubicBezTo>
                <a:lnTo>
                  <a:pt x="2772176" y="5465582"/>
                </a:lnTo>
                <a:lnTo>
                  <a:pt x="3113364" y="5885649"/>
                </a:lnTo>
                <a:lnTo>
                  <a:pt x="3126015" y="5885649"/>
                </a:lnTo>
                <a:lnTo>
                  <a:pt x="3126015" y="5465582"/>
                </a:lnTo>
                <a:cubicBezTo>
                  <a:pt x="3126015" y="5441770"/>
                  <a:pt x="3128061" y="5424964"/>
                  <a:pt x="3132154" y="5415166"/>
                </a:cubicBezTo>
                <a:cubicBezTo>
                  <a:pt x="3136247" y="5405369"/>
                  <a:pt x="3141952" y="5398299"/>
                  <a:pt x="3149269" y="5393958"/>
                </a:cubicBezTo>
                <a:cubicBezTo>
                  <a:pt x="3156586" y="5389618"/>
                  <a:pt x="3170911" y="5386083"/>
                  <a:pt x="3192243" y="5383354"/>
                </a:cubicBezTo>
                <a:lnTo>
                  <a:pt x="3192243" y="5369588"/>
                </a:lnTo>
                <a:lnTo>
                  <a:pt x="3025556" y="5369588"/>
                </a:lnTo>
                <a:lnTo>
                  <a:pt x="3025556" y="5383354"/>
                </a:lnTo>
                <a:cubicBezTo>
                  <a:pt x="3053585" y="5382858"/>
                  <a:pt x="3073553" y="5389804"/>
                  <a:pt x="3085459" y="5404190"/>
                </a:cubicBezTo>
                <a:cubicBezTo>
                  <a:pt x="3094141" y="5414856"/>
                  <a:pt x="3098481" y="5435320"/>
                  <a:pt x="3098481" y="5465582"/>
                </a:cubicBezTo>
                <a:lnTo>
                  <a:pt x="3098481" y="5682499"/>
                </a:lnTo>
                <a:lnTo>
                  <a:pt x="2849567" y="5369588"/>
                </a:lnTo>
                <a:close/>
                <a:moveTo>
                  <a:pt x="2118151" y="5369588"/>
                </a:moveTo>
                <a:lnTo>
                  <a:pt x="2118151" y="5383354"/>
                </a:lnTo>
                <a:cubicBezTo>
                  <a:pt x="2133529" y="5383851"/>
                  <a:pt x="2145312" y="5386207"/>
                  <a:pt x="2153497" y="5390424"/>
                </a:cubicBezTo>
                <a:cubicBezTo>
                  <a:pt x="2161683" y="5394641"/>
                  <a:pt x="2171109" y="5403446"/>
                  <a:pt x="2181775" y="5416841"/>
                </a:cubicBezTo>
                <a:lnTo>
                  <a:pt x="2192564" y="5430235"/>
                </a:lnTo>
                <a:lnTo>
                  <a:pt x="2192564" y="5786307"/>
                </a:lnTo>
                <a:cubicBezTo>
                  <a:pt x="2192564" y="5813096"/>
                  <a:pt x="2187108" y="5832071"/>
                  <a:pt x="2176193" y="5843233"/>
                </a:cubicBezTo>
                <a:cubicBezTo>
                  <a:pt x="2165280" y="5854395"/>
                  <a:pt x="2145932" y="5860101"/>
                  <a:pt x="2118151" y="5860349"/>
                </a:cubicBezTo>
                <a:lnTo>
                  <a:pt x="2118151" y="5874115"/>
                </a:lnTo>
                <a:lnTo>
                  <a:pt x="2297117" y="5874115"/>
                </a:lnTo>
                <a:lnTo>
                  <a:pt x="2297117" y="5860349"/>
                </a:lnTo>
                <a:lnTo>
                  <a:pt x="2285210" y="5860349"/>
                </a:lnTo>
                <a:cubicBezTo>
                  <a:pt x="2268095" y="5860349"/>
                  <a:pt x="2252902" y="5855264"/>
                  <a:pt x="2239631" y="5845094"/>
                </a:cubicBezTo>
                <a:cubicBezTo>
                  <a:pt x="2226361" y="5834924"/>
                  <a:pt x="2219726" y="5815328"/>
                  <a:pt x="2219726" y="5786307"/>
                </a:cubicBezTo>
                <a:lnTo>
                  <a:pt x="2219726" y="5465582"/>
                </a:lnTo>
                <a:lnTo>
                  <a:pt x="2560914" y="5885649"/>
                </a:lnTo>
                <a:lnTo>
                  <a:pt x="2573564" y="5885649"/>
                </a:lnTo>
                <a:lnTo>
                  <a:pt x="2573564" y="5465582"/>
                </a:lnTo>
                <a:cubicBezTo>
                  <a:pt x="2573564" y="5441770"/>
                  <a:pt x="2575611" y="5424964"/>
                  <a:pt x="2579704" y="5415166"/>
                </a:cubicBezTo>
                <a:cubicBezTo>
                  <a:pt x="2583797" y="5405369"/>
                  <a:pt x="2589502" y="5398299"/>
                  <a:pt x="2596819" y="5393958"/>
                </a:cubicBezTo>
                <a:cubicBezTo>
                  <a:pt x="2604136" y="5389618"/>
                  <a:pt x="2618461" y="5386083"/>
                  <a:pt x="2639793" y="5383354"/>
                </a:cubicBezTo>
                <a:lnTo>
                  <a:pt x="2639793" y="5369588"/>
                </a:lnTo>
                <a:lnTo>
                  <a:pt x="2473105" y="5369588"/>
                </a:lnTo>
                <a:lnTo>
                  <a:pt x="2473105" y="5383354"/>
                </a:lnTo>
                <a:cubicBezTo>
                  <a:pt x="2501135" y="5382858"/>
                  <a:pt x="2521103" y="5389804"/>
                  <a:pt x="2533009" y="5404190"/>
                </a:cubicBezTo>
                <a:cubicBezTo>
                  <a:pt x="2541691" y="5414856"/>
                  <a:pt x="2546032" y="5435320"/>
                  <a:pt x="2546032" y="5465582"/>
                </a:cubicBezTo>
                <a:lnTo>
                  <a:pt x="2546032" y="5682499"/>
                </a:lnTo>
                <a:lnTo>
                  <a:pt x="2297117" y="5369588"/>
                </a:lnTo>
                <a:close/>
                <a:moveTo>
                  <a:pt x="1064224" y="5369588"/>
                </a:moveTo>
                <a:lnTo>
                  <a:pt x="1064224" y="5383354"/>
                </a:lnTo>
                <a:lnTo>
                  <a:pt x="1080967" y="5383354"/>
                </a:lnTo>
                <a:cubicBezTo>
                  <a:pt x="1095106" y="5383354"/>
                  <a:pt x="1106330" y="5385773"/>
                  <a:pt x="1114640" y="5390610"/>
                </a:cubicBezTo>
                <a:cubicBezTo>
                  <a:pt x="1122949" y="5395447"/>
                  <a:pt x="1128469" y="5401090"/>
                  <a:pt x="1131197" y="5407539"/>
                </a:cubicBezTo>
                <a:cubicBezTo>
                  <a:pt x="1133926" y="5413988"/>
                  <a:pt x="1135290" y="5430111"/>
                  <a:pt x="1135290" y="5455908"/>
                </a:cubicBezTo>
                <a:lnTo>
                  <a:pt x="1135290" y="5787795"/>
                </a:lnTo>
                <a:cubicBezTo>
                  <a:pt x="1135290" y="5813096"/>
                  <a:pt x="1133926" y="5828723"/>
                  <a:pt x="1131197" y="5834676"/>
                </a:cubicBezTo>
                <a:cubicBezTo>
                  <a:pt x="1127724" y="5843109"/>
                  <a:pt x="1122763" y="5849062"/>
                  <a:pt x="1116314" y="5852535"/>
                </a:cubicBezTo>
                <a:cubicBezTo>
                  <a:pt x="1107384" y="5857744"/>
                  <a:pt x="1095602" y="5860349"/>
                  <a:pt x="1080967" y="5860349"/>
                </a:cubicBezTo>
                <a:lnTo>
                  <a:pt x="1064224" y="5860349"/>
                </a:lnTo>
                <a:lnTo>
                  <a:pt x="1064224" y="5874115"/>
                </a:lnTo>
                <a:lnTo>
                  <a:pt x="1512197" y="5874115"/>
                </a:lnTo>
                <a:lnTo>
                  <a:pt x="1531173" y="5697010"/>
                </a:lnTo>
                <a:lnTo>
                  <a:pt x="1515917" y="5697010"/>
                </a:lnTo>
                <a:cubicBezTo>
                  <a:pt x="1504259" y="5736697"/>
                  <a:pt x="1491919" y="5766711"/>
                  <a:pt x="1478897" y="5787051"/>
                </a:cubicBezTo>
                <a:cubicBezTo>
                  <a:pt x="1465874" y="5807391"/>
                  <a:pt x="1450433" y="5822273"/>
                  <a:pt x="1432574" y="5831699"/>
                </a:cubicBezTo>
                <a:cubicBezTo>
                  <a:pt x="1414714" y="5841125"/>
                  <a:pt x="1392390" y="5845838"/>
                  <a:pt x="1365601" y="5845838"/>
                </a:cubicBezTo>
                <a:lnTo>
                  <a:pt x="1323557" y="5845838"/>
                </a:lnTo>
                <a:cubicBezTo>
                  <a:pt x="1299745" y="5845838"/>
                  <a:pt x="1284738" y="5844722"/>
                  <a:pt x="1278537" y="5842489"/>
                </a:cubicBezTo>
                <a:cubicBezTo>
                  <a:pt x="1269855" y="5839016"/>
                  <a:pt x="1264026" y="5833746"/>
                  <a:pt x="1261049" y="5826676"/>
                </a:cubicBezTo>
                <a:cubicBezTo>
                  <a:pt x="1258073" y="5819607"/>
                  <a:pt x="1256584" y="5803174"/>
                  <a:pt x="1256584" y="5777377"/>
                </a:cubicBezTo>
                <a:lnTo>
                  <a:pt x="1256584" y="5455908"/>
                </a:lnTo>
                <a:cubicBezTo>
                  <a:pt x="1256584" y="5430607"/>
                  <a:pt x="1257949" y="5414980"/>
                  <a:pt x="1260677" y="5409027"/>
                </a:cubicBezTo>
                <a:cubicBezTo>
                  <a:pt x="1264398" y="5400594"/>
                  <a:pt x="1269483" y="5394641"/>
                  <a:pt x="1275932" y="5391168"/>
                </a:cubicBezTo>
                <a:cubicBezTo>
                  <a:pt x="1284862" y="5385959"/>
                  <a:pt x="1296644" y="5383354"/>
                  <a:pt x="1311279" y="5383354"/>
                </a:cubicBezTo>
                <a:lnTo>
                  <a:pt x="1333231" y="5383354"/>
                </a:lnTo>
                <a:lnTo>
                  <a:pt x="1333231" y="5369588"/>
                </a:lnTo>
                <a:close/>
                <a:moveTo>
                  <a:pt x="612233" y="5369588"/>
                </a:moveTo>
                <a:lnTo>
                  <a:pt x="612233" y="5383354"/>
                </a:lnTo>
                <a:cubicBezTo>
                  <a:pt x="635302" y="5383354"/>
                  <a:pt x="651052" y="5385463"/>
                  <a:pt x="659486" y="5389680"/>
                </a:cubicBezTo>
                <a:cubicBezTo>
                  <a:pt x="667920" y="5393896"/>
                  <a:pt x="673811" y="5399540"/>
                  <a:pt x="677159" y="5406609"/>
                </a:cubicBezTo>
                <a:cubicBezTo>
                  <a:pt x="680508" y="5413678"/>
                  <a:pt x="682182" y="5430855"/>
                  <a:pt x="682182" y="5458141"/>
                </a:cubicBezTo>
                <a:lnTo>
                  <a:pt x="682182" y="5785562"/>
                </a:lnTo>
                <a:cubicBezTo>
                  <a:pt x="682182" y="5812848"/>
                  <a:pt x="680508" y="5829963"/>
                  <a:pt x="677159" y="5836908"/>
                </a:cubicBezTo>
                <a:cubicBezTo>
                  <a:pt x="673811" y="5843853"/>
                  <a:pt x="667982" y="5849497"/>
                  <a:pt x="659672" y="5853837"/>
                </a:cubicBezTo>
                <a:cubicBezTo>
                  <a:pt x="651363" y="5858178"/>
                  <a:pt x="635550" y="5860349"/>
                  <a:pt x="612233" y="5860349"/>
                </a:cubicBezTo>
                <a:lnTo>
                  <a:pt x="612233" y="5874115"/>
                </a:lnTo>
                <a:lnTo>
                  <a:pt x="868590" y="5874115"/>
                </a:lnTo>
                <a:lnTo>
                  <a:pt x="868590" y="5860349"/>
                </a:lnTo>
                <a:cubicBezTo>
                  <a:pt x="845769" y="5860349"/>
                  <a:pt x="830080" y="5858240"/>
                  <a:pt x="821523" y="5854023"/>
                </a:cubicBezTo>
                <a:cubicBezTo>
                  <a:pt x="812965" y="5849807"/>
                  <a:pt x="807012" y="5844164"/>
                  <a:pt x="803663" y="5837094"/>
                </a:cubicBezTo>
                <a:cubicBezTo>
                  <a:pt x="800315" y="5830025"/>
                  <a:pt x="798640" y="5812848"/>
                  <a:pt x="798640" y="5785562"/>
                </a:cubicBezTo>
                <a:lnTo>
                  <a:pt x="798640" y="5645664"/>
                </a:lnTo>
                <a:cubicBezTo>
                  <a:pt x="855939" y="5645664"/>
                  <a:pt x="896619" y="5642687"/>
                  <a:pt x="920679" y="5636734"/>
                </a:cubicBezTo>
                <a:cubicBezTo>
                  <a:pt x="956398" y="5628301"/>
                  <a:pt x="984427" y="5612426"/>
                  <a:pt x="1004767" y="5589109"/>
                </a:cubicBezTo>
                <a:cubicBezTo>
                  <a:pt x="1025107" y="5565793"/>
                  <a:pt x="1035277" y="5537764"/>
                  <a:pt x="1035277" y="5505021"/>
                </a:cubicBezTo>
                <a:cubicBezTo>
                  <a:pt x="1035277" y="5466326"/>
                  <a:pt x="1019526" y="5434080"/>
                  <a:pt x="988024" y="5408283"/>
                </a:cubicBezTo>
                <a:cubicBezTo>
                  <a:pt x="956522" y="5382486"/>
                  <a:pt x="904556" y="5369588"/>
                  <a:pt x="832127" y="5369588"/>
                </a:cubicBezTo>
                <a:close/>
                <a:moveTo>
                  <a:pt x="1829126" y="5359170"/>
                </a:moveTo>
                <a:lnTo>
                  <a:pt x="1648672" y="5761750"/>
                </a:lnTo>
                <a:cubicBezTo>
                  <a:pt x="1631557" y="5800197"/>
                  <a:pt x="1617170" y="5825560"/>
                  <a:pt x="1605512" y="5837838"/>
                </a:cubicBezTo>
                <a:cubicBezTo>
                  <a:pt x="1593854" y="5850117"/>
                  <a:pt x="1578971" y="5857620"/>
                  <a:pt x="1560864" y="5860349"/>
                </a:cubicBezTo>
                <a:lnTo>
                  <a:pt x="1560864" y="5874115"/>
                </a:lnTo>
                <a:lnTo>
                  <a:pt x="1728667" y="5874115"/>
                </a:lnTo>
                <a:lnTo>
                  <a:pt x="1728667" y="5860349"/>
                </a:lnTo>
                <a:cubicBezTo>
                  <a:pt x="1702374" y="5858364"/>
                  <a:pt x="1685879" y="5855388"/>
                  <a:pt x="1679182" y="5851419"/>
                </a:cubicBezTo>
                <a:cubicBezTo>
                  <a:pt x="1667772" y="5844722"/>
                  <a:pt x="1662067" y="5834304"/>
                  <a:pt x="1662067" y="5820165"/>
                </a:cubicBezTo>
                <a:cubicBezTo>
                  <a:pt x="1662067" y="5809499"/>
                  <a:pt x="1665539" y="5795980"/>
                  <a:pt x="1672485" y="5779609"/>
                </a:cubicBezTo>
                <a:lnTo>
                  <a:pt x="1693693" y="5730496"/>
                </a:lnTo>
                <a:lnTo>
                  <a:pt x="1871914" y="5730496"/>
                </a:lnTo>
                <a:lnTo>
                  <a:pt x="1898704" y="5793376"/>
                </a:lnTo>
                <a:cubicBezTo>
                  <a:pt x="1905649" y="5809747"/>
                  <a:pt x="1909370" y="5819049"/>
                  <a:pt x="1909866" y="5821281"/>
                </a:cubicBezTo>
                <a:cubicBezTo>
                  <a:pt x="1911354" y="5825994"/>
                  <a:pt x="1912098" y="5830583"/>
                  <a:pt x="1912098" y="5835048"/>
                </a:cubicBezTo>
                <a:cubicBezTo>
                  <a:pt x="1912098" y="5842489"/>
                  <a:pt x="1909370" y="5848194"/>
                  <a:pt x="1903912" y="5852163"/>
                </a:cubicBezTo>
                <a:cubicBezTo>
                  <a:pt x="1895975" y="5857620"/>
                  <a:pt x="1882208" y="5860349"/>
                  <a:pt x="1862613" y="5860349"/>
                </a:cubicBezTo>
                <a:lnTo>
                  <a:pt x="1852567" y="5860349"/>
                </a:lnTo>
                <a:lnTo>
                  <a:pt x="1852567" y="5874115"/>
                </a:lnTo>
                <a:lnTo>
                  <a:pt x="2096645" y="5874115"/>
                </a:lnTo>
                <a:lnTo>
                  <a:pt x="2096645" y="5860349"/>
                </a:lnTo>
                <a:cubicBezTo>
                  <a:pt x="2081266" y="5859108"/>
                  <a:pt x="2069360" y="5854643"/>
                  <a:pt x="2060926" y="5846954"/>
                </a:cubicBezTo>
                <a:cubicBezTo>
                  <a:pt x="2049764" y="5836784"/>
                  <a:pt x="2035501" y="5812103"/>
                  <a:pt x="2018138" y="5772912"/>
                </a:cubicBezTo>
                <a:lnTo>
                  <a:pt x="1836196" y="5359170"/>
                </a:lnTo>
                <a:close/>
                <a:moveTo>
                  <a:pt x="1879356" y="4614806"/>
                </a:moveTo>
                <a:lnTo>
                  <a:pt x="1954514" y="4788563"/>
                </a:lnTo>
                <a:lnTo>
                  <a:pt x="1801965" y="4788563"/>
                </a:lnTo>
                <a:close/>
                <a:moveTo>
                  <a:pt x="1300117" y="4482349"/>
                </a:moveTo>
                <a:lnTo>
                  <a:pt x="1339928" y="4482349"/>
                </a:lnTo>
                <a:cubicBezTo>
                  <a:pt x="1379864" y="4482349"/>
                  <a:pt x="1408823" y="4491527"/>
                  <a:pt x="1426807" y="4509882"/>
                </a:cubicBezTo>
                <a:cubicBezTo>
                  <a:pt x="1444790" y="4528238"/>
                  <a:pt x="1453782" y="4556639"/>
                  <a:pt x="1453782" y="4595086"/>
                </a:cubicBezTo>
                <a:cubicBezTo>
                  <a:pt x="1453782" y="4621627"/>
                  <a:pt x="1448883" y="4643145"/>
                  <a:pt x="1439085" y="4659641"/>
                </a:cubicBezTo>
                <a:cubicBezTo>
                  <a:pt x="1429287" y="4676136"/>
                  <a:pt x="1415831" y="4687546"/>
                  <a:pt x="1398716" y="4693871"/>
                </a:cubicBezTo>
                <a:cubicBezTo>
                  <a:pt x="1381600" y="4700196"/>
                  <a:pt x="1355803" y="4703359"/>
                  <a:pt x="1321325" y="4703359"/>
                </a:cubicBezTo>
                <a:lnTo>
                  <a:pt x="1300117" y="4703359"/>
                </a:lnTo>
                <a:close/>
                <a:moveTo>
                  <a:pt x="3178774" y="4455188"/>
                </a:moveTo>
                <a:lnTo>
                  <a:pt x="3178774" y="4468954"/>
                </a:lnTo>
                <a:lnTo>
                  <a:pt x="3195518" y="4468954"/>
                </a:lnTo>
                <a:cubicBezTo>
                  <a:pt x="3209656" y="4468954"/>
                  <a:pt x="3220880" y="4471373"/>
                  <a:pt x="3229190" y="4476210"/>
                </a:cubicBezTo>
                <a:cubicBezTo>
                  <a:pt x="3237500" y="4481047"/>
                  <a:pt x="3243018" y="4486690"/>
                  <a:pt x="3245747" y="4493139"/>
                </a:cubicBezTo>
                <a:cubicBezTo>
                  <a:pt x="3248475" y="4499588"/>
                  <a:pt x="3249840" y="4515711"/>
                  <a:pt x="3249840" y="4541508"/>
                </a:cubicBezTo>
                <a:lnTo>
                  <a:pt x="3249840" y="4873395"/>
                </a:lnTo>
                <a:cubicBezTo>
                  <a:pt x="3249840" y="4898696"/>
                  <a:pt x="3248475" y="4914323"/>
                  <a:pt x="3245747" y="4920276"/>
                </a:cubicBezTo>
                <a:cubicBezTo>
                  <a:pt x="3242274" y="4928709"/>
                  <a:pt x="3237313" y="4934662"/>
                  <a:pt x="3230864" y="4938135"/>
                </a:cubicBezTo>
                <a:cubicBezTo>
                  <a:pt x="3221935" y="4943344"/>
                  <a:pt x="3210152" y="4945949"/>
                  <a:pt x="3195518" y="4945949"/>
                </a:cubicBezTo>
                <a:lnTo>
                  <a:pt x="3178774" y="4945949"/>
                </a:lnTo>
                <a:lnTo>
                  <a:pt x="3178774" y="4959715"/>
                </a:lnTo>
                <a:lnTo>
                  <a:pt x="3626747" y="4959715"/>
                </a:lnTo>
                <a:lnTo>
                  <a:pt x="3645722" y="4782610"/>
                </a:lnTo>
                <a:lnTo>
                  <a:pt x="3630468" y="4782610"/>
                </a:lnTo>
                <a:cubicBezTo>
                  <a:pt x="3618809" y="4822297"/>
                  <a:pt x="3606469" y="4852311"/>
                  <a:pt x="3593447" y="4872651"/>
                </a:cubicBezTo>
                <a:cubicBezTo>
                  <a:pt x="3580424" y="4892991"/>
                  <a:pt x="3564983" y="4907873"/>
                  <a:pt x="3547124" y="4917299"/>
                </a:cubicBezTo>
                <a:cubicBezTo>
                  <a:pt x="3529264" y="4926725"/>
                  <a:pt x="3506940" y="4931438"/>
                  <a:pt x="3480151" y="4931438"/>
                </a:cubicBezTo>
                <a:lnTo>
                  <a:pt x="3438107" y="4931438"/>
                </a:lnTo>
                <a:cubicBezTo>
                  <a:pt x="3414295" y="4931438"/>
                  <a:pt x="3399288" y="4930322"/>
                  <a:pt x="3393087" y="4928089"/>
                </a:cubicBezTo>
                <a:cubicBezTo>
                  <a:pt x="3384405" y="4924617"/>
                  <a:pt x="3378576" y="4919346"/>
                  <a:pt x="3375600" y="4912276"/>
                </a:cubicBezTo>
                <a:cubicBezTo>
                  <a:pt x="3372623" y="4905207"/>
                  <a:pt x="3371135" y="4888774"/>
                  <a:pt x="3371135" y="4862977"/>
                </a:cubicBezTo>
                <a:lnTo>
                  <a:pt x="3371135" y="4541508"/>
                </a:lnTo>
                <a:cubicBezTo>
                  <a:pt x="3371135" y="4516207"/>
                  <a:pt x="3372499" y="4500580"/>
                  <a:pt x="3375227" y="4494627"/>
                </a:cubicBezTo>
                <a:cubicBezTo>
                  <a:pt x="3378948" y="4486194"/>
                  <a:pt x="3384033" y="4480241"/>
                  <a:pt x="3390482" y="4476768"/>
                </a:cubicBezTo>
                <a:cubicBezTo>
                  <a:pt x="3399412" y="4471559"/>
                  <a:pt x="3411194" y="4468954"/>
                  <a:pt x="3425829" y="4468954"/>
                </a:cubicBezTo>
                <a:lnTo>
                  <a:pt x="3447781" y="4468954"/>
                </a:lnTo>
                <a:lnTo>
                  <a:pt x="3447781" y="4455188"/>
                </a:lnTo>
                <a:close/>
                <a:moveTo>
                  <a:pt x="2675065" y="4455188"/>
                </a:moveTo>
                <a:lnTo>
                  <a:pt x="2675065" y="4468954"/>
                </a:lnTo>
                <a:lnTo>
                  <a:pt x="2691809" y="4468954"/>
                </a:lnTo>
                <a:cubicBezTo>
                  <a:pt x="2708180" y="4468954"/>
                  <a:pt x="2721078" y="4472427"/>
                  <a:pt x="2730504" y="4479372"/>
                </a:cubicBezTo>
                <a:cubicBezTo>
                  <a:pt x="2737201" y="4484085"/>
                  <a:pt x="2741790" y="4490783"/>
                  <a:pt x="2744271" y="4499464"/>
                </a:cubicBezTo>
                <a:cubicBezTo>
                  <a:pt x="2745511" y="4504673"/>
                  <a:pt x="2746131" y="4518688"/>
                  <a:pt x="2746131" y="4541508"/>
                </a:cubicBezTo>
                <a:lnTo>
                  <a:pt x="2746131" y="4873395"/>
                </a:lnTo>
                <a:cubicBezTo>
                  <a:pt x="2746131" y="4898696"/>
                  <a:pt x="2744767" y="4914323"/>
                  <a:pt x="2742038" y="4920276"/>
                </a:cubicBezTo>
                <a:cubicBezTo>
                  <a:pt x="2738565" y="4928709"/>
                  <a:pt x="2733604" y="4934662"/>
                  <a:pt x="2727155" y="4938135"/>
                </a:cubicBezTo>
                <a:cubicBezTo>
                  <a:pt x="2718226" y="4943344"/>
                  <a:pt x="2706443" y="4945949"/>
                  <a:pt x="2691809" y="4945949"/>
                </a:cubicBezTo>
                <a:lnTo>
                  <a:pt x="2675065" y="4945949"/>
                </a:lnTo>
                <a:lnTo>
                  <a:pt x="2675065" y="4959715"/>
                </a:lnTo>
                <a:lnTo>
                  <a:pt x="3111132" y="4959715"/>
                </a:lnTo>
                <a:lnTo>
                  <a:pt x="3133828" y="4799353"/>
                </a:lnTo>
                <a:lnTo>
                  <a:pt x="3120062" y="4799353"/>
                </a:lnTo>
                <a:cubicBezTo>
                  <a:pt x="3107659" y="4844001"/>
                  <a:pt x="3087257" y="4877240"/>
                  <a:pt x="3058856" y="4899068"/>
                </a:cubicBezTo>
                <a:cubicBezTo>
                  <a:pt x="3030455" y="4920896"/>
                  <a:pt x="2992689" y="4931810"/>
                  <a:pt x="2945560" y="4931810"/>
                </a:cubicBezTo>
                <a:lnTo>
                  <a:pt x="2915423" y="4931810"/>
                </a:lnTo>
                <a:cubicBezTo>
                  <a:pt x="2901036" y="4931810"/>
                  <a:pt x="2890618" y="4929826"/>
                  <a:pt x="2884169" y="4925857"/>
                </a:cubicBezTo>
                <a:cubicBezTo>
                  <a:pt x="2877720" y="4921888"/>
                  <a:pt x="2873317" y="4916803"/>
                  <a:pt x="2870960" y="4910602"/>
                </a:cubicBezTo>
                <a:cubicBezTo>
                  <a:pt x="2868604" y="4904401"/>
                  <a:pt x="2867426" y="4887410"/>
                  <a:pt x="2867426" y="4859628"/>
                </a:cubicBezTo>
                <a:lnTo>
                  <a:pt x="2867426" y="4717497"/>
                </a:lnTo>
                <a:cubicBezTo>
                  <a:pt x="2891486" y="4717497"/>
                  <a:pt x="2909842" y="4720660"/>
                  <a:pt x="2922492" y="4726985"/>
                </a:cubicBezTo>
                <a:cubicBezTo>
                  <a:pt x="2935143" y="4733310"/>
                  <a:pt x="2946242" y="4745651"/>
                  <a:pt x="2955793" y="4764006"/>
                </a:cubicBezTo>
                <a:cubicBezTo>
                  <a:pt x="2965342" y="4782362"/>
                  <a:pt x="2971606" y="4805926"/>
                  <a:pt x="2974582" y="4834700"/>
                </a:cubicBezTo>
                <a:lnTo>
                  <a:pt x="2988721" y="4834700"/>
                </a:lnTo>
                <a:lnTo>
                  <a:pt x="2988721" y="4570530"/>
                </a:lnTo>
                <a:lnTo>
                  <a:pt x="2974582" y="4570530"/>
                </a:lnTo>
                <a:cubicBezTo>
                  <a:pt x="2970613" y="4609721"/>
                  <a:pt x="2961436" y="4639363"/>
                  <a:pt x="2947049" y="4659454"/>
                </a:cubicBezTo>
                <a:cubicBezTo>
                  <a:pt x="2932662" y="4679546"/>
                  <a:pt x="2909470" y="4689592"/>
                  <a:pt x="2877472" y="4689592"/>
                </a:cubicBezTo>
                <a:lnTo>
                  <a:pt x="2867426" y="4689592"/>
                </a:lnTo>
                <a:lnTo>
                  <a:pt x="2867426" y="4484209"/>
                </a:lnTo>
                <a:lnTo>
                  <a:pt x="2919516" y="4484209"/>
                </a:lnTo>
                <a:cubicBezTo>
                  <a:pt x="2957715" y="4484209"/>
                  <a:pt x="2983760" y="4486442"/>
                  <a:pt x="2997651" y="4490907"/>
                </a:cubicBezTo>
                <a:cubicBezTo>
                  <a:pt x="3021463" y="4498348"/>
                  <a:pt x="3039880" y="4510006"/>
                  <a:pt x="3052903" y="4525881"/>
                </a:cubicBezTo>
                <a:cubicBezTo>
                  <a:pt x="3065925" y="4541756"/>
                  <a:pt x="3076033" y="4567925"/>
                  <a:pt x="3083226" y="4604388"/>
                </a:cubicBezTo>
                <a:lnTo>
                  <a:pt x="3097365" y="4604388"/>
                </a:lnTo>
                <a:lnTo>
                  <a:pt x="3097365" y="4455188"/>
                </a:lnTo>
                <a:close/>
                <a:moveTo>
                  <a:pt x="2113314" y="4455188"/>
                </a:moveTo>
                <a:lnTo>
                  <a:pt x="2113314" y="4468954"/>
                </a:lnTo>
                <a:cubicBezTo>
                  <a:pt x="2132910" y="4471187"/>
                  <a:pt x="2146242" y="4476520"/>
                  <a:pt x="2153311" y="4484954"/>
                </a:cubicBezTo>
                <a:cubicBezTo>
                  <a:pt x="2160380" y="4493387"/>
                  <a:pt x="2174333" y="4521788"/>
                  <a:pt x="2195169" y="4570158"/>
                </a:cubicBezTo>
                <a:lnTo>
                  <a:pt x="2368182" y="4971249"/>
                </a:lnTo>
                <a:lnTo>
                  <a:pt x="2380460" y="4971249"/>
                </a:lnTo>
                <a:lnTo>
                  <a:pt x="2554217" y="4585785"/>
                </a:lnTo>
                <a:cubicBezTo>
                  <a:pt x="2574805" y="4539896"/>
                  <a:pt x="2590308" y="4510750"/>
                  <a:pt x="2600726" y="4498348"/>
                </a:cubicBezTo>
                <a:cubicBezTo>
                  <a:pt x="2615113" y="4481729"/>
                  <a:pt x="2631483" y="4471931"/>
                  <a:pt x="2649839" y="4468954"/>
                </a:cubicBezTo>
                <a:lnTo>
                  <a:pt x="2649839" y="4455188"/>
                </a:lnTo>
                <a:lnTo>
                  <a:pt x="2484268" y="4455188"/>
                </a:lnTo>
                <a:lnTo>
                  <a:pt x="2484268" y="4468954"/>
                </a:lnTo>
                <a:cubicBezTo>
                  <a:pt x="2501879" y="4468954"/>
                  <a:pt x="2516018" y="4471063"/>
                  <a:pt x="2526684" y="4475280"/>
                </a:cubicBezTo>
                <a:cubicBezTo>
                  <a:pt x="2534373" y="4478256"/>
                  <a:pt x="2540203" y="4482597"/>
                  <a:pt x="2544171" y="4488302"/>
                </a:cubicBezTo>
                <a:cubicBezTo>
                  <a:pt x="2548140" y="4494007"/>
                  <a:pt x="2550124" y="4500580"/>
                  <a:pt x="2550124" y="4508022"/>
                </a:cubicBezTo>
                <a:cubicBezTo>
                  <a:pt x="2550124" y="4514471"/>
                  <a:pt x="2548760" y="4522285"/>
                  <a:pt x="2546032" y="4531462"/>
                </a:cubicBezTo>
                <a:cubicBezTo>
                  <a:pt x="2543303" y="4540640"/>
                  <a:pt x="2535985" y="4558747"/>
                  <a:pt x="2524079" y="4585785"/>
                </a:cubicBezTo>
                <a:lnTo>
                  <a:pt x="2424365" y="4809399"/>
                </a:lnTo>
                <a:lnTo>
                  <a:pt x="2316836" y="4558251"/>
                </a:lnTo>
                <a:cubicBezTo>
                  <a:pt x="2305426" y="4531710"/>
                  <a:pt x="2298729" y="4515401"/>
                  <a:pt x="2296745" y="4509324"/>
                </a:cubicBezTo>
                <a:cubicBezTo>
                  <a:pt x="2294760" y="4503247"/>
                  <a:pt x="2293768" y="4497976"/>
                  <a:pt x="2293768" y="4493511"/>
                </a:cubicBezTo>
                <a:cubicBezTo>
                  <a:pt x="2293768" y="4486318"/>
                  <a:pt x="2296620" y="4480861"/>
                  <a:pt x="2302326" y="4477140"/>
                </a:cubicBezTo>
                <a:cubicBezTo>
                  <a:pt x="2310263" y="4471683"/>
                  <a:pt x="2325146" y="4468954"/>
                  <a:pt x="2346974" y="4468954"/>
                </a:cubicBezTo>
                <a:lnTo>
                  <a:pt x="2355159" y="4468954"/>
                </a:lnTo>
                <a:lnTo>
                  <a:pt x="2355159" y="4455188"/>
                </a:lnTo>
                <a:close/>
                <a:moveTo>
                  <a:pt x="1111849" y="4455188"/>
                </a:moveTo>
                <a:lnTo>
                  <a:pt x="1111849" y="4468954"/>
                </a:lnTo>
                <a:cubicBezTo>
                  <a:pt x="1134917" y="4468954"/>
                  <a:pt x="1150669" y="4471063"/>
                  <a:pt x="1159102" y="4475280"/>
                </a:cubicBezTo>
                <a:cubicBezTo>
                  <a:pt x="1167536" y="4479497"/>
                  <a:pt x="1173427" y="4485140"/>
                  <a:pt x="1176776" y="4492209"/>
                </a:cubicBezTo>
                <a:cubicBezTo>
                  <a:pt x="1180124" y="4499278"/>
                  <a:pt x="1181799" y="4516455"/>
                  <a:pt x="1181799" y="4543741"/>
                </a:cubicBezTo>
                <a:lnTo>
                  <a:pt x="1181799" y="4871163"/>
                </a:lnTo>
                <a:cubicBezTo>
                  <a:pt x="1181799" y="4898448"/>
                  <a:pt x="1180124" y="4915563"/>
                  <a:pt x="1176776" y="4922508"/>
                </a:cubicBezTo>
                <a:cubicBezTo>
                  <a:pt x="1173427" y="4929454"/>
                  <a:pt x="1167598" y="4935097"/>
                  <a:pt x="1159288" y="4939437"/>
                </a:cubicBezTo>
                <a:cubicBezTo>
                  <a:pt x="1150979" y="4943778"/>
                  <a:pt x="1135166" y="4945949"/>
                  <a:pt x="1111849" y="4945949"/>
                </a:cubicBezTo>
                <a:lnTo>
                  <a:pt x="1111849" y="4959715"/>
                </a:lnTo>
                <a:lnTo>
                  <a:pt x="1370066" y="4959715"/>
                </a:lnTo>
                <a:lnTo>
                  <a:pt x="1370066" y="4945949"/>
                </a:lnTo>
                <a:cubicBezTo>
                  <a:pt x="1346998" y="4945949"/>
                  <a:pt x="1331247" y="4943840"/>
                  <a:pt x="1322813" y="4939623"/>
                </a:cubicBezTo>
                <a:cubicBezTo>
                  <a:pt x="1314379" y="4935407"/>
                  <a:pt x="1308488" y="4929764"/>
                  <a:pt x="1305140" y="4922694"/>
                </a:cubicBezTo>
                <a:cubicBezTo>
                  <a:pt x="1301791" y="4915625"/>
                  <a:pt x="1300117" y="4898448"/>
                  <a:pt x="1300117" y="4871163"/>
                </a:cubicBezTo>
                <a:lnTo>
                  <a:pt x="1300117" y="4729776"/>
                </a:lnTo>
                <a:lnTo>
                  <a:pt x="1333231" y="4729776"/>
                </a:lnTo>
                <a:lnTo>
                  <a:pt x="1495826" y="4959715"/>
                </a:lnTo>
                <a:lnTo>
                  <a:pt x="1654700" y="4959715"/>
                </a:lnTo>
                <a:lnTo>
                  <a:pt x="1654700" y="4945949"/>
                </a:lnTo>
                <a:cubicBezTo>
                  <a:pt x="1641305" y="4945205"/>
                  <a:pt x="1629523" y="4940988"/>
                  <a:pt x="1619353" y="4933298"/>
                </a:cubicBezTo>
                <a:cubicBezTo>
                  <a:pt x="1612656" y="4927841"/>
                  <a:pt x="1601370" y="4914075"/>
                  <a:pt x="1585494" y="4891998"/>
                </a:cubicBezTo>
                <a:lnTo>
                  <a:pt x="1464200" y="4721218"/>
                </a:lnTo>
                <a:cubicBezTo>
                  <a:pt x="1494957" y="4713529"/>
                  <a:pt x="1518894" y="4701995"/>
                  <a:pt x="1536009" y="4686616"/>
                </a:cubicBezTo>
                <a:cubicBezTo>
                  <a:pt x="1562798" y="4662307"/>
                  <a:pt x="1576193" y="4631549"/>
                  <a:pt x="1576193" y="4594342"/>
                </a:cubicBezTo>
                <a:cubicBezTo>
                  <a:pt x="1576193" y="4563832"/>
                  <a:pt x="1567263" y="4537229"/>
                  <a:pt x="1549404" y="4514533"/>
                </a:cubicBezTo>
                <a:cubicBezTo>
                  <a:pt x="1531544" y="4491837"/>
                  <a:pt x="1508476" y="4476272"/>
                  <a:pt x="1480199" y="4467838"/>
                </a:cubicBezTo>
                <a:cubicBezTo>
                  <a:pt x="1451921" y="4459405"/>
                  <a:pt x="1407273" y="4455188"/>
                  <a:pt x="1346253" y="4455188"/>
                </a:cubicBezTo>
                <a:close/>
                <a:moveTo>
                  <a:pt x="620419" y="4455188"/>
                </a:moveTo>
                <a:lnTo>
                  <a:pt x="620419" y="4591738"/>
                </a:lnTo>
                <a:lnTo>
                  <a:pt x="634557" y="4591738"/>
                </a:lnTo>
                <a:cubicBezTo>
                  <a:pt x="640262" y="4554531"/>
                  <a:pt x="653905" y="4525881"/>
                  <a:pt x="675485" y="4505789"/>
                </a:cubicBezTo>
                <a:cubicBezTo>
                  <a:pt x="690864" y="4491403"/>
                  <a:pt x="715545" y="4484209"/>
                  <a:pt x="749527" y="4484209"/>
                </a:cubicBezTo>
                <a:lnTo>
                  <a:pt x="785990" y="4484209"/>
                </a:lnTo>
                <a:lnTo>
                  <a:pt x="785990" y="4873395"/>
                </a:lnTo>
                <a:cubicBezTo>
                  <a:pt x="785990" y="4898696"/>
                  <a:pt x="784626" y="4914323"/>
                  <a:pt x="781897" y="4920276"/>
                </a:cubicBezTo>
                <a:cubicBezTo>
                  <a:pt x="778177" y="4928709"/>
                  <a:pt x="773092" y="4934662"/>
                  <a:pt x="766642" y="4938135"/>
                </a:cubicBezTo>
                <a:cubicBezTo>
                  <a:pt x="757713" y="4943344"/>
                  <a:pt x="745930" y="4945949"/>
                  <a:pt x="731296" y="4945949"/>
                </a:cubicBezTo>
                <a:lnTo>
                  <a:pt x="714553" y="4945949"/>
                </a:lnTo>
                <a:lnTo>
                  <a:pt x="714553" y="4959715"/>
                </a:lnTo>
                <a:lnTo>
                  <a:pt x="978722" y="4959715"/>
                </a:lnTo>
                <a:lnTo>
                  <a:pt x="978722" y="4945949"/>
                </a:lnTo>
                <a:lnTo>
                  <a:pt x="961979" y="4945949"/>
                </a:lnTo>
                <a:cubicBezTo>
                  <a:pt x="947592" y="4945949"/>
                  <a:pt x="936244" y="4943530"/>
                  <a:pt x="927935" y="4938693"/>
                </a:cubicBezTo>
                <a:cubicBezTo>
                  <a:pt x="919625" y="4933856"/>
                  <a:pt x="914044" y="4928213"/>
                  <a:pt x="911191" y="4921764"/>
                </a:cubicBezTo>
                <a:cubicBezTo>
                  <a:pt x="908339" y="4915315"/>
                  <a:pt x="906913" y="4899192"/>
                  <a:pt x="906913" y="4873395"/>
                </a:cubicBezTo>
                <a:lnTo>
                  <a:pt x="906913" y="4484209"/>
                </a:lnTo>
                <a:lnTo>
                  <a:pt x="944492" y="4484209"/>
                </a:lnTo>
                <a:cubicBezTo>
                  <a:pt x="968056" y="4484209"/>
                  <a:pt x="984551" y="4486442"/>
                  <a:pt x="993977" y="4490907"/>
                </a:cubicBezTo>
                <a:cubicBezTo>
                  <a:pt x="1010845" y="4499092"/>
                  <a:pt x="1024115" y="4510068"/>
                  <a:pt x="1033789" y="4523835"/>
                </a:cubicBezTo>
                <a:cubicBezTo>
                  <a:pt x="1043463" y="4537601"/>
                  <a:pt x="1052268" y="4560236"/>
                  <a:pt x="1060206" y="4591738"/>
                </a:cubicBezTo>
                <a:lnTo>
                  <a:pt x="1073600" y="4591738"/>
                </a:lnTo>
                <a:lnTo>
                  <a:pt x="1073600" y="4455188"/>
                </a:lnTo>
                <a:close/>
                <a:moveTo>
                  <a:pt x="1924376" y="4444770"/>
                </a:moveTo>
                <a:lnTo>
                  <a:pt x="1743922" y="4847350"/>
                </a:lnTo>
                <a:cubicBezTo>
                  <a:pt x="1726807" y="4885797"/>
                  <a:pt x="1712420" y="4911160"/>
                  <a:pt x="1700762" y="4923438"/>
                </a:cubicBezTo>
                <a:cubicBezTo>
                  <a:pt x="1689104" y="4935717"/>
                  <a:pt x="1674221" y="4943220"/>
                  <a:pt x="1656114" y="4945949"/>
                </a:cubicBezTo>
                <a:lnTo>
                  <a:pt x="1656114" y="4959715"/>
                </a:lnTo>
                <a:lnTo>
                  <a:pt x="1823917" y="4959715"/>
                </a:lnTo>
                <a:lnTo>
                  <a:pt x="1823917" y="4945949"/>
                </a:lnTo>
                <a:cubicBezTo>
                  <a:pt x="1797625" y="4943964"/>
                  <a:pt x="1781129" y="4940988"/>
                  <a:pt x="1774432" y="4937019"/>
                </a:cubicBezTo>
                <a:cubicBezTo>
                  <a:pt x="1763022" y="4930322"/>
                  <a:pt x="1757317" y="4919904"/>
                  <a:pt x="1757317" y="4905765"/>
                </a:cubicBezTo>
                <a:cubicBezTo>
                  <a:pt x="1757317" y="4895099"/>
                  <a:pt x="1760790" y="4881580"/>
                  <a:pt x="1767735" y="4865209"/>
                </a:cubicBezTo>
                <a:lnTo>
                  <a:pt x="1788943" y="4816096"/>
                </a:lnTo>
                <a:lnTo>
                  <a:pt x="1967164" y="4816096"/>
                </a:lnTo>
                <a:lnTo>
                  <a:pt x="1993953" y="4878976"/>
                </a:lnTo>
                <a:cubicBezTo>
                  <a:pt x="2000899" y="4895347"/>
                  <a:pt x="2004619" y="4904649"/>
                  <a:pt x="2005115" y="4906881"/>
                </a:cubicBezTo>
                <a:cubicBezTo>
                  <a:pt x="2006604" y="4911594"/>
                  <a:pt x="2007348" y="4916183"/>
                  <a:pt x="2007348" y="4920648"/>
                </a:cubicBezTo>
                <a:cubicBezTo>
                  <a:pt x="2007348" y="4928089"/>
                  <a:pt x="2004619" y="4933794"/>
                  <a:pt x="1999162" y="4937763"/>
                </a:cubicBezTo>
                <a:cubicBezTo>
                  <a:pt x="1991225" y="4943220"/>
                  <a:pt x="1977458" y="4945949"/>
                  <a:pt x="1957863" y="4945949"/>
                </a:cubicBezTo>
                <a:lnTo>
                  <a:pt x="1947817" y="4945949"/>
                </a:lnTo>
                <a:lnTo>
                  <a:pt x="1947817" y="4959715"/>
                </a:lnTo>
                <a:lnTo>
                  <a:pt x="2191895" y="4959715"/>
                </a:lnTo>
                <a:lnTo>
                  <a:pt x="2191895" y="4945949"/>
                </a:lnTo>
                <a:cubicBezTo>
                  <a:pt x="2176516" y="4944708"/>
                  <a:pt x="2164610" y="4940244"/>
                  <a:pt x="2156176" y="4932554"/>
                </a:cubicBezTo>
                <a:cubicBezTo>
                  <a:pt x="2145014" y="4922384"/>
                  <a:pt x="2130751" y="4897703"/>
                  <a:pt x="2113388" y="4858512"/>
                </a:cubicBezTo>
                <a:lnTo>
                  <a:pt x="1931446" y="4444770"/>
                </a:lnTo>
                <a:close/>
                <a:moveTo>
                  <a:pt x="0" y="0"/>
                </a:moveTo>
                <a:lnTo>
                  <a:pt x="12192000" y="0"/>
                </a:lnTo>
                <a:lnTo>
                  <a:pt x="12192000" y="7089057"/>
                </a:lnTo>
                <a:lnTo>
                  <a:pt x="0" y="7089057"/>
                </a:lnTo>
                <a:close/>
              </a:path>
            </a:pathLst>
          </a:custGeom>
          <a:gradFill flip="none" rotWithShape="1">
            <a:gsLst>
              <a:gs pos="100000">
                <a:srgbClr val="000000"/>
              </a:gs>
              <a:gs pos="0">
                <a:schemeClr val="tx1">
                  <a:alpha val="0"/>
                </a:schemeClr>
              </a:gs>
              <a:gs pos="100000">
                <a:schemeClr val="tx1">
                  <a:alpha val="20000"/>
                </a:schemeClr>
              </a:gs>
            </a:gsLst>
            <a:lin ang="81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72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35B8-5347-2D37-BF89-675078CAAF07}"/>
              </a:ext>
            </a:extLst>
          </p:cNvPr>
          <p:cNvSpPr>
            <a:spLocks noGrp="1"/>
          </p:cNvSpPr>
          <p:nvPr>
            <p:ph type="title"/>
          </p:nvPr>
        </p:nvSpPr>
        <p:spPr/>
        <p:txBody>
          <a:bodyPr>
            <a:normAutofit/>
          </a:bodyPr>
          <a:lstStyle/>
          <a:p>
            <a:r>
              <a:rPr lang="en-US" sz="5400" dirty="0"/>
              <a:t>ABSTRACT</a:t>
            </a:r>
            <a:endParaRPr lang="en-IN" sz="5400" dirty="0"/>
          </a:p>
        </p:txBody>
      </p:sp>
      <p:sp>
        <p:nvSpPr>
          <p:cNvPr id="4" name="TextBox 3">
            <a:extLst>
              <a:ext uri="{FF2B5EF4-FFF2-40B4-BE49-F238E27FC236}">
                <a16:creationId xmlns:a16="http://schemas.microsoft.com/office/drawing/2014/main" id="{0744727B-5F25-6F40-268A-EDDEF8E9348A}"/>
              </a:ext>
            </a:extLst>
          </p:cNvPr>
          <p:cNvSpPr txBox="1"/>
          <p:nvPr/>
        </p:nvSpPr>
        <p:spPr>
          <a:xfrm>
            <a:off x="1042219" y="2133601"/>
            <a:ext cx="10107561" cy="3785652"/>
          </a:xfrm>
          <a:prstGeom prst="rect">
            <a:avLst/>
          </a:prstGeom>
          <a:noFill/>
        </p:spPr>
        <p:txBody>
          <a:bodyPr wrap="square" rtlCol="0">
            <a:spAutoFit/>
          </a:bodyPr>
          <a:lstStyle/>
          <a:p>
            <a:pPr algn="just"/>
            <a:r>
              <a:rPr lang="en-US" sz="2400" dirty="0"/>
              <a:t>A travel planner is a comprehensive service or tool designed to assist individuals and groups in organizing and managing their travel experiences efficiently. It encompasses everything from destination selection and itinerary creation to booking flights, accommodations, transportation, and activities. By tailoring travel plans to the preferences, budget, and schedule of each traveler, a travel planner ensures a smooth, enjoyable, and stress-free journey. The goal is to save time, reduce travel-related hassles, and enhance the overall experience with expert advice, local insights, and continuous support. In a fast-paced world, a travel planner acts as a trusted partner, transforming travel dreams into memorable realities.</a:t>
            </a:r>
            <a:endParaRPr lang="en-IN" sz="2400" dirty="0"/>
          </a:p>
        </p:txBody>
      </p:sp>
    </p:spTree>
    <p:extLst>
      <p:ext uri="{BB962C8B-B14F-4D97-AF65-F5344CB8AC3E}">
        <p14:creationId xmlns:p14="http://schemas.microsoft.com/office/powerpoint/2010/main" val="2989356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40F1-A78E-D080-1FFD-17B718C93066}"/>
              </a:ext>
            </a:extLst>
          </p:cNvPr>
          <p:cNvSpPr>
            <a:spLocks noGrp="1"/>
          </p:cNvSpPr>
          <p:nvPr>
            <p:ph type="title"/>
          </p:nvPr>
        </p:nvSpPr>
        <p:spPr>
          <a:xfrm>
            <a:off x="913775" y="618517"/>
            <a:ext cx="10364451" cy="1633070"/>
          </a:xfrm>
        </p:spPr>
        <p:txBody>
          <a:bodyPr/>
          <a:lstStyle/>
          <a:p>
            <a:r>
              <a:rPr lang="en-US" sz="6000" dirty="0"/>
              <a:t>Travel Planner  </a:t>
            </a:r>
            <a:br>
              <a:rPr lang="en-US" dirty="0"/>
            </a:br>
            <a:endParaRPr lang="en-IN" dirty="0"/>
          </a:p>
        </p:txBody>
      </p:sp>
      <p:sp>
        <p:nvSpPr>
          <p:cNvPr id="3" name="TextBox 2">
            <a:extLst>
              <a:ext uri="{FF2B5EF4-FFF2-40B4-BE49-F238E27FC236}">
                <a16:creationId xmlns:a16="http://schemas.microsoft.com/office/drawing/2014/main" id="{B188027A-D9A1-EBC9-DBA7-73EC60896D16}"/>
              </a:ext>
            </a:extLst>
          </p:cNvPr>
          <p:cNvSpPr txBox="1"/>
          <p:nvPr/>
        </p:nvSpPr>
        <p:spPr>
          <a:xfrm>
            <a:off x="4257367" y="1435052"/>
            <a:ext cx="8150943" cy="373626"/>
          </a:xfrm>
          <a:prstGeom prst="rect">
            <a:avLst/>
          </a:prstGeom>
          <a:noFill/>
        </p:spPr>
        <p:txBody>
          <a:bodyPr wrap="square" rtlCol="0">
            <a:spAutoFit/>
          </a:bodyPr>
          <a:lstStyle/>
          <a:p>
            <a:r>
              <a:rPr lang="en-US" dirty="0"/>
              <a:t>Your Gateway to Seamless Adventures</a:t>
            </a:r>
            <a:endParaRPr lang="en-IN" dirty="0"/>
          </a:p>
        </p:txBody>
      </p:sp>
      <p:sp>
        <p:nvSpPr>
          <p:cNvPr id="4" name="TextBox 3">
            <a:extLst>
              <a:ext uri="{FF2B5EF4-FFF2-40B4-BE49-F238E27FC236}">
                <a16:creationId xmlns:a16="http://schemas.microsoft.com/office/drawing/2014/main" id="{F3FD8D98-B84B-A424-6E2C-246A12E607DD}"/>
              </a:ext>
            </a:extLst>
          </p:cNvPr>
          <p:cNvSpPr txBox="1"/>
          <p:nvPr/>
        </p:nvSpPr>
        <p:spPr>
          <a:xfrm>
            <a:off x="5751869" y="2349592"/>
            <a:ext cx="4336025" cy="954107"/>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WHY TO USE A TRAVEL PLANNER ?</a:t>
            </a:r>
          </a:p>
        </p:txBody>
      </p:sp>
      <p:sp>
        <p:nvSpPr>
          <p:cNvPr id="5" name="TextBox 4">
            <a:extLst>
              <a:ext uri="{FF2B5EF4-FFF2-40B4-BE49-F238E27FC236}">
                <a16:creationId xmlns:a16="http://schemas.microsoft.com/office/drawing/2014/main" id="{BF5DEAE0-31A0-62FC-68DB-978F96139D88}"/>
              </a:ext>
            </a:extLst>
          </p:cNvPr>
          <p:cNvSpPr txBox="1"/>
          <p:nvPr/>
        </p:nvSpPr>
        <p:spPr>
          <a:xfrm>
            <a:off x="5751869" y="3401704"/>
            <a:ext cx="5240594" cy="1631216"/>
          </a:xfrm>
          <a:prstGeom prst="rect">
            <a:avLst/>
          </a:prstGeom>
          <a:noFill/>
        </p:spPr>
        <p:txBody>
          <a:bodyPr wrap="square" rtlCol="0">
            <a:spAutoFit/>
          </a:bodyPr>
          <a:lstStyle/>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Expert advice tailored to your interests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Saves time and avoids costly mistakes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Handles logistics, bookings, and special requests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24/7 support while you travel </a:t>
            </a:r>
          </a:p>
        </p:txBody>
      </p:sp>
      <p:pic>
        <p:nvPicPr>
          <p:cNvPr id="9" name="Picture 8">
            <a:extLst>
              <a:ext uri="{FF2B5EF4-FFF2-40B4-BE49-F238E27FC236}">
                <a16:creationId xmlns:a16="http://schemas.microsoft.com/office/drawing/2014/main" id="{C0C0672B-C5DA-4C19-48FC-A1A739447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81" y="2327323"/>
            <a:ext cx="4060722" cy="30956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26422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7315-920A-B89E-6198-156FA6F16E8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Why choose a travel planner ?</a:t>
            </a:r>
          </a:p>
        </p:txBody>
      </p:sp>
      <p:graphicFrame>
        <p:nvGraphicFramePr>
          <p:cNvPr id="3" name="Table 2">
            <a:extLst>
              <a:ext uri="{FF2B5EF4-FFF2-40B4-BE49-F238E27FC236}">
                <a16:creationId xmlns:a16="http://schemas.microsoft.com/office/drawing/2014/main" id="{FDC65AD8-3217-DE91-4F29-B24B7E4BE583}"/>
              </a:ext>
            </a:extLst>
          </p:cNvPr>
          <p:cNvGraphicFramePr>
            <a:graphicFrameLocks noGrp="1"/>
          </p:cNvGraphicFramePr>
          <p:nvPr>
            <p:extLst>
              <p:ext uri="{D42A27DB-BD31-4B8C-83A1-F6EECF244321}">
                <p14:modId xmlns:p14="http://schemas.microsoft.com/office/powerpoint/2010/main" val="2512534559"/>
              </p:ext>
            </p:extLst>
          </p:nvPr>
        </p:nvGraphicFramePr>
        <p:xfrm>
          <a:off x="2032000" y="1877960"/>
          <a:ext cx="8127999" cy="3943964"/>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405249435"/>
                    </a:ext>
                  </a:extLst>
                </a:gridCol>
                <a:gridCol w="2709333">
                  <a:extLst>
                    <a:ext uri="{9D8B030D-6E8A-4147-A177-3AD203B41FA5}">
                      <a16:colId xmlns:a16="http://schemas.microsoft.com/office/drawing/2014/main" val="499894535"/>
                    </a:ext>
                  </a:extLst>
                </a:gridCol>
                <a:gridCol w="2709333">
                  <a:extLst>
                    <a:ext uri="{9D8B030D-6E8A-4147-A177-3AD203B41FA5}">
                      <a16:colId xmlns:a16="http://schemas.microsoft.com/office/drawing/2014/main" val="2849449413"/>
                    </a:ext>
                  </a:extLst>
                </a:gridCol>
              </a:tblGrid>
              <a:tr h="644619">
                <a:tc>
                  <a:txBody>
                    <a:bodyPr/>
                    <a:lstStyle/>
                    <a:p>
                      <a:r>
                        <a:rPr lang="en-IN" dirty="0"/>
                        <a:t>FEATURE </a:t>
                      </a:r>
                    </a:p>
                  </a:txBody>
                  <a:tcPr/>
                </a:tc>
                <a:tc>
                  <a:txBody>
                    <a:bodyPr/>
                    <a:lstStyle/>
                    <a:p>
                      <a:r>
                        <a:rPr lang="en-IN" dirty="0"/>
                        <a:t>DIY TRAVEL PLANNER </a:t>
                      </a:r>
                    </a:p>
                  </a:txBody>
                  <a:tcPr/>
                </a:tc>
                <a:tc>
                  <a:txBody>
                    <a:bodyPr/>
                    <a:lstStyle/>
                    <a:p>
                      <a:r>
                        <a:rPr lang="en-IN" dirty="0"/>
                        <a:t>PROFESSIONAL TRAVEL PLANNER </a:t>
                      </a:r>
                    </a:p>
                  </a:txBody>
                  <a:tcPr/>
                </a:tc>
                <a:extLst>
                  <a:ext uri="{0D108BD9-81ED-4DB2-BD59-A6C34878D82A}">
                    <a16:rowId xmlns:a16="http://schemas.microsoft.com/office/drawing/2014/main" val="3508112348"/>
                  </a:ext>
                </a:extLst>
              </a:tr>
              <a:tr h="471335">
                <a:tc>
                  <a:txBody>
                    <a:bodyPr/>
                    <a:lstStyle/>
                    <a:p>
                      <a:r>
                        <a:rPr lang="en-IN" dirty="0"/>
                        <a:t>Time spent planning </a:t>
                      </a:r>
                    </a:p>
                  </a:txBody>
                  <a:tcPr/>
                </a:tc>
                <a:tc>
                  <a:txBody>
                    <a:bodyPr/>
                    <a:lstStyle/>
                    <a:p>
                      <a:r>
                        <a:rPr lang="en-IN" dirty="0"/>
                        <a:t>10-20+hours </a:t>
                      </a:r>
                    </a:p>
                  </a:txBody>
                  <a:tcPr/>
                </a:tc>
                <a:tc>
                  <a:txBody>
                    <a:bodyPr/>
                    <a:lstStyle/>
                    <a:p>
                      <a:r>
                        <a:rPr lang="en-IN" dirty="0"/>
                        <a:t>Minimal (we do the work)</a:t>
                      </a:r>
                    </a:p>
                  </a:txBody>
                  <a:tcPr/>
                </a:tc>
                <a:extLst>
                  <a:ext uri="{0D108BD9-81ED-4DB2-BD59-A6C34878D82A}">
                    <a16:rowId xmlns:a16="http://schemas.microsoft.com/office/drawing/2014/main" val="951542204"/>
                  </a:ext>
                </a:extLst>
              </a:tr>
              <a:tr h="471335">
                <a:tc>
                  <a:txBody>
                    <a:bodyPr/>
                    <a:lstStyle/>
                    <a:p>
                      <a:r>
                        <a:rPr lang="en-IN" dirty="0"/>
                        <a:t>Expertise &amp; local insights </a:t>
                      </a:r>
                    </a:p>
                  </a:txBody>
                  <a:tcPr/>
                </a:tc>
                <a:tc>
                  <a:txBody>
                    <a:bodyPr/>
                    <a:lstStyle/>
                    <a:p>
                      <a:r>
                        <a:rPr lang="en-IN" dirty="0"/>
                        <a:t>Limited</a:t>
                      </a:r>
                    </a:p>
                  </a:txBody>
                  <a:tcPr/>
                </a:tc>
                <a:tc>
                  <a:txBody>
                    <a:bodyPr/>
                    <a:lstStyle/>
                    <a:p>
                      <a:r>
                        <a:rPr lang="en-IN" dirty="0"/>
                        <a:t>Extensive &amp; updated</a:t>
                      </a:r>
                    </a:p>
                  </a:txBody>
                  <a:tcPr/>
                </a:tc>
                <a:extLst>
                  <a:ext uri="{0D108BD9-81ED-4DB2-BD59-A6C34878D82A}">
                    <a16:rowId xmlns:a16="http://schemas.microsoft.com/office/drawing/2014/main" val="3373741770"/>
                  </a:ext>
                </a:extLst>
              </a:tr>
              <a:tr h="471335">
                <a:tc>
                  <a:txBody>
                    <a:bodyPr/>
                    <a:lstStyle/>
                    <a:p>
                      <a:r>
                        <a:rPr lang="en-IN" dirty="0"/>
                        <a:t>Custom </a:t>
                      </a:r>
                      <a:r>
                        <a:rPr lang="en-IN" dirty="0" err="1"/>
                        <a:t>itinernaries</a:t>
                      </a:r>
                      <a:endParaRPr lang="en-IN" dirty="0"/>
                    </a:p>
                  </a:txBody>
                  <a:tcPr/>
                </a:tc>
                <a:tc>
                  <a:txBody>
                    <a:bodyPr/>
                    <a:lstStyle/>
                    <a:p>
                      <a:r>
                        <a:rPr lang="en-IN" dirty="0"/>
                        <a:t>Generic templates </a:t>
                      </a:r>
                    </a:p>
                  </a:txBody>
                  <a:tcPr/>
                </a:tc>
                <a:tc>
                  <a:txBody>
                    <a:bodyPr/>
                    <a:lstStyle/>
                    <a:p>
                      <a:r>
                        <a:rPr lang="en-IN" dirty="0"/>
                        <a:t>Fully personalized</a:t>
                      </a:r>
                    </a:p>
                  </a:txBody>
                  <a:tcPr/>
                </a:tc>
                <a:extLst>
                  <a:ext uri="{0D108BD9-81ED-4DB2-BD59-A6C34878D82A}">
                    <a16:rowId xmlns:a16="http://schemas.microsoft.com/office/drawing/2014/main" val="2619857012"/>
                  </a:ext>
                </a:extLst>
              </a:tr>
              <a:tr h="471335">
                <a:tc>
                  <a:txBody>
                    <a:bodyPr/>
                    <a:lstStyle/>
                    <a:p>
                      <a:r>
                        <a:rPr lang="en-IN" dirty="0"/>
                        <a:t>Support during trip </a:t>
                      </a:r>
                    </a:p>
                  </a:txBody>
                  <a:tcPr/>
                </a:tc>
                <a:tc>
                  <a:txBody>
                    <a:bodyPr/>
                    <a:lstStyle/>
                    <a:p>
                      <a:r>
                        <a:rPr lang="en-IN" dirty="0"/>
                        <a:t>None </a:t>
                      </a:r>
                    </a:p>
                  </a:txBody>
                  <a:tcPr/>
                </a:tc>
                <a:tc>
                  <a:txBody>
                    <a:bodyPr/>
                    <a:lstStyle/>
                    <a:p>
                      <a:r>
                        <a:rPr lang="en-IN" dirty="0"/>
                        <a:t>24/7 assistance </a:t>
                      </a:r>
                    </a:p>
                  </a:txBody>
                  <a:tcPr/>
                </a:tc>
                <a:extLst>
                  <a:ext uri="{0D108BD9-81ED-4DB2-BD59-A6C34878D82A}">
                    <a16:rowId xmlns:a16="http://schemas.microsoft.com/office/drawing/2014/main" val="950920101"/>
                  </a:ext>
                </a:extLst>
              </a:tr>
              <a:tr h="471335">
                <a:tc>
                  <a:txBody>
                    <a:bodyPr/>
                    <a:lstStyle/>
                    <a:p>
                      <a:r>
                        <a:rPr lang="en-IN" dirty="0"/>
                        <a:t>Deal &amp; discount access </a:t>
                      </a:r>
                    </a:p>
                  </a:txBody>
                  <a:tcPr/>
                </a:tc>
                <a:tc>
                  <a:txBody>
                    <a:bodyPr/>
                    <a:lstStyle/>
                    <a:p>
                      <a:r>
                        <a:rPr lang="en-IN" dirty="0"/>
                        <a:t>Public rates only </a:t>
                      </a:r>
                    </a:p>
                  </a:txBody>
                  <a:tcPr/>
                </a:tc>
                <a:tc>
                  <a:txBody>
                    <a:bodyPr/>
                    <a:lstStyle/>
                    <a:p>
                      <a:r>
                        <a:rPr lang="en-IN" dirty="0"/>
                        <a:t>Special partnerships</a:t>
                      </a:r>
                    </a:p>
                  </a:txBody>
                  <a:tcPr/>
                </a:tc>
                <a:extLst>
                  <a:ext uri="{0D108BD9-81ED-4DB2-BD59-A6C34878D82A}">
                    <a16:rowId xmlns:a16="http://schemas.microsoft.com/office/drawing/2014/main" val="1089000199"/>
                  </a:ext>
                </a:extLst>
              </a:tr>
              <a:tr h="471335">
                <a:tc>
                  <a:txBody>
                    <a:bodyPr/>
                    <a:lstStyle/>
                    <a:p>
                      <a:r>
                        <a:rPr lang="en-IN" dirty="0"/>
                        <a:t>Handling emergencies</a:t>
                      </a:r>
                    </a:p>
                  </a:txBody>
                  <a:tcPr/>
                </a:tc>
                <a:tc>
                  <a:txBody>
                    <a:bodyPr/>
                    <a:lstStyle/>
                    <a:p>
                      <a:r>
                        <a:rPr lang="en-IN" dirty="0"/>
                        <a:t>Self-managed</a:t>
                      </a:r>
                    </a:p>
                  </a:txBody>
                  <a:tcPr/>
                </a:tc>
                <a:tc>
                  <a:txBody>
                    <a:bodyPr/>
                    <a:lstStyle/>
                    <a:p>
                      <a:r>
                        <a:rPr lang="en-IN" dirty="0"/>
                        <a:t>Professional backup</a:t>
                      </a:r>
                    </a:p>
                  </a:txBody>
                  <a:tcPr/>
                </a:tc>
                <a:extLst>
                  <a:ext uri="{0D108BD9-81ED-4DB2-BD59-A6C34878D82A}">
                    <a16:rowId xmlns:a16="http://schemas.microsoft.com/office/drawing/2014/main" val="3848401150"/>
                  </a:ext>
                </a:extLst>
              </a:tr>
              <a:tr h="471335">
                <a:tc>
                  <a:txBody>
                    <a:bodyPr/>
                    <a:lstStyle/>
                    <a:p>
                      <a:r>
                        <a:rPr lang="en-IN" dirty="0"/>
                        <a:t>Peace of mind </a:t>
                      </a:r>
                    </a:p>
                  </a:txBody>
                  <a:tcPr/>
                </a:tc>
                <a:tc>
                  <a:txBody>
                    <a:bodyPr/>
                    <a:lstStyle/>
                    <a:p>
                      <a:r>
                        <a:rPr lang="en-IN" dirty="0"/>
                        <a:t>Often stressful</a:t>
                      </a:r>
                    </a:p>
                  </a:txBody>
                  <a:tcPr/>
                </a:tc>
                <a:tc>
                  <a:txBody>
                    <a:bodyPr/>
                    <a:lstStyle/>
                    <a:p>
                      <a:r>
                        <a:rPr lang="en-IN" dirty="0"/>
                        <a:t>Worry –free travel </a:t>
                      </a:r>
                    </a:p>
                  </a:txBody>
                  <a:tcPr/>
                </a:tc>
                <a:extLst>
                  <a:ext uri="{0D108BD9-81ED-4DB2-BD59-A6C34878D82A}">
                    <a16:rowId xmlns:a16="http://schemas.microsoft.com/office/drawing/2014/main" val="2790601663"/>
                  </a:ext>
                </a:extLst>
              </a:tr>
            </a:tbl>
          </a:graphicData>
        </a:graphic>
      </p:graphicFrame>
    </p:spTree>
    <p:extLst>
      <p:ext uri="{BB962C8B-B14F-4D97-AF65-F5344CB8AC3E}">
        <p14:creationId xmlns:p14="http://schemas.microsoft.com/office/powerpoint/2010/main" val="281035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36F493-3119-EC6C-A2A3-A778D0022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11" y="1225188"/>
            <a:ext cx="3773145" cy="5182002"/>
          </a:xfrm>
          <a:prstGeom prst="rect">
            <a:avLst/>
          </a:prstGeom>
        </p:spPr>
      </p:pic>
      <p:sp>
        <p:nvSpPr>
          <p:cNvPr id="3" name="TextBox 2">
            <a:extLst>
              <a:ext uri="{FF2B5EF4-FFF2-40B4-BE49-F238E27FC236}">
                <a16:creationId xmlns:a16="http://schemas.microsoft.com/office/drawing/2014/main" id="{202947EF-F46E-CDC5-5FF2-28CED2A92D2C}"/>
              </a:ext>
            </a:extLst>
          </p:cNvPr>
          <p:cNvSpPr txBox="1"/>
          <p:nvPr/>
        </p:nvSpPr>
        <p:spPr>
          <a:xfrm>
            <a:off x="457906" y="855855"/>
            <a:ext cx="3365285" cy="369332"/>
          </a:xfrm>
          <a:prstGeom prst="rect">
            <a:avLst/>
          </a:prstGeom>
          <a:noFill/>
        </p:spPr>
        <p:txBody>
          <a:bodyPr wrap="square" rtlCol="0">
            <a:spAutoFit/>
          </a:bodyPr>
          <a:lstStyle/>
          <a:p>
            <a:pPr algn="l"/>
            <a:r>
              <a:rPr lang="en-GB" dirty="0"/>
              <a:t>Basic implementation of our Idea:</a:t>
            </a:r>
            <a:endParaRPr lang="en-US" dirty="0"/>
          </a:p>
        </p:txBody>
      </p:sp>
      <p:pic>
        <p:nvPicPr>
          <p:cNvPr id="4" name="Picture 3">
            <a:extLst>
              <a:ext uri="{FF2B5EF4-FFF2-40B4-BE49-F238E27FC236}">
                <a16:creationId xmlns:a16="http://schemas.microsoft.com/office/drawing/2014/main" id="{5F93CFDB-0FD0-CCC6-1340-151D791BF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9681" y="1151926"/>
            <a:ext cx="6218260" cy="5328525"/>
          </a:xfrm>
          <a:prstGeom prst="rect">
            <a:avLst/>
          </a:prstGeom>
        </p:spPr>
      </p:pic>
      <p:sp>
        <p:nvSpPr>
          <p:cNvPr id="5" name="TextBox 4">
            <a:extLst>
              <a:ext uri="{FF2B5EF4-FFF2-40B4-BE49-F238E27FC236}">
                <a16:creationId xmlns:a16="http://schemas.microsoft.com/office/drawing/2014/main" id="{A6206DAA-930A-5D43-6F39-72A2C72DA7F6}"/>
              </a:ext>
            </a:extLst>
          </p:cNvPr>
          <p:cNvSpPr txBox="1"/>
          <p:nvPr/>
        </p:nvSpPr>
        <p:spPr>
          <a:xfrm>
            <a:off x="5624979" y="855855"/>
            <a:ext cx="3792027" cy="369332"/>
          </a:xfrm>
          <a:prstGeom prst="rect">
            <a:avLst/>
          </a:prstGeom>
          <a:noFill/>
        </p:spPr>
        <p:txBody>
          <a:bodyPr wrap="square" rtlCol="0">
            <a:spAutoFit/>
          </a:bodyPr>
          <a:lstStyle/>
          <a:p>
            <a:pPr algn="l"/>
            <a:r>
              <a:rPr lang="en-GB" dirty="0"/>
              <a:t>Class Diagram of our implementation:</a:t>
            </a:r>
            <a:endParaRPr lang="en-US" dirty="0"/>
          </a:p>
        </p:txBody>
      </p:sp>
    </p:spTree>
    <p:extLst>
      <p:ext uri="{BB962C8B-B14F-4D97-AF65-F5344CB8AC3E}">
        <p14:creationId xmlns:p14="http://schemas.microsoft.com/office/powerpoint/2010/main" val="188514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2FDD45-D14C-621B-CAE1-CFBE0B6EA91B}"/>
              </a:ext>
            </a:extLst>
          </p:cNvPr>
          <p:cNvSpPr txBox="1"/>
          <p:nvPr/>
        </p:nvSpPr>
        <p:spPr>
          <a:xfrm>
            <a:off x="1046802" y="1055677"/>
            <a:ext cx="10809161" cy="5909310"/>
          </a:xfrm>
          <a:prstGeom prst="rect">
            <a:avLst/>
          </a:prstGeom>
          <a:noFill/>
        </p:spPr>
        <p:txBody>
          <a:bodyPr wrap="square" rtlCol="0">
            <a:spAutoFit/>
          </a:bodyPr>
          <a:lstStyle/>
          <a:p>
            <a:pPr algn="l"/>
            <a:r>
              <a:rPr lang="en-GB" b="1" dirty="0"/>
              <a:t>Authentication &amp; Security</a:t>
            </a:r>
            <a:r>
              <a:rPr lang="en-GB" dirty="0"/>
              <a:t>
✔ Firebase </a:t>
            </a:r>
            <a:r>
              <a:rPr lang="en-GB" dirty="0" err="1"/>
              <a:t>Auth</a:t>
            </a:r>
            <a:r>
              <a:rPr lang="en-GB" dirty="0"/>
              <a:t> (Google, Apple, Email) | MFA | AES Encryption
✔ JWT-based sessions | Flask security (CSRF &amp; XSS protection)</a:t>
            </a:r>
          </a:p>
          <a:p>
            <a:pPr algn="l"/>
            <a:r>
              <a:rPr lang="en-GB" b="1" dirty="0"/>
              <a:t>AI-Powered Itinerary Generator</a:t>
            </a:r>
            <a:r>
              <a:rPr lang="en-GB" dirty="0"/>
              <a:t>
✔ Hybrid Recommendation (Collaborative + Content-Based Filtering)
✔ </a:t>
            </a:r>
            <a:r>
              <a:rPr lang="en-GB" dirty="0" err="1"/>
              <a:t>TensorFlow</a:t>
            </a:r>
            <a:r>
              <a:rPr lang="en-GB" dirty="0"/>
              <a:t>/</a:t>
            </a:r>
            <a:r>
              <a:rPr lang="en-GB" dirty="0" err="1"/>
              <a:t>Scikit</a:t>
            </a:r>
            <a:r>
              <a:rPr lang="en-GB" dirty="0"/>
              <a:t>-learn ML models | Flask API + SQLite</a:t>
            </a:r>
          </a:p>
          <a:p>
            <a:pPr algn="l"/>
            <a:r>
              <a:rPr lang="en-GB" b="1" dirty="0"/>
              <a:t>Location Services</a:t>
            </a:r>
            <a:r>
              <a:rPr lang="en-GB" dirty="0"/>
              <a:t>
✔ Flutter </a:t>
            </a:r>
            <a:r>
              <a:rPr lang="en-GB" dirty="0" err="1"/>
              <a:t>Geolocator</a:t>
            </a:r>
            <a:r>
              <a:rPr lang="en-GB" dirty="0"/>
              <a:t> | Google Places API | Offline Maps (</a:t>
            </a:r>
            <a:r>
              <a:rPr lang="en-GB" dirty="0" err="1"/>
              <a:t>flutter_map</a:t>
            </a:r>
            <a:r>
              <a:rPr lang="en-GB" dirty="0"/>
              <a:t>)
✔ Optimized Routing (</a:t>
            </a:r>
            <a:r>
              <a:rPr lang="en-GB" dirty="0" err="1"/>
              <a:t>Dijkstra’s</a:t>
            </a:r>
            <a:r>
              <a:rPr lang="en-GB" dirty="0"/>
              <a:t> Algorithm / A*)</a:t>
            </a:r>
          </a:p>
          <a:p>
            <a:pPr algn="l"/>
            <a:r>
              <a:rPr lang="en-GB" b="1" dirty="0"/>
              <a:t>Flight &amp; Hotel Booking</a:t>
            </a:r>
            <a:r>
              <a:rPr lang="en-GB" dirty="0"/>
              <a:t>
✔ </a:t>
            </a:r>
            <a:r>
              <a:rPr lang="en-GB" dirty="0" err="1"/>
              <a:t>Skyscanner</a:t>
            </a:r>
            <a:r>
              <a:rPr lang="en-GB" dirty="0"/>
              <a:t>, Expedia, </a:t>
            </a:r>
            <a:r>
              <a:rPr lang="en-GB" dirty="0" err="1"/>
              <a:t>Booking.com</a:t>
            </a:r>
            <a:r>
              <a:rPr lang="en-GB" dirty="0"/>
              <a:t> APIs
✔ AI Fare Prediction (Random Forest/LSTM)</a:t>
            </a:r>
          </a:p>
          <a:p>
            <a:pPr algn="l"/>
            <a:r>
              <a:rPr lang="en-GB" b="1" dirty="0"/>
              <a:t>Real-Time Updates &amp; Alerts
</a:t>
            </a:r>
            <a:r>
              <a:rPr lang="en-GB" dirty="0"/>
              <a:t>✔ </a:t>
            </a:r>
            <a:r>
              <a:rPr lang="en-GB" dirty="0" err="1"/>
              <a:t>FlightAware</a:t>
            </a:r>
            <a:r>
              <a:rPr lang="en-GB" dirty="0"/>
              <a:t> (Flight Tracking) | </a:t>
            </a:r>
            <a:r>
              <a:rPr lang="en-GB" dirty="0" err="1"/>
              <a:t>OpenWeather</a:t>
            </a:r>
            <a:r>
              <a:rPr lang="en-GB" dirty="0"/>
              <a:t> | </a:t>
            </a:r>
            <a:r>
              <a:rPr lang="en-GB" dirty="0" err="1"/>
              <a:t>Twilio</a:t>
            </a:r>
            <a:r>
              <a:rPr lang="en-GB" dirty="0"/>
              <a:t> (SMS Alerts)
✔ </a:t>
            </a:r>
            <a:r>
              <a:rPr lang="en-GB" dirty="0" err="1"/>
              <a:t>Dialogflow</a:t>
            </a:r>
            <a:r>
              <a:rPr lang="en-GB" dirty="0"/>
              <a:t> </a:t>
            </a:r>
            <a:r>
              <a:rPr lang="en-GB" dirty="0" err="1"/>
              <a:t>Chatbot</a:t>
            </a:r>
            <a:r>
              <a:rPr lang="en-GB" dirty="0"/>
              <a:t> for Assistance</a:t>
            </a:r>
          </a:p>
          <a:p>
            <a:pPr algn="l"/>
            <a:r>
              <a:rPr lang="en-GB" b="1" dirty="0"/>
              <a:t>Feedback &amp; AI Optimization</a:t>
            </a:r>
            <a:r>
              <a:rPr lang="en-GB" dirty="0"/>
              <a:t>
✔ SQLite for Reviews | NLP-based Sentiment Analysis</a:t>
            </a:r>
          </a:p>
          <a:p>
            <a:pPr algn="l"/>
            <a:r>
              <a:rPr lang="en-GB" b="1" dirty="0"/>
              <a:t>Tech Stack</a:t>
            </a:r>
            <a:r>
              <a:rPr lang="en-GB" dirty="0"/>
              <a:t>
Flutter (Frontend) | Flask (Backend) | SQLite | </a:t>
            </a:r>
            <a:r>
              <a:rPr lang="en-GB" dirty="0" err="1"/>
              <a:t>TensorFlow</a:t>
            </a:r>
            <a:r>
              <a:rPr lang="en-GB" dirty="0"/>
              <a:t> | Google APIs</a:t>
            </a:r>
          </a:p>
          <a:p>
            <a:pPr algn="l"/>
            <a:endParaRPr lang="en-GB" dirty="0"/>
          </a:p>
          <a:p>
            <a:pPr algn="l"/>
            <a:endParaRPr lang="en-GB" dirty="0"/>
          </a:p>
        </p:txBody>
      </p:sp>
      <p:sp>
        <p:nvSpPr>
          <p:cNvPr id="3" name="TextBox 2">
            <a:extLst>
              <a:ext uri="{FF2B5EF4-FFF2-40B4-BE49-F238E27FC236}">
                <a16:creationId xmlns:a16="http://schemas.microsoft.com/office/drawing/2014/main" id="{068D1FAD-98AF-109D-482A-B540191F4149}"/>
              </a:ext>
            </a:extLst>
          </p:cNvPr>
          <p:cNvSpPr txBox="1"/>
          <p:nvPr/>
        </p:nvSpPr>
        <p:spPr>
          <a:xfrm rot="10800000" flipV="1">
            <a:off x="3075757" y="577544"/>
            <a:ext cx="6527591" cy="470025"/>
          </a:xfrm>
          <a:prstGeom prst="rect">
            <a:avLst/>
          </a:prstGeom>
          <a:noFill/>
        </p:spPr>
        <p:txBody>
          <a:bodyPr wrap="square" rtlCol="0">
            <a:spAutoFit/>
          </a:bodyPr>
          <a:lstStyle/>
          <a:p>
            <a:pPr algn="l"/>
            <a:r>
              <a:rPr lang="en-GB" sz="2400" b="1" dirty="0"/>
              <a:t>USED ALGORITHMS AND TECHNOLOGIES</a:t>
            </a:r>
            <a:endParaRPr lang="en-US" sz="2400" b="1" dirty="0"/>
          </a:p>
        </p:txBody>
      </p:sp>
    </p:spTree>
    <p:extLst>
      <p:ext uri="{BB962C8B-B14F-4D97-AF65-F5344CB8AC3E}">
        <p14:creationId xmlns:p14="http://schemas.microsoft.com/office/powerpoint/2010/main" val="278270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7CEF3-8285-B477-57DF-BED22F6D5B7E}"/>
              </a:ext>
            </a:extLst>
          </p:cNvPr>
          <p:cNvSpPr txBox="1"/>
          <p:nvPr/>
        </p:nvSpPr>
        <p:spPr>
          <a:xfrm>
            <a:off x="5182191" y="2511050"/>
            <a:ext cx="1828800" cy="369332"/>
          </a:xfrm>
          <a:prstGeom prst="rect">
            <a:avLst/>
          </a:prstGeom>
          <a:noFill/>
        </p:spPr>
        <p:txBody>
          <a:bodyPr wrap="square" rtlCol="0">
            <a:spAutoFit/>
          </a:bodyPr>
          <a:lstStyle/>
          <a:p>
            <a:pPr algn="l"/>
            <a:endParaRPr lang="en-GB" dirty="0"/>
          </a:p>
        </p:txBody>
      </p:sp>
      <p:sp>
        <p:nvSpPr>
          <p:cNvPr id="3" name="TextBox 2">
            <a:extLst>
              <a:ext uri="{FF2B5EF4-FFF2-40B4-BE49-F238E27FC236}">
                <a16:creationId xmlns:a16="http://schemas.microsoft.com/office/drawing/2014/main" id="{6B4F2233-05E8-CAFB-9818-DA25BC3001D0}"/>
              </a:ext>
            </a:extLst>
          </p:cNvPr>
          <p:cNvSpPr txBox="1"/>
          <p:nvPr/>
        </p:nvSpPr>
        <p:spPr>
          <a:xfrm>
            <a:off x="1507848" y="1492009"/>
            <a:ext cx="9176303" cy="3508653"/>
          </a:xfrm>
          <a:prstGeom prst="rect">
            <a:avLst/>
          </a:prstGeom>
          <a:noFill/>
        </p:spPr>
        <p:txBody>
          <a:bodyPr wrap="square" rtlCol="0">
            <a:spAutoFit/>
          </a:bodyPr>
          <a:lstStyle/>
          <a:p>
            <a:pPr algn="l"/>
            <a:r>
              <a:rPr lang="en-GB" sz="2400" b="1" dirty="0"/>
              <a:t>CONCLUSION</a:t>
            </a:r>
          </a:p>
          <a:p>
            <a:pPr algn="l"/>
            <a:endParaRPr lang="en-GB" dirty="0"/>
          </a:p>
          <a:p>
            <a:pPr algn="l"/>
            <a:r>
              <a:rPr lang="en-GB" dirty="0"/>
              <a:t>AI </a:t>
            </a:r>
            <a:r>
              <a:rPr lang="en-GB" dirty="0" err="1"/>
              <a:t>TravelMate</a:t>
            </a:r>
            <a:r>
              <a:rPr lang="en-GB" dirty="0"/>
              <a:t> successfully integrates AI-driven personalization, real-time assistance, and secure authentication to create a seamless travel planning experience. By leveraging machine learning, predictive analytics, and automation, the system optimizes itineraries, enhances navigation, and streamlines bookings while ensuring data security. Its scalable and modular architecture allows for continuous improvements, making it a versatile and intelligent travel companion for users worldwide.</a:t>
            </a:r>
          </a:p>
          <a:p>
            <a:pPr algn="l"/>
            <a:endParaRPr lang="en-GB" dirty="0"/>
          </a:p>
          <a:p>
            <a:pPr algn="l"/>
            <a:r>
              <a:rPr lang="en-GB" dirty="0"/>
              <a:t>With its scalable, modular architecture, AI </a:t>
            </a:r>
            <a:r>
              <a:rPr lang="en-GB" dirty="0" err="1"/>
              <a:t>TravelMate</a:t>
            </a:r>
            <a:r>
              <a:rPr lang="en-GB" dirty="0"/>
              <a:t> delivers a secure, AI-enhanced travel planning experience, combining automation, predictive analytics, and real-time intelligence for effortless and efficient trip management.</a:t>
            </a:r>
          </a:p>
        </p:txBody>
      </p:sp>
      <p:sp>
        <p:nvSpPr>
          <p:cNvPr id="4" name="TextBox 3">
            <a:extLst>
              <a:ext uri="{FF2B5EF4-FFF2-40B4-BE49-F238E27FC236}">
                <a16:creationId xmlns:a16="http://schemas.microsoft.com/office/drawing/2014/main" id="{91A02D2F-1AFC-87E8-F3E8-F52111C04CBB}"/>
              </a:ext>
            </a:extLst>
          </p:cNvPr>
          <p:cNvSpPr txBox="1"/>
          <p:nvPr/>
        </p:nvSpPr>
        <p:spPr>
          <a:xfrm>
            <a:off x="5182191" y="251105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45569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B10219-CAF2-4A77-3A3A-FE2A904A21BF}"/>
              </a:ext>
            </a:extLst>
          </p:cNvPr>
          <p:cNvSpPr txBox="1"/>
          <p:nvPr/>
        </p:nvSpPr>
        <p:spPr>
          <a:xfrm>
            <a:off x="3667432" y="2595716"/>
            <a:ext cx="5230762" cy="1107996"/>
          </a:xfrm>
          <a:prstGeom prst="rect">
            <a:avLst/>
          </a:prstGeom>
          <a:noFill/>
        </p:spPr>
        <p:txBody>
          <a:bodyPr wrap="square" rtlCol="0">
            <a:spAutoFit/>
          </a:bodyPr>
          <a:lstStyle/>
          <a:p>
            <a:r>
              <a:rPr lang="en-IN" sz="6600" dirty="0">
                <a:latin typeface="+mj-lt"/>
                <a:cs typeface="Times New Roman" panose="02020603050405020304" pitchFamily="18" charset="0"/>
              </a:rPr>
              <a:t>THANK YOU </a:t>
            </a:r>
          </a:p>
        </p:txBody>
      </p:sp>
    </p:spTree>
    <p:extLst>
      <p:ext uri="{BB962C8B-B14F-4D97-AF65-F5344CB8AC3E}">
        <p14:creationId xmlns:p14="http://schemas.microsoft.com/office/powerpoint/2010/main" val="7121458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125</TotalTime>
  <Words>333</Words>
  <Application>Microsoft Office PowerPoint</Application>
  <PresentationFormat>Widescreen</PresentationFormat>
  <Paragraphs>50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Droplet</vt:lpstr>
      <vt:lpstr>PowerPoint Presentation</vt:lpstr>
      <vt:lpstr>PowerPoint Presentation</vt:lpstr>
      <vt:lpstr>ABSTRACT</vt:lpstr>
      <vt:lpstr>Travel Planner   </vt:lpstr>
      <vt:lpstr>Why choose a travel planner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Parthi Moni</dc:creator>
  <cp:lastModifiedBy>Sathesh K</cp:lastModifiedBy>
  <cp:revision>7</cp:revision>
  <dcterms:created xsi:type="dcterms:W3CDTF">2025-04-04T04:37:39Z</dcterms:created>
  <dcterms:modified xsi:type="dcterms:W3CDTF">2025-04-05T06:30:19Z</dcterms:modified>
</cp:coreProperties>
</file>