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e799cfef6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e799cfef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e799cfef6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e799cfe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e799cfef6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e799cfef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e799cfef6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e799cfef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e799cfef6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e799cfef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e799cfef6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e799cfef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e799cfef6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e799cfef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e799cfef6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e799cfef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e799cfef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e799cf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e799cfef6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e799cfe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e799cfef6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e799cfe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e799cfef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e799cfe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e799cfef6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e799cfe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e799cfef6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e799cfe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813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SPL-2 Mid-2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26,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0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25" y="724075"/>
            <a:ext cx="3871761" cy="415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76850" y="17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Updates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88" y="799800"/>
            <a:ext cx="7419833" cy="40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276850" y="17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Updates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38" y="834675"/>
            <a:ext cx="7419833" cy="40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276850" y="17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Updates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25" y="793775"/>
            <a:ext cx="7419833" cy="40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276850" y="17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Updates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400"/>
            <a:ext cx="8839199" cy="368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276850" y="17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Updates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63" y="841650"/>
            <a:ext cx="8118863" cy="409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276850" y="172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</a:t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00" y="785925"/>
            <a:ext cx="5048388" cy="40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957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You!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08650" y="1691125"/>
            <a:ext cx="31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08650" y="2147900"/>
            <a:ext cx="4260300" cy="90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Sejuti Sharmin Siddiqui (BSSE 1420)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>
                <a:solidFill>
                  <a:schemeClr val="accent6"/>
                </a:solidFill>
              </a:rPr>
              <a:t>Nazeeb Ahmed Chowdhury (BSSE 1432)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4951850" y="2722750"/>
            <a:ext cx="31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By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951850" y="3295450"/>
            <a:ext cx="4260300" cy="908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Mridha Md. Nafis Fuad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Lecturer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">
                <a:solidFill>
                  <a:schemeClr val="accent6"/>
                </a:solidFill>
              </a:rPr>
              <a:t>IIT, University of Dhaka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994625" y="6013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ASTRA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875" y="884400"/>
            <a:ext cx="2830230" cy="40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230" y="884400"/>
            <a:ext cx="4148605" cy="40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2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Page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63" y="876500"/>
            <a:ext cx="8218281" cy="40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3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Page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00" y="967100"/>
            <a:ext cx="8105010" cy="39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9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Page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00" y="911350"/>
            <a:ext cx="8105010" cy="39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5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Page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13" y="841625"/>
            <a:ext cx="8274965" cy="407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5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 Page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25" y="827700"/>
            <a:ext cx="8359942" cy="411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5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Audio Playback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50" y="820750"/>
            <a:ext cx="8067894" cy="41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