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DM San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0.png" Type="http://schemas.openxmlformats.org/officeDocument/2006/relationships/image"/><Relationship Id="rId2" Target="../media/image1.png" Type="http://schemas.openxmlformats.org/officeDocument/2006/relationships/image"/><Relationship Id="rId20" Target="../media/image3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6.png" Type="http://schemas.openxmlformats.org/officeDocument/2006/relationships/image"/><Relationship Id="rId3" Target="../media/image2.png" Type="http://schemas.openxmlformats.org/officeDocument/2006/relationships/image"/><Relationship Id="rId30" Target="../media/image37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42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4494361" y="2210436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 Tag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5462911" y="4531480"/>
            <a:ext cx="11563223" cy="3345532"/>
            <a:chOff x="0" y="0"/>
            <a:chExt cx="15417631" cy="4460709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76200"/>
              <a:ext cx="11639410" cy="7273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78"/>
                </a:lnSpc>
              </a:pPr>
              <a:r>
                <a:rPr lang="en-US" b="true" sz="3978" spc="-79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Name: Nazeeb Ahmed Chowdhury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42305" y="2476724"/>
              <a:ext cx="11639410" cy="731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78"/>
                </a:lnSpc>
              </a:pPr>
              <a:r>
                <a:rPr lang="en-US" b="true" sz="3978" spc="-79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Name: Sejuti Sharmin Siddique       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778221" y="1222646"/>
              <a:ext cx="11639410" cy="731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78"/>
                </a:lnSpc>
              </a:pPr>
              <a:r>
                <a:rPr lang="en-US" b="true" sz="3978" spc="-79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Roll: 1432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778221" y="3729067"/>
              <a:ext cx="11639410" cy="731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78"/>
                </a:lnSpc>
              </a:pPr>
              <a:r>
                <a:rPr lang="en-US" b="true" sz="3978" spc="-79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Roll:1420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0569973" y="1530023"/>
            <a:ext cx="2371401" cy="2358467"/>
          </a:xfrm>
          <a:custGeom>
            <a:avLst/>
            <a:gdLst/>
            <a:ahLst/>
            <a:cxnLst/>
            <a:rect r="r" b="b" t="t" l="l"/>
            <a:pathLst>
              <a:path h="2358467" w="2371401">
                <a:moveTo>
                  <a:pt x="0" y="0"/>
                </a:moveTo>
                <a:lnTo>
                  <a:pt x="2371402" y="0"/>
                </a:lnTo>
                <a:lnTo>
                  <a:pt x="2371402" y="2358466"/>
                </a:lnTo>
                <a:lnTo>
                  <a:pt x="0" y="235846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240303" y="1720523"/>
            <a:ext cx="882299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Table of Contents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27066" y="6381216"/>
            <a:ext cx="2730802" cy="67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1"/>
              </a:lnSpc>
            </a:pPr>
            <a:r>
              <a:rPr lang="en-US" sz="3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948468" y="6371691"/>
            <a:ext cx="3195532" cy="146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3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Working methodology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67193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671930" y="6381216"/>
            <a:ext cx="2747991" cy="66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5"/>
              </a:lnSpc>
            </a:pPr>
            <a:r>
              <a:rPr lang="en-US" sz="35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CODE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414442" y="6381216"/>
            <a:ext cx="3198162" cy="1402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1"/>
              </a:lnSpc>
            </a:pPr>
            <a:r>
              <a:rPr lang="en-US" sz="3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Backward Compatibility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467282" y="9512117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406989" y="3674164"/>
            <a:ext cx="4366296" cy="4366296"/>
          </a:xfrm>
          <a:custGeom>
            <a:avLst/>
            <a:gdLst/>
            <a:ahLst/>
            <a:cxnLst/>
            <a:rect r="r" b="b" t="t" l="l"/>
            <a:pathLst>
              <a:path h="4366296" w="4366296">
                <a:moveTo>
                  <a:pt x="0" y="0"/>
                </a:moveTo>
                <a:lnTo>
                  <a:pt x="4366296" y="0"/>
                </a:lnTo>
                <a:lnTo>
                  <a:pt x="4366296" y="4366296"/>
                </a:lnTo>
                <a:lnTo>
                  <a:pt x="0" y="43662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18529" y="2186462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0243" y="3626539"/>
            <a:ext cx="9584215" cy="5631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0581" indent="-330291" lvl="1">
              <a:lnSpc>
                <a:spcPts val="4130"/>
              </a:lnSpc>
              <a:buFont typeface="Arial"/>
              <a:buChar char="•"/>
            </a:pPr>
            <a:r>
              <a:rPr lang="en-US" sz="3059" spc="18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3059" spc="18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&lt;output&gt; HTML tag is used to represent the result of a calculation or user interaction with a form.</a:t>
            </a:r>
          </a:p>
          <a:p>
            <a:pPr algn="l" marL="660581" indent="-330291" lvl="1">
              <a:lnSpc>
                <a:spcPts val="4130"/>
              </a:lnSpc>
              <a:buFont typeface="Arial"/>
              <a:buChar char="•"/>
            </a:pPr>
            <a:r>
              <a:rPr lang="en-US" sz="3059" spc="18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is designed to display dynamic values, such as results from form inputs or JavaScript operations, without needing to refresh the page.</a:t>
            </a:r>
          </a:p>
          <a:p>
            <a:pPr algn="l" marL="660581" indent="-330291" lvl="1">
              <a:lnSpc>
                <a:spcPts val="4130"/>
              </a:lnSpc>
              <a:buFont typeface="Arial"/>
              <a:buChar char="•"/>
            </a:pPr>
            <a:r>
              <a:rPr lang="en-US" sz="3059" spc="18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tag is often used in combination with other interactive elements like &lt;input&gt;, &lt;button&gt;, and &lt;form&gt;.</a:t>
            </a:r>
          </a:p>
          <a:p>
            <a:pPr algn="l" marL="0" indent="0" lvl="0">
              <a:lnSpc>
                <a:spcPts val="35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467282" y="9512117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153125" y="3922431"/>
            <a:ext cx="4835294" cy="4617706"/>
          </a:xfrm>
          <a:custGeom>
            <a:avLst/>
            <a:gdLst/>
            <a:ahLst/>
            <a:cxnLst/>
            <a:rect r="r" b="b" t="t" l="l"/>
            <a:pathLst>
              <a:path h="4617706" w="4835294">
                <a:moveTo>
                  <a:pt x="0" y="0"/>
                </a:moveTo>
                <a:lnTo>
                  <a:pt x="4835294" y="0"/>
                </a:lnTo>
                <a:lnTo>
                  <a:pt x="4835294" y="4617705"/>
                </a:lnTo>
                <a:lnTo>
                  <a:pt x="0" y="46177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18529" y="1537428"/>
            <a:ext cx="7525471" cy="195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9"/>
              </a:lnSpc>
            </a:pPr>
            <a:r>
              <a:rPr lang="en-US" sz="776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Working methodology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28674" y="3460634"/>
            <a:ext cx="9584215" cy="579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1"/>
              </a:lnSpc>
            </a:pPr>
            <a:r>
              <a:rPr lang="en-US" sz="2660" spc="15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1.Association with Form Elements:</a:t>
            </a:r>
          </a:p>
          <a:p>
            <a:pPr algn="l" marL="574419" indent="-287210" lvl="1">
              <a:lnSpc>
                <a:spcPts val="3591"/>
              </a:lnSpc>
              <a:buFont typeface="Arial"/>
              <a:buChar char="•"/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&lt;output&gt; element can be associated with one or more form controls using the for attribute. This allows it to display results related to those controls.</a:t>
            </a:r>
          </a:p>
          <a:p>
            <a:pPr algn="l">
              <a:lnSpc>
                <a:spcPts val="3591"/>
              </a:lnSpc>
            </a:pPr>
          </a:p>
          <a:p>
            <a:pPr algn="l">
              <a:lnSpc>
                <a:spcPts val="3591"/>
              </a:lnSpc>
            </a:pPr>
            <a:r>
              <a:rPr lang="en-US" sz="2660" spc="15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</a:t>
            </a:r>
            <a:r>
              <a:rPr lang="en-US" sz="2660" spc="15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JavaScript Interaction:</a:t>
            </a:r>
          </a:p>
          <a:p>
            <a:pPr algn="l" marL="574419" indent="-287210" lvl="1">
              <a:lnSpc>
                <a:spcPts val="3591"/>
              </a:lnSpc>
              <a:buFont typeface="Arial"/>
              <a:buChar char="•"/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JavaScript can be used to perform calculations or manipulate data entered by the user, and the result can be displayed inside the &lt;output&gt; tag by updating its value property.</a:t>
            </a:r>
          </a:p>
          <a:p>
            <a:pPr algn="l">
              <a:lnSpc>
                <a:spcPts val="3591"/>
              </a:lnSpc>
            </a:pPr>
          </a:p>
          <a:p>
            <a:pPr algn="l" marL="0" indent="0" lvl="0">
              <a:lnSpc>
                <a:spcPts val="35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3204834" y="4066064"/>
            <a:ext cx="3485823" cy="2154873"/>
          </a:xfrm>
          <a:custGeom>
            <a:avLst/>
            <a:gdLst/>
            <a:ahLst/>
            <a:cxnLst/>
            <a:rect r="r" b="b" t="t" l="l"/>
            <a:pathLst>
              <a:path h="2154873" w="3485823">
                <a:moveTo>
                  <a:pt x="0" y="0"/>
                </a:moveTo>
                <a:lnTo>
                  <a:pt x="3485823" y="0"/>
                </a:lnTo>
                <a:lnTo>
                  <a:pt x="3485823" y="2154872"/>
                </a:lnTo>
                <a:lnTo>
                  <a:pt x="0" y="2154872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00915" y="4486769"/>
            <a:ext cx="13593857" cy="1311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1"/>
              </a:lnSpc>
            </a:pPr>
            <a:r>
              <a:rPr lang="en-US" b="true" sz="1000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Code Example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5507" y="6146831"/>
            <a:ext cx="11783708" cy="3684436"/>
          </a:xfrm>
          <a:custGeom>
            <a:avLst/>
            <a:gdLst/>
            <a:ahLst/>
            <a:cxnLst/>
            <a:rect r="r" b="b" t="t" l="l"/>
            <a:pathLst>
              <a:path h="3684436" w="11783708">
                <a:moveTo>
                  <a:pt x="0" y="0"/>
                </a:moveTo>
                <a:lnTo>
                  <a:pt x="11783708" y="0"/>
                </a:lnTo>
                <a:lnTo>
                  <a:pt x="11783708" y="3684437"/>
                </a:lnTo>
                <a:lnTo>
                  <a:pt x="0" y="36844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478" r="0" b="-1147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35507" y="552012"/>
            <a:ext cx="12611726" cy="5141058"/>
          </a:xfrm>
          <a:custGeom>
            <a:avLst/>
            <a:gdLst/>
            <a:ahLst/>
            <a:cxnLst/>
            <a:rect r="r" b="b" t="t" l="l"/>
            <a:pathLst>
              <a:path h="5141058" w="12611726">
                <a:moveTo>
                  <a:pt x="0" y="0"/>
                </a:moveTo>
                <a:lnTo>
                  <a:pt x="12611726" y="0"/>
                </a:lnTo>
                <a:lnTo>
                  <a:pt x="12611726" y="5141057"/>
                </a:lnTo>
                <a:lnTo>
                  <a:pt x="0" y="514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6487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8333" y="800863"/>
            <a:ext cx="10232068" cy="8649279"/>
          </a:xfrm>
          <a:custGeom>
            <a:avLst/>
            <a:gdLst/>
            <a:ahLst/>
            <a:cxnLst/>
            <a:rect r="r" b="b" t="t" l="l"/>
            <a:pathLst>
              <a:path h="8649279" w="10232068">
                <a:moveTo>
                  <a:pt x="0" y="0"/>
                </a:moveTo>
                <a:lnTo>
                  <a:pt x="10232067" y="0"/>
                </a:lnTo>
                <a:lnTo>
                  <a:pt x="10232067" y="8649279"/>
                </a:lnTo>
                <a:lnTo>
                  <a:pt x="0" y="8649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72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10010" y="1214353"/>
            <a:ext cx="6319849" cy="6670283"/>
          </a:xfrm>
          <a:custGeom>
            <a:avLst/>
            <a:gdLst/>
            <a:ahLst/>
            <a:cxnLst/>
            <a:rect r="r" b="b" t="t" l="l"/>
            <a:pathLst>
              <a:path h="6670283" w="6319849">
                <a:moveTo>
                  <a:pt x="0" y="0"/>
                </a:moveTo>
                <a:lnTo>
                  <a:pt x="6319849" y="0"/>
                </a:lnTo>
                <a:lnTo>
                  <a:pt x="6319849" y="6670283"/>
                </a:lnTo>
                <a:lnTo>
                  <a:pt x="0" y="66702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" r="-104294" b="-8613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56482" y="8757127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467282" y="9512117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775818" y="3743116"/>
            <a:ext cx="16727132" cy="400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1"/>
              </a:lnSpc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HTML5 Introduction:</a:t>
            </a:r>
          </a:p>
          <a:p>
            <a:pPr algn="l" marL="574419" indent="-287210" lvl="1">
              <a:lnSpc>
                <a:spcPts val="3591"/>
              </a:lnSpc>
              <a:buFont typeface="Arial"/>
              <a:buChar char="•"/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&lt;output&gt; tag was introduced in HTML5, meaning it is not present in older versions of HTML (such as HTML 4).</a:t>
            </a:r>
          </a:p>
          <a:p>
            <a:pPr algn="l">
              <a:lnSpc>
                <a:spcPts val="3591"/>
              </a:lnSpc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Browser Support:</a:t>
            </a:r>
          </a:p>
          <a:p>
            <a:pPr algn="l" marL="574419" indent="-287210" lvl="1">
              <a:lnSpc>
                <a:spcPts val="3591"/>
              </a:lnSpc>
              <a:buFont typeface="Arial"/>
              <a:buChar char="•"/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Modern browsers like Chrome, Firefox, Edge, and Safari fully support the &lt;output&gt; tag.</a:t>
            </a:r>
          </a:p>
          <a:p>
            <a:pPr algn="l" marL="574419" indent="-287210" lvl="1">
              <a:lnSpc>
                <a:spcPts val="3591"/>
              </a:lnSpc>
              <a:buFont typeface="Arial"/>
              <a:buChar char="•"/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However, older browsers (pre-HTML5) may not recognize this element.</a:t>
            </a:r>
          </a:p>
          <a:p>
            <a:pPr algn="l">
              <a:lnSpc>
                <a:spcPts val="3591"/>
              </a:lnSpc>
            </a:pPr>
          </a:p>
          <a:p>
            <a:pPr algn="l">
              <a:lnSpc>
                <a:spcPts val="3591"/>
              </a:lnSpc>
            </a:pPr>
          </a:p>
          <a:p>
            <a:pPr algn="l" marL="0" indent="0" lvl="0">
              <a:lnSpc>
                <a:spcPts val="3591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900573" y="6858499"/>
            <a:ext cx="15358727" cy="2399801"/>
          </a:xfrm>
          <a:custGeom>
            <a:avLst/>
            <a:gdLst/>
            <a:ahLst/>
            <a:cxnLst/>
            <a:rect r="r" b="b" t="t" l="l"/>
            <a:pathLst>
              <a:path h="2399801" w="15358727">
                <a:moveTo>
                  <a:pt x="0" y="0"/>
                </a:moveTo>
                <a:lnTo>
                  <a:pt x="15358727" y="0"/>
                </a:lnTo>
                <a:lnTo>
                  <a:pt x="15358727" y="2399801"/>
                </a:lnTo>
                <a:lnTo>
                  <a:pt x="0" y="239980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75818" y="1537428"/>
            <a:ext cx="7525471" cy="195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9"/>
              </a:lnSpc>
            </a:pPr>
            <a:r>
              <a:rPr lang="en-US" sz="776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Backward Compatability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DAGU4WhaOwQ</dc:identifier>
  <dcterms:modified xsi:type="dcterms:W3CDTF">2011-08-01T06:04:30Z</dcterms:modified>
  <cp:revision>1</cp:revision>
  <dc:title>Project presentation</dc:title>
</cp:coreProperties>
</file>