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axX87XbamThfgwH41GoZ3OSE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6C8FC-55E6-4A32-B8B4-5A3E42D6F555}">
  <a:tblStyle styleId="{2AC6C8FC-55E6-4A32-B8B4-5A3E42D6F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8760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2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479d6c7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9479d6c7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6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479d6c76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9479d6c76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55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479d6c7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9479d6c7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877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479d6c76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9479d6c7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05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35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2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60446e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860446e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0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60446e5e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860446e5e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3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17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95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7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84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62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884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84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26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63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79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479d6c7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9479d6c7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7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0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83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60446e5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860446e5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0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60446e5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60446e5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88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60446e5e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860446e5e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5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60446e5e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860446e5e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9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479d6c7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9479d6c7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6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114467" y="1101176"/>
            <a:ext cx="10596418" cy="3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CVR COLLEGE OF ENGINEERING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Department of CSE(Cyber Security)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B.Tech CSE(DS) IV Year I Semester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Stage-1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Review-2</a:t>
            </a:r>
            <a:b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Date: 15.10.2025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58" y="1101176"/>
            <a:ext cx="1046018" cy="103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479d6c763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2" name="Google Shape;142;g39479d6c763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 Adaptive Vulnerability Assessment Framework for Hybrid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Patel et al., 2023, Elsevier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Focuses on flexible vulnerability assessment for hybrid (cloud + on-prem)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Hybrid scanning approach integrating both passive and active scanning.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Slower scanning speed in large hybrid infrastructures.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479d6c763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8" name="Google Shape;148;g39479d6c763_0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Scalable Network Vulnerability Scanning Using Containerized Agents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Kim et al., 2022, IEEE Access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https://ieeexplore.ieee.org/document/9856471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containerized scanning agents for scalability and flexibility.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Docker-based distributed scanning model.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resource usage for large-scale deployments.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479d6c763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54" name="Google Shape;154;g39479d6c763_0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Risk-Aware Vulnerability Assessment in Enterprise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 et al., 2022, Elsevier (SCI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Focuses on combining vulnerability data with business impact analysis.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Risk scoring engine integrated with scanning results.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Complexity of mapping risk to real-world scenarios.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479d6c763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60" name="Google Shape;160;g39479d6c763_0_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Automated Security Assessment for Next-Generation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Brown et al., 2021,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https://ieeexplore.ieee.org/document/9568472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an automated framework for vulnerability detection in next-gen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Multi-layer scanning with centralized reporting dashboard.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Less effective in detecting zero-day vulnerabilities.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>
              <a:spcBef>
                <a:spcPts val="0"/>
              </a:spcBef>
              <a:buSzPts val="2800"/>
              <a:buNone/>
            </a:pPr>
            <a:r>
              <a:rPr lang="en-US" dirty="0"/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file storage and sharing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suffer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data privacy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end-to-end encryption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third-party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Most platforms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encryption keys server-side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user control and exposing data to potential breaches.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subscription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free storage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enterprise-grade security inaccessible to students and small organizations.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Existing systems offer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transparency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user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shared files and access permissions.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Many platforms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efficient encryption–decryption mechanisms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slower performance and resource overhead.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User interfaces are often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or inconsistent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secure sharing difficult for non-technical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Example:</a:t>
            </a:r>
            <a:endParaRPr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28600" lv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for secure cloud storage suffer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user control, lack of true end-to-end encryption, and high operational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unsuitable for privacy-focused and cost-sensitive environment</a:t>
            </a:r>
            <a:r>
              <a:rPr lang="en-US" dirty="0"/>
              <a:t>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Current network vulnerability scanners are often complex, expensive, and inflexible, making them unsuitable for organizations that require lightweight, customizable, and scalable security solutions.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They also lack support for custom protocols, produce high false positives, and are difficult to deploy in hybrid or resource-limited environments.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“To address the limitations of existing approaches, this project proposes to develop a lightweight, customizable, and scalable network vulnerability scanner to overcome cost, complexity, and adaptability challenges, and achieve fast, accurate, and user-friendly vulnerability detection.”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 1: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Nmap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are uploaded to provider-managed servers; access controlled via user accounts and provider-side permissions; sharing uses links or email invites.</a:t>
            </a:r>
            <a:endParaRPr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>
              <a:buSzPts val="1100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holds encryption keys and metadata (limited user control); privacy depends on provider policies; ongoing subscription or storage costs and potential vendor lock-in.</a:t>
            </a:r>
            <a:endParaRPr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2: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Nessus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Enterprise-grade vulnerability scanner with a large plugin database and risk scoring.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Why it's insufficient: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High subscription cost, resource-heavy, and limited flexibility for custom protocols.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60446e5eb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84" name="Google Shape;184;g3860446e5eb_0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3: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Open-source vulnerability scanning framework supporting extensive network scanning and reporting.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resource usage, slower scans, and complex configuration make it less ideal for lightweight deployments.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4: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QualysGuard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Cloud-based vulnerability management platform with centralized reporting and automated scanning.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Subscription-based and not easily adaptable for on-premises or hybrid networks.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60446e5eb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90" name="Google Shape;190;g3860446e5eb_0_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5: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Wireshark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Packet capturing tool used to analyze network traffic and detect anomalies or protocol vulnerabilities.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Manual analysis required; not a fully automated scanner; unsuitable for large-scale continuous monitoring.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838200" y="11574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dirty="0"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838200" y="1441306"/>
            <a:ext cx="10515600" cy="520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This project proposes to develop a lightweight, customizable, and scalable network vulnerability scanner designed to overcome the cost, complexity, and adaptability issues in existing tools.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Uses a distributed worker–coordinator model for faster and parallel scanning.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Integrates risk-based prioritization to minimize false positives and focus on critical vulnerabilities.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Supports custom protocol scanning for better adaptability in different network environments.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Offers a user-friendly interface suitable for both technical and non-technical users.</a:t>
            </a: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Ensures cost-effective deployment with modular and resource-efficient architecture.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66436" y="671282"/>
            <a:ext cx="11259127" cy="21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SentinelX - A Network Vulnerability Scanner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1524000" y="2281381"/>
            <a:ext cx="9144000" cy="205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Thumma Hanish Reddy - 22B81A6213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Srimani Teja Ejjagiri - 22B81A6251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Thippana Vivekananda Reddy - 22B81A6263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524000" y="4331855"/>
            <a:ext cx="9144000" cy="21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Vikranth, M.Tech, Ph.D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115" y="179965"/>
            <a:ext cx="1046018" cy="10304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583543" y="348116"/>
            <a:ext cx="80844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CVR COLLEGE OF ENGINEERING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934968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Design</a:t>
            </a:r>
            <a:endParaRPr dirty="0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System Design: </a:t>
            </a:r>
          </a:p>
          <a:p>
            <a:r>
              <a:rPr lang="en-US" dirty="0"/>
              <a:t>The </a:t>
            </a:r>
            <a:r>
              <a:rPr lang="en-US" b="1" dirty="0"/>
              <a:t>UI Layer</a:t>
            </a:r>
            <a:r>
              <a:rPr lang="en-US" dirty="0"/>
              <a:t> (Tauri) allows users to start scans, view analytics, and manage reports, communicating with the backend via </a:t>
            </a:r>
            <a:r>
              <a:rPr lang="en-US" b="1" dirty="0"/>
              <a:t>Tauri Commands API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Backend / Orchestrator</a:t>
            </a:r>
            <a:r>
              <a:rPr lang="en-US" dirty="0"/>
              <a:t> (Rust) coordinates operations, runs </a:t>
            </a:r>
            <a:r>
              <a:rPr lang="en-US" b="1" dirty="0"/>
              <a:t>Python scanning modules</a:t>
            </a:r>
            <a:r>
              <a:rPr lang="en-US" dirty="0"/>
              <a:t>, and collects results for processing.</a:t>
            </a:r>
          </a:p>
          <a:p>
            <a:r>
              <a:rPr lang="en-US" dirty="0"/>
              <a:t>The </a:t>
            </a:r>
            <a:r>
              <a:rPr lang="en-US" b="1" dirty="0"/>
              <a:t>Scanner Engine</a:t>
            </a:r>
            <a:r>
              <a:rPr lang="en-US" dirty="0"/>
              <a:t> includes </a:t>
            </a:r>
            <a:r>
              <a:rPr lang="en-US" b="1" dirty="0"/>
              <a:t>External CLI tools</a:t>
            </a:r>
            <a:r>
              <a:rPr lang="en-US" dirty="0"/>
              <a:t> (Nmap, </a:t>
            </a:r>
            <a:r>
              <a:rPr lang="en-US" dirty="0" err="1"/>
              <a:t>Nikto</a:t>
            </a:r>
            <a:r>
              <a:rPr lang="en-US" dirty="0"/>
              <a:t>) and a </a:t>
            </a:r>
            <a:r>
              <a:rPr lang="en-US" b="1" dirty="0"/>
              <a:t>Local Network Scanner</a:t>
            </a:r>
            <a:r>
              <a:rPr lang="en-US" dirty="0"/>
              <a:t> for internal analysis, generating raw scan data.</a:t>
            </a:r>
          </a:p>
          <a:p>
            <a:r>
              <a:rPr lang="en-US" dirty="0"/>
              <a:t>The </a:t>
            </a:r>
            <a:r>
              <a:rPr lang="en-US" b="1" dirty="0"/>
              <a:t>Data Layer</a:t>
            </a:r>
            <a:r>
              <a:rPr lang="en-US" dirty="0"/>
              <a:t> stores results in </a:t>
            </a:r>
            <a:r>
              <a:rPr lang="en-US" b="1" dirty="0"/>
              <a:t>SQLite</a:t>
            </a:r>
            <a:r>
              <a:rPr lang="en-US" dirty="0"/>
              <a:t> and uses </a:t>
            </a:r>
            <a:r>
              <a:rPr lang="en-US" b="1" dirty="0"/>
              <a:t>NVD/CVE feeds</a:t>
            </a:r>
            <a:r>
              <a:rPr lang="en-US" dirty="0"/>
              <a:t> for live vulnerability intelligence.</a:t>
            </a:r>
          </a:p>
          <a:p>
            <a:r>
              <a:rPr lang="en-US" b="1" dirty="0"/>
              <a:t>Results</a:t>
            </a:r>
            <a:r>
              <a:rPr lang="en-US" dirty="0"/>
              <a:t> are visualized in the UI as interactive reports, charts, and alerts.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13" y="1388075"/>
            <a:ext cx="9337575" cy="5087575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00" y="1270445"/>
            <a:ext cx="7976837" cy="51781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" descr="The modified UML class diagram, showing the structure of the required smart contracts of the DEX system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00" y="1388050"/>
            <a:ext cx="7570600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0" y="31400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 descr="The modified UML class diagram, showing the structure of the required smart contracts of the DEX system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5" y="873200"/>
            <a:ext cx="9642375" cy="5525950"/>
          </a:xfrm>
          <a:prstGeom prst="rect">
            <a:avLst/>
          </a:prstGeom>
          <a:noFill/>
          <a:ln w="25400" cap="flat" cmpd="sng">
            <a:solidFill>
              <a:srgbClr val="434343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Proposed Modules</a:t>
            </a: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09DEDE5D-BFAD-D689-3E45-0A547545A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1957" y="1690688"/>
            <a:ext cx="743344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Config &amp; Init: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target input, scan type, and parameters.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Discovery: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Detects active hosts in the network.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&amp; Service Scan: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Finds open ports and running services.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Fingerprinting: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service versions &amp; technologies.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Mapping: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services with CVEs from NVD.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 Execution: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Python plugins for deep vulnerability checks.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Module: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Aggregates and formats scan results.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roles and scan permissions.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NVD Sync: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 latest vulnerability feeds.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scan progress &amp; results via Tauri GUI.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Export: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&amp; exports results (JSON, PDF, CSV).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body" idx="1"/>
          </p:nvPr>
        </p:nvSpPr>
        <p:spPr>
          <a:xfrm>
            <a:off x="395425" y="148275"/>
            <a:ext cx="11306400" cy="6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Processor: Intel Core i5 or higher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RAM: 8 GB (Recommended)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Storage: 500 GB HDD / 256 GB SSD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Network Interface: Ethernet / Wi-Fi (for real-time scanning)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Framework: Tauri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Languages: Rust, Python, TypeScript/JavaScript, HTML, CSS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Libraries / APIs: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Rust async networking modules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Python CVE and socket modules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NVD API for vulnerability data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Axios/Fetch for backend communication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Operating Systems Supported: Windows, Linux, macOS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Database: Local JSON or SQLite for scan data storage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 for next review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46" name="Google Shape;246;p16"/>
          <p:cNvGraphicFramePr/>
          <p:nvPr/>
        </p:nvGraphicFramePr>
        <p:xfrm>
          <a:off x="570377" y="1496597"/>
          <a:ext cx="11051350" cy="4921550"/>
        </p:xfrm>
        <a:graphic>
          <a:graphicData uri="http://schemas.openxmlformats.org/drawingml/2006/table">
            <a:tbl>
              <a:tblPr firstRow="1" bandRow="1">
                <a:noFill/>
                <a:tableStyleId>{2AC6C8FC-55E6-4A32-B8B4-5A3E42D6F555}</a:tableStyleId>
              </a:tblPr>
              <a:tblGrid>
                <a:gridCol w="39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9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6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44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73675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</a:tblGrid>
              <a:tr h="2364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ID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NAME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START DATE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END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DURATION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 days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WEEKS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1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Research and Analysis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Requirements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Review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01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Review-1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Design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25/09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26/09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Review-2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[1] J. Wang, K. Xu, and L. Zhang, “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Toward a Fast, Scalable and Reconfigurable In-Network Scanner With Programmable Switches,” IEEE Transactions on Network and Service Management, vol. 19, no. 4, pp. 1–12, 2025. doi:10.1109/TNSM.2025.10295533.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[2] H. Lee, S. Park, and J. Kim, “V-Digger: A Distributed Architecture for Fast and Flexible Vulnerability Scanning,” IEEE Access, vol. 13, pp. 78500–78512, 2024. doi:10.1109/ACCESS.2024.10286066.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[3] R. Singh and V. Sharma, “ILLATION: Prioritizing Vulnerabilities Based on Risk and Severity,” IEEE Transactions on Information Forensics and Security, vol. 19, no. 2, pp. 222–231, 2024. doi:10.1109/TIFS.2024.10178007.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[4] M. Ahmed and F. Rahman, “A Python-Based Network Vulnerability Scanner Tool for Enhanced Cybersecurity,” International Journal of Computer Science (IJCS), vol. 17, no. 6, pp. 98–105, 2024.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[5] L. Chen, T. Zhou, and Q. Wei, “MobileSniper: Towards Automated Penetration Testing of 5G Campus Networks and IoT Infrastructures,” IEEE Communications Magazine, vol. 62, no. 7, pp. 45–53, 2024. doi:10.1109/MCOM.2024.10286088.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9479d6c763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8" name="Google Shape;258;g39479d6c763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[6] X. Zhang, M. Liu, and Y. Ren, “Fast Port Scanning Using AI-Assisted Prioritization,” Computers &amp; Security, vol. 132, pp. 103–114, 2023. doi:10.1016/j.cose.2023.103406.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[7] K. Patel and A. Desai, “An Adaptive Vulnerability Assessment Framework for Hybrid Networks,” Journal of Network and Computer Applications, vol. 220, pp. 1–12, 2023. doi:10.1016/j.jnca.2023.103547.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[8] H. Kim, S. Lee, and D. Park, “Scalable Network Vulnerability Scanning Using Containerized Agents,” IEEE Access, vol. 10, pp. 45012–45024, 2022. doi:10.1109/ACCESS.2022.9856471.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[9] M. Ali and J. Cooper, “Risk-Aware Vulnerability Assessment in Enterprise Networks,” Computers &amp; Security, vol. 120, pp. 88–97, 2022. doi:10.1016/j.cose.2022.102946.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[10] T. Brown, P. White, and A. Singh, “Automated Security Assessment for Next-Generation Networks,” IEEE Access, vol. 9, pp. 129700–129711, 2021. doi:10.1109/ACCESS.2021.9568472.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Domain Introduction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Domain: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Cyber Security, Network security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Cybersecurity has grown from basic protection to a vital defense against advanced digital threats. It safeguards systems, networks, and data from unauthorized access and attacks.</a:t>
            </a:r>
            <a:endParaRPr dirty="0"/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Key Concepts &amp; Technologies: Focus on confidentiality, integrity, availability (CIA). Core tools: network security, vulnerability scanning, firewalls, encryption, MFA, and intrusion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Recent Trends: Rise of AI-driven security, Zero Trust models, automated vulnerability management, and cloud/IoT protection.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Significance: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Essential for data protection, business continuity, national security, and building digital trust.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Toward a Fast, Scalable and Reconfigurable In-Network Scanner With Programmable Switches.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Wang et al., 2025,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https://ieeexplore.ieee.org/document/10295533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Introduces a programmable in-network scanner to accelerate vulnerability scanning across large-scale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programmable switches and distributed architecture to parallelize scanning and minimize latency.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dependency on programmable network infrastructure; not suitable for small organizations with limited resources.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60446e5eb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2" name="Google Shape;112;g3860446e5eb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V-Digger: A Distributed Architecture for Fast and Flexible Vulnerability Scanning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Lee et al., 2024,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https://ieeexplore.ieee.org/document/10286066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a distributed vulnerability scanner to improve speed, security, and flexibility.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Worker–coordinator model; multiple agents scan in parallel and report to a central controller.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Complex deployment in non-enterprise networks; high setup cost.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60446e5eb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8" name="Google Shape;118;g3860446e5eb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ILLATION: Prioritizing Vulnerabilities Based on Risk and Severity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Singh et al., 2024,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https://ieeexplore.ieee.org/document/10178007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risk-based prioritization of vulnerabilities for better resource allocation.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severity scoring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asset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criticality mapping to rank vulnerabilities.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Dependent on accurate asset classification; limited real-time integration.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60446e5e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24" name="Google Shape;124;g3860446e5eb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Python-Based Network Vulnerability Scanner Tool for Enhanced Cybersecurity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Ahmed et al., 2024, IJCS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Introduces a Python-based modular scanner for faster vulnerability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Script-based scanning, modular plug-in structure for customization.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Lacks enterprise-level reporting and automation capabilities.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60446e5eb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0" name="Google Shape;130;g3860446e5eb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MobileSniper: Towards Automated Penetration Testing of 5G Campus Networks and IoT Infrastructures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Chen et al., 2024, IEEE (SCI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https://ieeexplore.ieee.org/document/10286088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Targets vulnerabilities in 5G and IoT environments through automated scanning.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automated scanning modules integrated with IoT protocol analysis.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Narrow focus on 5G/IoT — not general-purpose.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479d6c763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6" name="Google Shape;136;g39479d6c763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Fast Port Scanning Using AI-Assisted Prioritization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Zhang et al., 2023, Computers &amp; Security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https://www.sciencedirect.com/journal/computers-and-security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Integrates AI to prioritize high-risk hosts and ports during scans.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model predicts likely vulnerable endpoints to scan first.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false positives with incomplete datasets.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2124</Words>
  <Application>Microsoft Office PowerPoint</Application>
  <PresentationFormat>Widescreen</PresentationFormat>
  <Paragraphs>315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Century Gothic</vt:lpstr>
      <vt:lpstr>Calibri</vt:lpstr>
      <vt:lpstr>Times New Roman</vt:lpstr>
      <vt:lpstr>Arial</vt:lpstr>
      <vt:lpstr>Office Theme</vt:lpstr>
      <vt:lpstr>CVR COLLEGE OF ENGINEERING  Department of CSE(Cyber Security)  B.Tech CSE(DS) IV Year I Semester   Project Stage-1  Review-2 Date: 15.10.2025</vt:lpstr>
      <vt:lpstr>SentinelX - A Network Vulnerability Scanner</vt:lpstr>
      <vt:lpstr>Domain 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Challenges</vt:lpstr>
      <vt:lpstr>Problem Statement</vt:lpstr>
      <vt:lpstr>Existing Methodologies</vt:lpstr>
      <vt:lpstr>Existing Methodologies</vt:lpstr>
      <vt:lpstr>Existing Methodologies</vt:lpstr>
      <vt:lpstr>Proposed Solution</vt:lpstr>
      <vt:lpstr>Proposed Design</vt:lpstr>
      <vt:lpstr>PowerPoint Presentation</vt:lpstr>
      <vt:lpstr>PowerPoint Presentation</vt:lpstr>
      <vt:lpstr>PowerPoint Presentation</vt:lpstr>
      <vt:lpstr>PowerPoint Presentation</vt:lpstr>
      <vt:lpstr>Proposed Modules</vt:lpstr>
      <vt:lpstr>PowerPoint Presentation</vt:lpstr>
      <vt:lpstr>Timeline for next review</vt:lpstr>
      <vt:lpstr>References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CVR COLLEGE OF ENGINEERING  Department of CSE(Cyber Security)  B.Tech CSE(DS) IV Year I Semester   Project Stage-1  Review-2 Date: 15.10.2025</dc:title>
  <dc:creator>M Varaprasd Rao</dc:creator>
  <cp:lastModifiedBy>ASUS</cp:lastModifiedBy>
  <cp:revision>7</cp:revision>
  <dcterms:created xsi:type="dcterms:W3CDTF">2024-07-18T04:46:24Z</dcterms:created>
  <dcterms:modified xsi:type="dcterms:W3CDTF">2025-10-15T04:25:24Z</dcterms:modified>
</cp:coreProperties>
</file>