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A03F-319E-4B91-960F-35DF0F6E05DA}" type="datetimeFigureOut">
              <a:rPr lang="en-US" smtClean="0"/>
              <a:t>10/9/2018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45C7-33DC-4B06-9F9C-0DE6BFADF3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53574-7D3F-4770-B7DA-D160DBF20D72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E9304D-F865-4749-A860-3D7502553014}" type="datetimeFigureOut">
              <a:rPr lang="en-US" smtClean="0"/>
              <a:pPr/>
              <a:t>10/9/2018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775A33-6A8B-4A3E-BDEA-FA6EDE5DBD6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1752600"/>
          </a:xfrm>
        </p:spPr>
        <p:txBody>
          <a:bodyPr/>
          <a:lstStyle/>
          <a:p>
            <a:pPr algn="l"/>
            <a:r>
              <a:rPr lang="en-IN" dirty="0" smtClean="0"/>
              <a:t>Shiva K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Simply use its name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 you call a function?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7338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Parameters..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100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In our example, the function we created did only one thing.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Sometimes, that’s exactly what we want.</a:t>
            </a: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But sometimes, we need some flexibility.</a:t>
            </a:r>
          </a:p>
          <a:p>
            <a:pPr lvl="1" algn="l">
              <a:buClr>
                <a:schemeClr val="tx1"/>
              </a:buClr>
              <a:buFontTx/>
              <a:buChar char="-"/>
            </a:pPr>
            <a:r>
              <a:rPr lang="en-IN" dirty="0" smtClean="0"/>
              <a:t> Create custom messages to be displayed.</a:t>
            </a:r>
          </a:p>
          <a:p>
            <a:pPr lvl="1" algn="l">
              <a:buClr>
                <a:schemeClr val="tx1"/>
              </a:buClr>
              <a:buFontTx/>
              <a:buChar char="-"/>
            </a:pPr>
            <a:r>
              <a:rPr lang="en-IN" dirty="0" smtClean="0"/>
              <a:t> </a:t>
            </a:r>
            <a:r>
              <a:rPr lang="en-IN" dirty="0" smtClean="0"/>
              <a:t> Provide two numbers for calculation.</a:t>
            </a:r>
          </a:p>
          <a:p>
            <a:pPr lvl="1" algn="l">
              <a:buClr>
                <a:schemeClr val="tx1"/>
              </a:buClr>
            </a:pPr>
            <a:r>
              <a:rPr lang="en-IN" dirty="0" smtClean="0"/>
              <a:t>- Print to the screen and optionally write to a file.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I would like the function to be dynamic	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693834" cy="3810000"/>
          </a:xfrm>
        </p:spPr>
        <p:txBody>
          <a:bodyPr>
            <a:normAutofit lnSpcReduction="1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 parameter is a piece of data passed into a function.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have already used parameters.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- print(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HelloWorld</a:t>
            </a:r>
            <a:r>
              <a:rPr lang="en-IN" dirty="0" smtClean="0">
                <a:solidFill>
                  <a:srgbClr val="FF0000"/>
                </a:solidFill>
              </a:rPr>
              <a:t>!”</a:t>
            </a:r>
            <a:r>
              <a:rPr lang="en-IN" dirty="0" smtClean="0"/>
              <a:t>)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Inside the functions, parameters behave like variables.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It is good idea to give them  meaningful names.</a:t>
            </a:r>
          </a:p>
          <a:p>
            <a:pPr algn="l">
              <a:buClr>
                <a:schemeClr val="tx1"/>
              </a:buClr>
            </a:pP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To create a function that accepts data, we use parameters.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9916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6938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Simply add them in separated by commas.</a:t>
            </a:r>
          </a:p>
          <a:p>
            <a:pPr algn="l">
              <a:buClr>
                <a:schemeClr val="tx1"/>
              </a:buClr>
            </a:pPr>
            <a:endParaRPr lang="en-IN" dirty="0" smtClean="0"/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about multiple parameters?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3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Returning data..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6938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Specify the value or data you want to  </a:t>
            </a:r>
            <a:r>
              <a:rPr lang="en-IN" dirty="0" err="1" smtClean="0"/>
              <a:t>passback</a:t>
            </a:r>
            <a:r>
              <a:rPr lang="en-IN" dirty="0" smtClean="0"/>
              <a:t> after the return keyword.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can reuse names in different functions.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Functions return the data using the keyword return.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19600"/>
            <a:ext cx="533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One of the problems with the code is you are frequently doing the same thing again and again.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few lines of code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task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operations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Repetition	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6938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Did use name twice?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After a while, you can’t use always different names.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Functions are like containers for names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You can use the same name in different functions.</a:t>
            </a: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Wait a minute!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6938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Create a function to simplify writing a file.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Set the function to accept parameters.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One for text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	</a:t>
            </a:r>
            <a:r>
              <a:rPr lang="en-IN" dirty="0" smtClean="0"/>
              <a:t>- One for the name of the  file.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Add the </a:t>
            </a:r>
            <a:r>
              <a:rPr lang="en-IN" dirty="0" err="1" smtClean="0"/>
              <a:t>code,that</a:t>
            </a:r>
            <a:r>
              <a:rPr lang="en-IN" dirty="0" smtClean="0"/>
              <a:t> will write the text out to the file.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Your challenge!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6938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You can now same time by coding routine tasks into functions.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Congratulations!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4038600"/>
            <a:ext cx="4813908" cy="2546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One of the problems with the code is you are frequently doing the same thing again and again.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few lines of code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task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operations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Repetition	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One of the problems with the code is you are frequently doing the same thing again and again.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few lines of code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task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The same operations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Repetition	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Then, just press that button.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What if we could just create the button that does the work?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2743200"/>
            <a:ext cx="3907932" cy="3855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Introducing functions...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5814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Function: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(Noun) A reusable section of code with a name that does something.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Often called method. 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You already used functions.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print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open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write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close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What is a function?	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10000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Code reuse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You are doing the same thing over and over again.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Simplify your code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Functions have names that define what they do.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Breakdown complex blocks of code. 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Easier to make changes</a:t>
            </a:r>
          </a:p>
          <a:p>
            <a:pPr lvl="1"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If it’s only been written </a:t>
            </a:r>
            <a:r>
              <a:rPr lang="en-IN" dirty="0" err="1" smtClean="0"/>
              <a:t>once,you</a:t>
            </a:r>
            <a:r>
              <a:rPr lang="en-IN" dirty="0" smtClean="0"/>
              <a:t> only have to update once.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Why create functions?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465234" cy="38100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Use the keyword def.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Short for define.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Give your function a name.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r>
              <a:rPr lang="en-IN" dirty="0" smtClean="0"/>
              <a:t>- You may also have parameter names.</a:t>
            </a: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Write the code in the body of the function.</a:t>
            </a:r>
          </a:p>
          <a:p>
            <a:pPr algn="l">
              <a:buClr>
                <a:schemeClr val="tx1"/>
              </a:buClr>
            </a:pPr>
            <a:r>
              <a:rPr lang="en-IN" dirty="0" smtClean="0"/>
              <a:t>	</a:t>
            </a:r>
            <a:endParaRPr lang="en-IN" dirty="0" smtClean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How do you create a function?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317</Words>
  <Application>Microsoft Office PowerPoint</Application>
  <PresentationFormat>On-screen Show (4:3)</PresentationFormat>
  <Paragraphs>96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Functions</vt:lpstr>
      <vt:lpstr>Repetition </vt:lpstr>
      <vt:lpstr>Repetition </vt:lpstr>
      <vt:lpstr>Repetition </vt:lpstr>
      <vt:lpstr>What if we could just create the button that does the work?</vt:lpstr>
      <vt:lpstr>Introducing functions...</vt:lpstr>
      <vt:lpstr>What is a function? </vt:lpstr>
      <vt:lpstr>Why create functions?</vt:lpstr>
      <vt:lpstr>How do you create a function?</vt:lpstr>
      <vt:lpstr>Slide 10</vt:lpstr>
      <vt:lpstr>How do you call a function?</vt:lpstr>
      <vt:lpstr>Parameters..</vt:lpstr>
      <vt:lpstr>I would like the function to be dynamic </vt:lpstr>
      <vt:lpstr>To create a function that accepts data, we use parameters.</vt:lpstr>
      <vt:lpstr>Slide 15</vt:lpstr>
      <vt:lpstr>What about multiple parameters?</vt:lpstr>
      <vt:lpstr>Slide 17</vt:lpstr>
      <vt:lpstr>Returning data..</vt:lpstr>
      <vt:lpstr>Functions return the data using the keyword return.</vt:lpstr>
      <vt:lpstr>Slide 20</vt:lpstr>
      <vt:lpstr>Wait a minute!</vt:lpstr>
      <vt:lpstr>Your challenge!</vt:lpstr>
      <vt:lpstr>Congratulations!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 kambala</dc:creator>
  <cp:lastModifiedBy>Windows User</cp:lastModifiedBy>
  <cp:revision>43</cp:revision>
  <dcterms:created xsi:type="dcterms:W3CDTF">2006-08-16T00:00:00Z</dcterms:created>
  <dcterms:modified xsi:type="dcterms:W3CDTF">2018-10-10T08:19:08Z</dcterms:modified>
</cp:coreProperties>
</file>