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B1059CB-5F98-46C4-AF7B-0BD3312FED07}" type="datetimeFigureOut">
              <a:rPr lang="en-US" smtClean="0"/>
              <a:pPr/>
              <a:t>10/17/2018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Handling errors!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1752600"/>
          </a:xfrm>
        </p:spPr>
        <p:txBody>
          <a:bodyPr/>
          <a:lstStyle/>
          <a:p>
            <a:pPr algn="l"/>
            <a:r>
              <a:rPr lang="en-IN" dirty="0" smtClean="0"/>
              <a:t>Shiva  </a:t>
            </a:r>
            <a:r>
              <a:rPr lang="en-IN" dirty="0" err="1" smtClean="0"/>
              <a:t>Kambala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Runtime errors occur when the code basically works but something out of the ordinary crashes the code.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 You write calculator program and user tried divide number by zero.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Your program tries to read a file and, a file is missing.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Your program is trying to perform a date calculation, but the date specified is in different format.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Having your code crash is a very poor user experience.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add error handling to your code to handle runtime errors gracefully.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Let’s create a </a:t>
            </a:r>
            <a:r>
              <a:rPr lang="en-IN" dirty="0" err="1" smtClean="0"/>
              <a:t>caculator</a:t>
            </a:r>
            <a:r>
              <a:rPr lang="en-IN" dirty="0" smtClean="0"/>
              <a:t> program that takes two numbers and divides!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20735"/>
            <a:ext cx="8458199" cy="380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We test it and it works!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8991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will </a:t>
            </a:r>
            <a:r>
              <a:rPr lang="en-IN" dirty="0" err="1" smtClean="0"/>
              <a:t>happen,if</a:t>
            </a:r>
            <a:r>
              <a:rPr lang="en-IN" dirty="0" smtClean="0"/>
              <a:t> we enter 0 as the denominator?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get an error at run time!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75046"/>
            <a:ext cx="7391400" cy="285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Which line of code generated the error?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8763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add try/except around that code to handle that error gracefully!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106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notice how gracefully we handled the error with try/except.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The code in the except  part is executed only if there is an error in the code in try.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20064"/>
            <a:ext cx="8077200" cy="283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you want to know what the error was, you can use the function </a:t>
            </a:r>
            <a:r>
              <a:rPr lang="en-IN" dirty="0" err="1" smtClean="0"/>
              <a:t>sys.exc_info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09813"/>
            <a:ext cx="88392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try except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you know exactly what error is </a:t>
            </a:r>
            <a:r>
              <a:rPr lang="en-IN" dirty="0" err="1" smtClean="0"/>
              <a:t>occuring</a:t>
            </a:r>
            <a:r>
              <a:rPr lang="en-IN" dirty="0" smtClean="0"/>
              <a:t>, you can specify how to handle that exact error.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"/>
            <a:ext cx="91440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err="1" smtClean="0"/>
              <a:t>Ideally,you</a:t>
            </a:r>
            <a:r>
              <a:rPr lang="en-IN" dirty="0" smtClean="0"/>
              <a:t> should have one </a:t>
            </a:r>
            <a:r>
              <a:rPr lang="en-IN" dirty="0" err="1" smtClean="0"/>
              <a:t>one</a:t>
            </a:r>
            <a:r>
              <a:rPr lang="en-IN" dirty="0" smtClean="0"/>
              <a:t> or two specific error handlers and one generic error handler.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Any code that you place after try/except always execute.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1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How can I force my program to exit if an error occurs and I don’t want to continue?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use the function </a:t>
            </a:r>
            <a:r>
              <a:rPr lang="en-IN" dirty="0" err="1" smtClean="0"/>
              <a:t>sys.exit</a:t>
            </a:r>
            <a:r>
              <a:rPr lang="en-IN" dirty="0" smtClean="0"/>
              <a:t>() in the sys library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also use variables and if statement to control what happens after an error.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95600"/>
            <a:ext cx="8420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147638"/>
            <a:ext cx="8277225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Is there any other code in the program that can give </a:t>
            </a:r>
            <a:r>
              <a:rPr lang="en-IN" dirty="0" smtClean="0"/>
              <a:t>us </a:t>
            </a:r>
            <a:r>
              <a:rPr lang="en-IN" dirty="0" smtClean="0"/>
              <a:t>an error at run time?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1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Even the best laid plans sometimes go wrong.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create the grocery list and after reaching the store, you realize that you forgot the list at home.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You want to buy a pair of shoes, but the size is out of stock.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need to call someone, but cell phone battery is dead.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There are lot of different situations that can raise errors in our code.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Converting between </a:t>
            </a:r>
            <a:r>
              <a:rPr lang="en-IN" dirty="0" err="1" smtClean="0"/>
              <a:t>datatypes</a:t>
            </a: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Opening files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Mathematical calculations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Trying to access a value in a list that does not exist.</a:t>
            </a:r>
            <a:endParaRPr lang="en-I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 you know what errors will be raised?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test it yourself and when error occurs use the </a:t>
            </a:r>
            <a:r>
              <a:rPr lang="en-IN" dirty="0" err="1" smtClean="0"/>
              <a:t>sys.exc_info</a:t>
            </a:r>
            <a:r>
              <a:rPr lang="en-IN" dirty="0" smtClean="0"/>
              <a:t>() function to get the name of the error.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There is a list of standard python errors.</a:t>
            </a:r>
          </a:p>
          <a:p>
            <a:pPr marL="0" lvl="1" algn="l">
              <a:spcBef>
                <a:spcPts val="0"/>
              </a:spcBef>
              <a:buClr>
                <a:schemeClr val="tx1"/>
              </a:buClr>
              <a:buSzPct val="70000"/>
            </a:pPr>
            <a:r>
              <a:rPr lang="en-IN" dirty="0" smtClean="0"/>
              <a:t>	</a:t>
            </a:r>
            <a:r>
              <a:rPr lang="en-IN" dirty="0" smtClean="0"/>
              <a:t>- </a:t>
            </a:r>
            <a:r>
              <a:rPr lang="en-IN" dirty="0" smtClean="0">
                <a:solidFill>
                  <a:srgbClr val="FFFF00"/>
                </a:solidFill>
              </a:rPr>
              <a:t>https://docs.python.org/3/c-api/exceptions.html#standard-exceptions </a:t>
            </a:r>
          </a:p>
          <a:p>
            <a:pPr marL="0" lvl="1" algn="l">
              <a:spcBef>
                <a:spcPts val="0"/>
              </a:spcBef>
              <a:buClr>
                <a:schemeClr val="tx1"/>
              </a:buClr>
              <a:buSzPct val="70000"/>
            </a:pPr>
            <a:r>
              <a:rPr lang="en-IN" dirty="0" smtClean="0"/>
              <a:t> </a:t>
            </a:r>
            <a:endParaRPr lang="en-I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The most important thing to do is to test!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Execute your code with everything running normally.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Execute your code with incorrect user input.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Enter letters instead of numbers.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Enter 0 or spaces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Enter a value in the wrong format(such as date)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Try other error scenarios such as missing files.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Try anything you think of that might crash your code.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Entering big numbers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Negative numbers</a:t>
            </a:r>
          </a:p>
          <a:p>
            <a:pPr marL="0" lvl="1" algn="l">
              <a:spcBef>
                <a:spcPts val="0"/>
              </a:spcBef>
              <a:buClr>
                <a:schemeClr val="tx1"/>
              </a:buClr>
              <a:buSzPct val="70000"/>
            </a:pPr>
            <a:r>
              <a:rPr lang="en-IN" dirty="0" smtClean="0"/>
              <a:t> </a:t>
            </a:r>
            <a:endParaRPr lang="en-I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Do I need to handle EVERY possible error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 fontScale="850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Sometimes writing code to handle errors takes more time than writing the original program.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Whether it is necessary to handle every error depends on how the code will be used.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If you are writing the code for air traffic control, I would need very thorough error handling.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if you are writing code for a fun little app which tweets when your plant needs water, I would not worry much on error handling.</a:t>
            </a:r>
            <a:endParaRPr lang="en-I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Your Challenge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Write code to open and read file.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Allow the user specify the file name.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Add error handling to provide suitable error </a:t>
            </a:r>
            <a:r>
              <a:rPr lang="en-IN" dirty="0" err="1" smtClean="0"/>
              <a:t>messageif</a:t>
            </a:r>
            <a:r>
              <a:rPr lang="en-IN" dirty="0" smtClean="0"/>
              <a:t> the file specified by the user could not be found.</a:t>
            </a:r>
            <a:endParaRPr lang="en-I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810000"/>
          </a:xfrm>
        </p:spPr>
        <p:txBody>
          <a:bodyPr/>
          <a:lstStyle/>
          <a:p>
            <a:pPr algn="l"/>
            <a:r>
              <a:rPr lang="en-IN" dirty="0" smtClean="0"/>
              <a:t>Now, You can handle errors gracefully and your code does not crash.</a:t>
            </a:r>
            <a:endParaRPr lang="en-IN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4038600"/>
            <a:ext cx="4572000" cy="2328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Things go wrong in programs as well!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A program can not find file it needs.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A user enters a date in the wrong format.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try to divide a number by zero.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Error types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Syntax errors are errors that development tool can detect!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“hello World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505200"/>
            <a:ext cx="5457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Sometimes typing mistakes can not be detected until the program is run.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/>
            <a:r>
              <a:rPr lang="en-IN" dirty="0" err="1" smtClean="0"/>
              <a:t>prnit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“Hello world”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429000"/>
            <a:ext cx="510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Logical errors are syntactically </a:t>
            </a:r>
            <a:r>
              <a:rPr lang="en-IN" dirty="0" err="1" smtClean="0"/>
              <a:t>correct,but</a:t>
            </a:r>
            <a:r>
              <a:rPr lang="en-IN" dirty="0" smtClean="0"/>
              <a:t> they do not do what you want to do.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/>
            <a:r>
              <a:rPr lang="en-IN" dirty="0" smtClean="0"/>
              <a:t>Salary = 50000</a:t>
            </a:r>
          </a:p>
          <a:p>
            <a:pPr algn="l"/>
            <a:r>
              <a:rPr lang="en-IN" dirty="0" smtClean="0"/>
              <a:t>Bonus = 10000</a:t>
            </a:r>
          </a:p>
          <a:p>
            <a:pPr algn="l"/>
            <a:r>
              <a:rPr lang="en-IN" dirty="0" err="1" smtClean="0"/>
              <a:t>payCheck</a:t>
            </a:r>
            <a:r>
              <a:rPr lang="en-IN" dirty="0" smtClean="0"/>
              <a:t> = Salary + Bonus</a:t>
            </a:r>
          </a:p>
          <a:p>
            <a:pPr algn="l"/>
            <a:r>
              <a:rPr lang="en-IN" dirty="0" smtClean="0"/>
              <a:t>print(</a:t>
            </a:r>
            <a:r>
              <a:rPr lang="en-IN" dirty="0" err="1" smtClean="0"/>
              <a:t>payCheck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733925"/>
            <a:ext cx="49149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Gracefully handling errors..</a:t>
            </a:r>
            <a:endParaRPr lang="en-IN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741</Words>
  <Application>Microsoft Office PowerPoint</Application>
  <PresentationFormat>On-screen Show (4:3)</PresentationFormat>
  <Paragraphs>78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Foundry</vt:lpstr>
      <vt:lpstr>Handling errors!</vt:lpstr>
      <vt:lpstr>try except</vt:lpstr>
      <vt:lpstr>Even the best laid plans sometimes go wrong.</vt:lpstr>
      <vt:lpstr>Things go wrong in programs as well!</vt:lpstr>
      <vt:lpstr>Error types</vt:lpstr>
      <vt:lpstr>Syntax errors are errors that development tool can detect!</vt:lpstr>
      <vt:lpstr>Sometimes typing mistakes can not be detected until the program is run.</vt:lpstr>
      <vt:lpstr>Logical errors are syntactically correct,but they do not do what you want to do.</vt:lpstr>
      <vt:lpstr>Gracefully handling errors..</vt:lpstr>
      <vt:lpstr>Runtime errors occur when the code basically works but something out of the ordinary crashes the code.</vt:lpstr>
      <vt:lpstr>Having your code crash is a very poor user experience.</vt:lpstr>
      <vt:lpstr>Let’s create a caculator program that takes two numbers and divides!</vt:lpstr>
      <vt:lpstr>We test it and it works!</vt:lpstr>
      <vt:lpstr>What will happen,if we enter 0 as the denominator?</vt:lpstr>
      <vt:lpstr>Which line of code generated the error?</vt:lpstr>
      <vt:lpstr>You can add try/except around that code to handle that error gracefully!</vt:lpstr>
      <vt:lpstr>You can notice how gracefully we handled the error with try/except.</vt:lpstr>
      <vt:lpstr>If you want to know what the error was, you can use the function sys.exc_info()</vt:lpstr>
      <vt:lpstr>Slide 19</vt:lpstr>
      <vt:lpstr>If you know exactly what error is occuring, you can specify how to handle that exact error.</vt:lpstr>
      <vt:lpstr>Slide 21</vt:lpstr>
      <vt:lpstr>Ideally,you should have one one or two specific error handlers and one generic error handler. </vt:lpstr>
      <vt:lpstr>Any code that you place after try/except always execute.</vt:lpstr>
      <vt:lpstr>Slide 24</vt:lpstr>
      <vt:lpstr>How can I force my program to exit if an error occurs and I don’t want to continue?</vt:lpstr>
      <vt:lpstr>Slide 26</vt:lpstr>
      <vt:lpstr>You can also use variables and if statement to control what happens after an error.</vt:lpstr>
      <vt:lpstr>Slide 28</vt:lpstr>
      <vt:lpstr>Is there any other code in the program that can give us an error at run time?</vt:lpstr>
      <vt:lpstr>There are lot of different situations that can raise errors in our code.</vt:lpstr>
      <vt:lpstr>How do you know what errors will be raised?</vt:lpstr>
      <vt:lpstr>The most important thing to do is to test!</vt:lpstr>
      <vt:lpstr>Do I need to handle EVERY possible error</vt:lpstr>
      <vt:lpstr>Your Challenge</vt:lpstr>
      <vt:lpstr>Congratulations!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errors!</dc:title>
  <dc:creator>shiva kambala</dc:creator>
  <cp:lastModifiedBy>Windows User</cp:lastModifiedBy>
  <cp:revision>63</cp:revision>
  <dcterms:created xsi:type="dcterms:W3CDTF">2006-08-16T00:00:00Z</dcterms:created>
  <dcterms:modified xsi:type="dcterms:W3CDTF">2018-10-17T06:20:13Z</dcterms:modified>
</cp:coreProperties>
</file>