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F10D2E-DF00-4AC3-B3D3-1EBB3A33A5A8}" type="datetimeFigureOut">
              <a:rPr lang="en-US" smtClean="0"/>
              <a:t>10/5/2018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37F4C0-636B-436A-A0FD-2B5A5509EEF5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453574-7D3F-4770-B7DA-D160DBF20D72}" type="slidenum">
              <a:rPr lang="en-IN" smtClean="0"/>
              <a:pPr/>
              <a:t>1</a:t>
            </a:fld>
            <a:endParaRPr lang="en-I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453574-7D3F-4770-B7DA-D160DBF20D72}" type="slidenum">
              <a:rPr lang="en-IN" smtClean="0"/>
              <a:pPr/>
              <a:t>14</a:t>
            </a:fld>
            <a:endParaRPr lang="en-I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453574-7D3F-4770-B7DA-D160DBF20D72}" type="slidenum">
              <a:rPr lang="en-IN" smtClean="0"/>
              <a:pPr/>
              <a:t>16</a:t>
            </a:fld>
            <a:endParaRPr lang="en-I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453574-7D3F-4770-B7DA-D160DBF20D72}" type="slidenum">
              <a:rPr lang="en-IN" smtClean="0"/>
              <a:pPr/>
              <a:t>19</a:t>
            </a:fld>
            <a:endParaRPr lang="en-I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37F4C0-636B-436A-A0FD-2B5A5509EEF5}" type="slidenum">
              <a:rPr lang="en-IN" smtClean="0"/>
              <a:t>20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453574-7D3F-4770-B7DA-D160DBF20D72}" type="slidenum">
              <a:rPr lang="en-IN" smtClean="0"/>
              <a:pPr/>
              <a:t>2</a:t>
            </a:fld>
            <a:endParaRPr lang="en-I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453574-7D3F-4770-B7DA-D160DBF20D72}" type="slidenum">
              <a:rPr lang="en-IN" smtClean="0"/>
              <a:pPr/>
              <a:t>3</a:t>
            </a:fld>
            <a:endParaRPr lang="en-I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453574-7D3F-4770-B7DA-D160DBF20D72}" type="slidenum">
              <a:rPr lang="en-IN" smtClean="0"/>
              <a:pPr/>
              <a:t>6</a:t>
            </a:fld>
            <a:endParaRPr lang="en-I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453574-7D3F-4770-B7DA-D160DBF20D72}" type="slidenum">
              <a:rPr lang="en-IN" smtClean="0"/>
              <a:pPr/>
              <a:t>7</a:t>
            </a:fld>
            <a:endParaRPr lang="en-I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453574-7D3F-4770-B7DA-D160DBF20D72}" type="slidenum">
              <a:rPr lang="en-IN" smtClean="0"/>
              <a:pPr/>
              <a:t>8</a:t>
            </a:fld>
            <a:endParaRPr lang="en-I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453574-7D3F-4770-B7DA-D160DBF20D72}" type="slidenum">
              <a:rPr lang="en-IN" smtClean="0"/>
              <a:pPr/>
              <a:t>9</a:t>
            </a:fld>
            <a:endParaRPr lang="en-I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453574-7D3F-4770-B7DA-D160DBF20D72}" type="slidenum">
              <a:rPr lang="en-IN" smtClean="0"/>
              <a:pPr/>
              <a:t>11</a:t>
            </a:fld>
            <a:endParaRPr lang="en-I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453574-7D3F-4770-B7DA-D160DBF20D72}" type="slidenum">
              <a:rPr lang="en-IN" smtClean="0"/>
              <a:pPr/>
              <a:t>13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1FE9304D-F865-4749-A860-3D7502553014}" type="datetimeFigureOut">
              <a:rPr lang="en-US" smtClean="0"/>
              <a:pPr/>
              <a:t>10/5/2018</a:t>
            </a:fld>
            <a:endParaRPr lang="en-IN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CF775A33-6A8B-4A3E-BDEA-FA6EDE5DBD6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FE9304D-F865-4749-A860-3D7502553014}" type="datetimeFigureOut">
              <a:rPr lang="en-US" smtClean="0"/>
              <a:pPr/>
              <a:t>10/5/2018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775A33-6A8B-4A3E-BDEA-FA6EDE5DBD6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FE9304D-F865-4749-A860-3D7502553014}" type="datetimeFigureOut">
              <a:rPr lang="en-US" smtClean="0"/>
              <a:pPr/>
              <a:t>10/5/2018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775A33-6A8B-4A3E-BDEA-FA6EDE5DBD6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FE9304D-F865-4749-A860-3D7502553014}" type="datetimeFigureOut">
              <a:rPr lang="en-US" smtClean="0"/>
              <a:pPr/>
              <a:t>10/5/2018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775A33-6A8B-4A3E-BDEA-FA6EDE5DBD6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1FE9304D-F865-4749-A860-3D7502553014}" type="datetimeFigureOut">
              <a:rPr lang="en-US" smtClean="0"/>
              <a:pPr/>
              <a:t>10/5/2018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CF775A33-6A8B-4A3E-BDEA-FA6EDE5DBD6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FE9304D-F865-4749-A860-3D7502553014}" type="datetimeFigureOut">
              <a:rPr lang="en-US" smtClean="0"/>
              <a:pPr/>
              <a:t>10/5/2018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CF775A33-6A8B-4A3E-BDEA-FA6EDE5DBD6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FE9304D-F865-4749-A860-3D7502553014}" type="datetimeFigureOut">
              <a:rPr lang="en-US" smtClean="0"/>
              <a:pPr/>
              <a:t>10/5/2018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CF775A33-6A8B-4A3E-BDEA-FA6EDE5DBD6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FE9304D-F865-4749-A860-3D7502553014}" type="datetimeFigureOut">
              <a:rPr lang="en-US" smtClean="0"/>
              <a:pPr/>
              <a:t>10/5/2018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775A33-6A8B-4A3E-BDEA-FA6EDE5DBD6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FE9304D-F865-4749-A860-3D7502553014}" type="datetimeFigureOut">
              <a:rPr lang="en-US" smtClean="0"/>
              <a:pPr/>
              <a:t>10/5/2018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775A33-6A8B-4A3E-BDEA-FA6EDE5DBD6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1FE9304D-F865-4749-A860-3D7502553014}" type="datetimeFigureOut">
              <a:rPr lang="en-US" smtClean="0"/>
              <a:pPr/>
              <a:t>10/5/2018</a:t>
            </a:fld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CF775A33-6A8B-4A3E-BDEA-FA6EDE5DBD6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1FE9304D-F865-4749-A860-3D7502553014}" type="datetimeFigureOut">
              <a:rPr lang="en-US" smtClean="0"/>
              <a:pPr/>
              <a:t>10/5/2018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CF775A33-6A8B-4A3E-BDEA-FA6EDE5DBD6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1FE9304D-F865-4749-A860-3D7502553014}" type="datetimeFigureOut">
              <a:rPr lang="en-US" smtClean="0"/>
              <a:pPr/>
              <a:t>10/5/2018</a:t>
            </a:fld>
            <a:endParaRPr lang="en-I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CF775A33-6A8B-4A3E-BDEA-FA6EDE5DBD6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IN" dirty="0" smtClean="0"/>
              <a:t>How to save information in files?</a:t>
            </a:r>
            <a:endParaRPr lang="en-IN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14282" y="2819400"/>
            <a:ext cx="8479552" cy="1752600"/>
          </a:xfrm>
        </p:spPr>
        <p:txBody>
          <a:bodyPr/>
          <a:lstStyle/>
          <a:p>
            <a:pPr algn="l"/>
            <a:r>
              <a:rPr lang="en-IN" dirty="0" smtClean="0"/>
              <a:t>Shiva K</a:t>
            </a:r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 smtClean="0"/>
              <a:t>Writing to a file!</a:t>
            </a:r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dirty="0" err="1" smtClean="0"/>
              <a:t>Now,we</a:t>
            </a:r>
            <a:r>
              <a:rPr lang="en-IN" dirty="0" smtClean="0"/>
              <a:t> have a </a:t>
            </a:r>
            <a:r>
              <a:rPr lang="en-IN" dirty="0" err="1" smtClean="0"/>
              <a:t>file.How</a:t>
            </a:r>
            <a:r>
              <a:rPr lang="en-IN" dirty="0" smtClean="0"/>
              <a:t> do we write to the file?</a:t>
            </a:r>
            <a:endParaRPr lang="en-IN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14282" y="2819400"/>
            <a:ext cx="8479552" cy="3538558"/>
          </a:xfrm>
        </p:spPr>
        <p:txBody>
          <a:bodyPr>
            <a:normAutofit/>
          </a:bodyPr>
          <a:lstStyle/>
          <a:p>
            <a:pPr algn="l">
              <a:buClr>
                <a:schemeClr val="tx1"/>
              </a:buClr>
            </a:pPr>
            <a:r>
              <a:rPr lang="en-IN" dirty="0" err="1" smtClean="0"/>
              <a:t>fileName</a:t>
            </a:r>
            <a:r>
              <a:rPr lang="en-IN" dirty="0" smtClean="0"/>
              <a:t> = </a:t>
            </a:r>
            <a:r>
              <a:rPr lang="en-IN" dirty="0" smtClean="0">
                <a:solidFill>
                  <a:srgbClr val="FF0000"/>
                </a:solidFill>
              </a:rPr>
              <a:t>“Shiva.txt”</a:t>
            </a:r>
          </a:p>
          <a:p>
            <a:pPr algn="l">
              <a:buClr>
                <a:schemeClr val="tx1"/>
              </a:buClr>
            </a:pPr>
            <a:r>
              <a:rPr lang="en-IN" dirty="0" err="1" smtClean="0"/>
              <a:t>accessMode</a:t>
            </a:r>
            <a:r>
              <a:rPr lang="en-IN" dirty="0" smtClean="0"/>
              <a:t> = </a:t>
            </a:r>
            <a:r>
              <a:rPr lang="en-IN" dirty="0" smtClean="0">
                <a:solidFill>
                  <a:srgbClr val="FF0000"/>
                </a:solidFill>
              </a:rPr>
              <a:t>“w”</a:t>
            </a:r>
          </a:p>
          <a:p>
            <a:pPr algn="l">
              <a:buClr>
                <a:schemeClr val="tx1"/>
              </a:buClr>
            </a:pPr>
            <a:r>
              <a:rPr lang="en-IN" dirty="0" err="1" smtClean="0"/>
              <a:t>myFile</a:t>
            </a:r>
            <a:r>
              <a:rPr lang="en-IN" dirty="0" smtClean="0"/>
              <a:t> = open(</a:t>
            </a:r>
            <a:r>
              <a:rPr lang="en-IN" dirty="0" err="1" smtClean="0"/>
              <a:t>fileName,accessMode</a:t>
            </a:r>
            <a:r>
              <a:rPr lang="en-IN" dirty="0" smtClean="0"/>
              <a:t>)</a:t>
            </a:r>
          </a:p>
          <a:p>
            <a:pPr algn="l">
              <a:buClr>
                <a:schemeClr val="tx1"/>
              </a:buClr>
            </a:pPr>
            <a:r>
              <a:rPr lang="en-IN" dirty="0" err="1" smtClean="0"/>
              <a:t>myFile.write</a:t>
            </a:r>
            <a:r>
              <a:rPr lang="en-IN" dirty="0" smtClean="0"/>
              <a:t>(</a:t>
            </a:r>
            <a:r>
              <a:rPr lang="en-IN" dirty="0" smtClean="0">
                <a:solidFill>
                  <a:srgbClr val="FF0000"/>
                </a:solidFill>
              </a:rPr>
              <a:t>“</a:t>
            </a:r>
            <a:r>
              <a:rPr lang="en-IN" dirty="0" err="1" smtClean="0">
                <a:solidFill>
                  <a:srgbClr val="FF0000"/>
                </a:solidFill>
              </a:rPr>
              <a:t>Hi,there</a:t>
            </a:r>
            <a:r>
              <a:rPr lang="en-IN" dirty="0" smtClean="0">
                <a:solidFill>
                  <a:srgbClr val="FF0000"/>
                </a:solidFill>
              </a:rPr>
              <a:t>?”</a:t>
            </a:r>
            <a:r>
              <a:rPr lang="en-IN" dirty="0" smtClean="0"/>
              <a:t>)</a:t>
            </a:r>
          </a:p>
          <a:p>
            <a:pPr algn="l">
              <a:buClr>
                <a:schemeClr val="tx1"/>
              </a:buClr>
            </a:pPr>
            <a:r>
              <a:rPr lang="en-IN" dirty="0" err="1" smtClean="0"/>
              <a:t>myFile.write</a:t>
            </a:r>
            <a:r>
              <a:rPr lang="en-IN" dirty="0" smtClean="0"/>
              <a:t>(</a:t>
            </a:r>
            <a:r>
              <a:rPr lang="en-IN" dirty="0" smtClean="0">
                <a:solidFill>
                  <a:srgbClr val="FF0000"/>
                </a:solidFill>
              </a:rPr>
              <a:t>“How are you?”</a:t>
            </a:r>
            <a:r>
              <a:rPr lang="en-IN" dirty="0" smtClean="0"/>
              <a:t>)</a:t>
            </a:r>
            <a:endParaRPr lang="en-IN"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42852"/>
            <a:ext cx="8929717" cy="67151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dirty="0" smtClean="0"/>
              <a:t>How can you start a new line?</a:t>
            </a:r>
            <a:endParaRPr lang="en-IN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14282" y="2819400"/>
            <a:ext cx="8479552" cy="3538558"/>
          </a:xfrm>
        </p:spPr>
        <p:txBody>
          <a:bodyPr>
            <a:normAutofit fontScale="92500" lnSpcReduction="10000"/>
          </a:bodyPr>
          <a:lstStyle/>
          <a:p>
            <a:pPr algn="l">
              <a:buClr>
                <a:schemeClr val="tx1"/>
              </a:buClr>
              <a:buFont typeface="Arial" pitchFamily="34" charset="0"/>
              <a:buChar char="•"/>
            </a:pPr>
            <a:r>
              <a:rPr lang="en-IN" dirty="0" smtClean="0"/>
              <a:t> Think back to the print statement.</a:t>
            </a:r>
          </a:p>
          <a:p>
            <a:pPr algn="l">
              <a:buClr>
                <a:schemeClr val="tx1"/>
              </a:buClr>
              <a:buFont typeface="Arial" pitchFamily="34" charset="0"/>
              <a:buChar char="•"/>
            </a:pPr>
            <a:r>
              <a:rPr lang="en-IN" dirty="0" smtClean="0"/>
              <a:t> We use the \n  to go write to the next line</a:t>
            </a:r>
          </a:p>
          <a:p>
            <a:pPr algn="l">
              <a:buClr>
                <a:schemeClr val="tx1"/>
              </a:buClr>
            </a:pPr>
            <a:endParaRPr lang="en-IN" dirty="0" smtClean="0"/>
          </a:p>
          <a:p>
            <a:pPr algn="l">
              <a:buClr>
                <a:schemeClr val="tx1"/>
              </a:buClr>
            </a:pPr>
            <a:r>
              <a:rPr lang="en-IN" dirty="0" err="1" smtClean="0"/>
              <a:t>fileName</a:t>
            </a:r>
            <a:r>
              <a:rPr lang="en-IN" dirty="0" smtClean="0"/>
              <a:t> = </a:t>
            </a:r>
            <a:r>
              <a:rPr lang="en-IN" dirty="0" smtClean="0">
                <a:solidFill>
                  <a:srgbClr val="FF0000"/>
                </a:solidFill>
              </a:rPr>
              <a:t>“Shiva.txt”</a:t>
            </a:r>
          </a:p>
          <a:p>
            <a:pPr algn="l">
              <a:buClr>
                <a:schemeClr val="tx1"/>
              </a:buClr>
            </a:pPr>
            <a:r>
              <a:rPr lang="en-IN" dirty="0" err="1" smtClean="0"/>
              <a:t>accessMode</a:t>
            </a:r>
            <a:r>
              <a:rPr lang="en-IN" dirty="0" smtClean="0"/>
              <a:t> = </a:t>
            </a:r>
            <a:r>
              <a:rPr lang="en-IN" dirty="0" smtClean="0">
                <a:solidFill>
                  <a:srgbClr val="FF0000"/>
                </a:solidFill>
              </a:rPr>
              <a:t>“w”</a:t>
            </a:r>
          </a:p>
          <a:p>
            <a:pPr algn="l">
              <a:buClr>
                <a:schemeClr val="tx1"/>
              </a:buClr>
            </a:pPr>
            <a:r>
              <a:rPr lang="en-IN" dirty="0" err="1" smtClean="0"/>
              <a:t>myFile</a:t>
            </a:r>
            <a:r>
              <a:rPr lang="en-IN" dirty="0" smtClean="0"/>
              <a:t> = open(</a:t>
            </a:r>
            <a:r>
              <a:rPr lang="en-IN" dirty="0" err="1" smtClean="0"/>
              <a:t>fileName,accessMode</a:t>
            </a:r>
            <a:r>
              <a:rPr lang="en-IN" dirty="0" smtClean="0"/>
              <a:t>)</a:t>
            </a:r>
          </a:p>
          <a:p>
            <a:pPr algn="l">
              <a:buClr>
                <a:schemeClr val="tx1"/>
              </a:buClr>
            </a:pPr>
            <a:r>
              <a:rPr lang="en-IN" dirty="0" err="1" smtClean="0"/>
              <a:t>myFile.write</a:t>
            </a:r>
            <a:r>
              <a:rPr lang="en-IN" dirty="0" smtClean="0"/>
              <a:t>(</a:t>
            </a:r>
            <a:r>
              <a:rPr lang="en-IN" dirty="0" smtClean="0">
                <a:solidFill>
                  <a:srgbClr val="FF0000"/>
                </a:solidFill>
              </a:rPr>
              <a:t>“</a:t>
            </a:r>
            <a:r>
              <a:rPr lang="en-IN" dirty="0" err="1" smtClean="0">
                <a:solidFill>
                  <a:srgbClr val="FF0000"/>
                </a:solidFill>
              </a:rPr>
              <a:t>Hi,there</a:t>
            </a:r>
            <a:r>
              <a:rPr lang="en-IN" dirty="0" smtClean="0">
                <a:solidFill>
                  <a:srgbClr val="FF0000"/>
                </a:solidFill>
              </a:rPr>
              <a:t>?\n”</a:t>
            </a:r>
            <a:r>
              <a:rPr lang="en-IN" dirty="0" smtClean="0"/>
              <a:t>)</a:t>
            </a:r>
          </a:p>
          <a:p>
            <a:pPr algn="l">
              <a:buClr>
                <a:schemeClr val="tx1"/>
              </a:buClr>
            </a:pPr>
            <a:r>
              <a:rPr lang="en-IN" dirty="0" err="1" smtClean="0"/>
              <a:t>myFile.write</a:t>
            </a:r>
            <a:r>
              <a:rPr lang="en-IN" dirty="0" smtClean="0"/>
              <a:t>(</a:t>
            </a:r>
            <a:r>
              <a:rPr lang="en-IN" dirty="0" smtClean="0">
                <a:solidFill>
                  <a:srgbClr val="FF0000"/>
                </a:solidFill>
              </a:rPr>
              <a:t>“How are you?”</a:t>
            </a:r>
            <a:r>
              <a:rPr lang="en-IN" dirty="0" smtClean="0"/>
              <a:t>)</a:t>
            </a:r>
            <a:endParaRPr lang="en-IN" dirty="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dirty="0" smtClean="0"/>
              <a:t>When you are </a:t>
            </a:r>
            <a:r>
              <a:rPr lang="en-IN" dirty="0" err="1" smtClean="0"/>
              <a:t>finished,you</a:t>
            </a:r>
            <a:r>
              <a:rPr lang="en-IN" dirty="0" smtClean="0"/>
              <a:t> should always close the file.</a:t>
            </a:r>
            <a:endParaRPr lang="en-IN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14282" y="2819400"/>
            <a:ext cx="8479552" cy="3538558"/>
          </a:xfrm>
        </p:spPr>
        <p:txBody>
          <a:bodyPr>
            <a:normAutofit/>
          </a:bodyPr>
          <a:lstStyle/>
          <a:p>
            <a:pPr algn="l">
              <a:buClr>
                <a:schemeClr val="tx1"/>
              </a:buClr>
            </a:pPr>
            <a:r>
              <a:rPr lang="en-IN" dirty="0" smtClean="0"/>
              <a:t>Use the close() method.</a:t>
            </a:r>
          </a:p>
          <a:p>
            <a:pPr algn="l">
              <a:buClr>
                <a:schemeClr val="tx1"/>
              </a:buClr>
            </a:pPr>
            <a:r>
              <a:rPr lang="en-IN" dirty="0" err="1" smtClean="0"/>
              <a:t>fileName</a:t>
            </a:r>
            <a:r>
              <a:rPr lang="en-IN" dirty="0" smtClean="0"/>
              <a:t> = </a:t>
            </a:r>
            <a:r>
              <a:rPr lang="en-IN" dirty="0" smtClean="0">
                <a:solidFill>
                  <a:srgbClr val="FF0000"/>
                </a:solidFill>
              </a:rPr>
              <a:t>“Shiva.txt”</a:t>
            </a:r>
          </a:p>
          <a:p>
            <a:pPr algn="l">
              <a:buClr>
                <a:schemeClr val="tx1"/>
              </a:buClr>
            </a:pPr>
            <a:r>
              <a:rPr lang="en-IN" dirty="0" err="1" smtClean="0"/>
              <a:t>accessMode</a:t>
            </a:r>
            <a:r>
              <a:rPr lang="en-IN" dirty="0" smtClean="0"/>
              <a:t> = </a:t>
            </a:r>
            <a:r>
              <a:rPr lang="en-IN" dirty="0" smtClean="0">
                <a:solidFill>
                  <a:srgbClr val="FF0000"/>
                </a:solidFill>
              </a:rPr>
              <a:t>“w”</a:t>
            </a:r>
          </a:p>
          <a:p>
            <a:pPr algn="l">
              <a:buClr>
                <a:schemeClr val="tx1"/>
              </a:buClr>
            </a:pPr>
            <a:r>
              <a:rPr lang="en-IN" dirty="0" err="1" smtClean="0"/>
              <a:t>myFile</a:t>
            </a:r>
            <a:r>
              <a:rPr lang="en-IN" dirty="0" smtClean="0"/>
              <a:t> = open(</a:t>
            </a:r>
            <a:r>
              <a:rPr lang="en-IN" dirty="0" err="1" smtClean="0"/>
              <a:t>fileName,accessMode</a:t>
            </a:r>
            <a:r>
              <a:rPr lang="en-IN" dirty="0" smtClean="0"/>
              <a:t>)</a:t>
            </a:r>
          </a:p>
          <a:p>
            <a:pPr algn="l">
              <a:buClr>
                <a:schemeClr val="tx1"/>
              </a:buClr>
            </a:pPr>
            <a:r>
              <a:rPr lang="en-IN" dirty="0" err="1" smtClean="0"/>
              <a:t>myFile.write</a:t>
            </a:r>
            <a:r>
              <a:rPr lang="en-IN" dirty="0" smtClean="0"/>
              <a:t>(</a:t>
            </a:r>
            <a:r>
              <a:rPr lang="en-IN" dirty="0" smtClean="0">
                <a:solidFill>
                  <a:srgbClr val="FF0000"/>
                </a:solidFill>
              </a:rPr>
              <a:t>“</a:t>
            </a:r>
            <a:r>
              <a:rPr lang="en-IN" dirty="0" err="1" smtClean="0">
                <a:solidFill>
                  <a:srgbClr val="FF0000"/>
                </a:solidFill>
              </a:rPr>
              <a:t>Hi,there</a:t>
            </a:r>
            <a:r>
              <a:rPr lang="en-IN" dirty="0" smtClean="0">
                <a:solidFill>
                  <a:srgbClr val="FF0000"/>
                </a:solidFill>
              </a:rPr>
              <a:t>?\n”</a:t>
            </a:r>
            <a:r>
              <a:rPr lang="en-IN" dirty="0" smtClean="0"/>
              <a:t>)</a:t>
            </a:r>
          </a:p>
          <a:p>
            <a:pPr algn="l">
              <a:buClr>
                <a:schemeClr val="tx1"/>
              </a:buClr>
            </a:pPr>
            <a:r>
              <a:rPr lang="en-IN" dirty="0" err="1" smtClean="0"/>
              <a:t>myFile.write</a:t>
            </a:r>
            <a:r>
              <a:rPr lang="en-IN" dirty="0" smtClean="0"/>
              <a:t>(</a:t>
            </a:r>
            <a:r>
              <a:rPr lang="en-IN" dirty="0" smtClean="0">
                <a:solidFill>
                  <a:srgbClr val="FF0000"/>
                </a:solidFill>
              </a:rPr>
              <a:t>“How are you?”</a:t>
            </a:r>
            <a:r>
              <a:rPr lang="en-IN" dirty="0" smtClean="0"/>
              <a:t>)</a:t>
            </a:r>
          </a:p>
          <a:p>
            <a:pPr algn="l">
              <a:buClr>
                <a:schemeClr val="tx1"/>
              </a:buClr>
            </a:pPr>
            <a:r>
              <a:rPr lang="en-IN" dirty="0" err="1" smtClean="0"/>
              <a:t>myFile.close</a:t>
            </a:r>
            <a:r>
              <a:rPr lang="en-IN" dirty="0" smtClean="0"/>
              <a:t>()</a:t>
            </a:r>
            <a:endParaRPr lang="en-IN" dirty="0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 smtClean="0"/>
              <a:t>CSV files</a:t>
            </a:r>
            <a:endParaRPr lang="en-IN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IN" dirty="0" smtClean="0"/>
              <a:t>A common format for storing information in files is CSV(comma </a:t>
            </a:r>
            <a:r>
              <a:rPr lang="en-IN" dirty="0" err="1" smtClean="0"/>
              <a:t>saperated</a:t>
            </a:r>
            <a:r>
              <a:rPr lang="en-IN" dirty="0" smtClean="0"/>
              <a:t> values) files.</a:t>
            </a:r>
            <a:endParaRPr lang="en-IN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14282" y="2819400"/>
            <a:ext cx="8479552" cy="3538558"/>
          </a:xfrm>
        </p:spPr>
        <p:txBody>
          <a:bodyPr>
            <a:normAutofit fontScale="92500" lnSpcReduction="10000"/>
          </a:bodyPr>
          <a:lstStyle/>
          <a:p>
            <a:pPr algn="l">
              <a:buClr>
                <a:schemeClr val="tx1"/>
              </a:buClr>
            </a:pPr>
            <a:r>
              <a:rPr lang="en-IN" dirty="0" smtClean="0"/>
              <a:t>A CSV file contain date </a:t>
            </a:r>
            <a:r>
              <a:rPr lang="en-IN" dirty="0" err="1" smtClean="0"/>
              <a:t>saperated</a:t>
            </a:r>
            <a:r>
              <a:rPr lang="en-IN" dirty="0" smtClean="0"/>
              <a:t> by a character(mostly by a comma).</a:t>
            </a:r>
          </a:p>
          <a:p>
            <a:pPr algn="l">
              <a:buClr>
                <a:schemeClr val="tx1"/>
              </a:buClr>
            </a:pPr>
            <a:endParaRPr lang="en-IN" dirty="0" smtClean="0"/>
          </a:p>
          <a:p>
            <a:pPr algn="l">
              <a:buClr>
                <a:schemeClr val="tx1"/>
              </a:buClr>
            </a:pPr>
            <a:r>
              <a:rPr lang="en-IN" dirty="0" smtClean="0"/>
              <a:t>Each represents one record of data</a:t>
            </a:r>
          </a:p>
          <a:p>
            <a:pPr algn="l">
              <a:buClr>
                <a:schemeClr val="tx1"/>
              </a:buClr>
            </a:pPr>
            <a:endParaRPr lang="en-IN" dirty="0" smtClean="0"/>
          </a:p>
          <a:p>
            <a:pPr algn="l">
              <a:buClr>
                <a:schemeClr val="tx1"/>
              </a:buClr>
            </a:pPr>
            <a:r>
              <a:rPr lang="en-IN" dirty="0" smtClean="0"/>
              <a:t>It is also called character separated value as the character that separates the values can be anything such as semi colon.</a:t>
            </a:r>
            <a:endParaRPr lang="en-IN" dirty="0" smtClean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24" y="857232"/>
            <a:ext cx="6715172" cy="44291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214290"/>
            <a:ext cx="8715436" cy="6429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dirty="0" smtClean="0"/>
              <a:t>Your challenge!</a:t>
            </a:r>
            <a:endParaRPr lang="en-IN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14282" y="2819400"/>
            <a:ext cx="8479552" cy="3538558"/>
          </a:xfrm>
        </p:spPr>
        <p:txBody>
          <a:bodyPr>
            <a:normAutofit/>
          </a:bodyPr>
          <a:lstStyle/>
          <a:p>
            <a:pPr algn="l">
              <a:buClr>
                <a:schemeClr val="tx1"/>
              </a:buClr>
            </a:pPr>
            <a:r>
              <a:rPr lang="en-IN" dirty="0" smtClean="0"/>
              <a:t>Create the CSV file.</a:t>
            </a:r>
          </a:p>
          <a:p>
            <a:pPr algn="l">
              <a:buClr>
                <a:schemeClr val="tx1"/>
              </a:buClr>
            </a:pPr>
            <a:endParaRPr lang="en-IN" dirty="0" smtClean="0"/>
          </a:p>
        </p:txBody>
      </p:sp>
      <p:pic>
        <p:nvPicPr>
          <p:cNvPr id="6" name="Content Placeholder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099" y="3429000"/>
            <a:ext cx="7536317" cy="314327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IN" dirty="0" smtClean="0"/>
              <a:t>Have you ever needed to jot something down to remember it later?</a:t>
            </a:r>
            <a:endParaRPr lang="en-IN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14282" y="2819400"/>
            <a:ext cx="8479552" cy="1752600"/>
          </a:xfrm>
        </p:spPr>
        <p:txBody>
          <a:bodyPr/>
          <a:lstStyle/>
          <a:p>
            <a:pPr algn="l">
              <a:buClr>
                <a:schemeClr val="tx1"/>
              </a:buClr>
              <a:buFont typeface="Arial" pitchFamily="34" charset="0"/>
              <a:buChar char="•"/>
            </a:pPr>
            <a:r>
              <a:rPr lang="en-IN" dirty="0" smtClean="0"/>
              <a:t> </a:t>
            </a:r>
            <a:r>
              <a:rPr lang="en-IN" dirty="0" smtClean="0"/>
              <a:t>A list of ingredients buy for a recipe.</a:t>
            </a:r>
          </a:p>
          <a:p>
            <a:pPr algn="l">
              <a:buClr>
                <a:schemeClr val="tx1"/>
              </a:buClr>
              <a:buFont typeface="Arial" pitchFamily="34" charset="0"/>
              <a:buChar char="•"/>
            </a:pPr>
            <a:r>
              <a:rPr lang="en-IN" dirty="0" smtClean="0"/>
              <a:t> </a:t>
            </a:r>
            <a:r>
              <a:rPr lang="en-IN" dirty="0" smtClean="0"/>
              <a:t>A guest list?</a:t>
            </a:r>
          </a:p>
          <a:p>
            <a:pPr algn="l">
              <a:buClr>
                <a:schemeClr val="tx1"/>
              </a:buClr>
              <a:buFont typeface="Arial" pitchFamily="34" charset="0"/>
              <a:buChar char="•"/>
            </a:pPr>
            <a:r>
              <a:rPr lang="en-IN" dirty="0" smtClean="0"/>
              <a:t> </a:t>
            </a:r>
            <a:r>
              <a:rPr lang="en-IN" dirty="0" smtClean="0"/>
              <a:t>A phone number?</a:t>
            </a:r>
            <a:endParaRPr lang="en-IN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Congratulations!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Now you can write a program that can write information to a file to look it up later.</a:t>
            </a:r>
            <a:endParaRPr lang="en-IN" dirty="0"/>
          </a:p>
        </p:txBody>
      </p:sp>
      <p:pic>
        <p:nvPicPr>
          <p:cNvPr id="4" name="Content Placeholder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857488" y="3000372"/>
            <a:ext cx="3522450" cy="288026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IN" dirty="0" smtClean="0"/>
              <a:t>Sometimes, programs need to jot down something that they can remember it later.</a:t>
            </a:r>
            <a:endParaRPr lang="en-IN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14282" y="2819400"/>
            <a:ext cx="8479552" cy="1752600"/>
          </a:xfrm>
        </p:spPr>
        <p:txBody>
          <a:bodyPr>
            <a:normAutofit fontScale="92500" lnSpcReduction="10000"/>
          </a:bodyPr>
          <a:lstStyle/>
          <a:p>
            <a:pPr algn="l">
              <a:buClr>
                <a:schemeClr val="tx1"/>
              </a:buClr>
              <a:buFont typeface="Arial" pitchFamily="34" charset="0"/>
              <a:buChar char="•"/>
            </a:pPr>
            <a:r>
              <a:rPr lang="en-IN" dirty="0" smtClean="0"/>
              <a:t> </a:t>
            </a:r>
            <a:r>
              <a:rPr lang="en-IN" dirty="0" smtClean="0"/>
              <a:t>Remember what page I was reading in my e-book.</a:t>
            </a:r>
          </a:p>
          <a:p>
            <a:pPr algn="l">
              <a:buClr>
                <a:schemeClr val="tx1"/>
              </a:buClr>
              <a:buFont typeface="Arial" pitchFamily="34" charset="0"/>
              <a:buChar char="•"/>
            </a:pPr>
            <a:r>
              <a:rPr lang="en-IN" dirty="0" smtClean="0"/>
              <a:t> </a:t>
            </a:r>
            <a:r>
              <a:rPr lang="en-IN" dirty="0" smtClean="0"/>
              <a:t>Remember what treasures I have collected when I took a break from the game.</a:t>
            </a:r>
            <a:endParaRPr lang="en-IN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 smtClean="0"/>
              <a:t>Working with files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746704"/>
          </a:xfrm>
        </p:spPr>
        <p:txBody>
          <a:bodyPr>
            <a:normAutofit fontScale="90000"/>
          </a:bodyPr>
          <a:lstStyle/>
          <a:p>
            <a:pPr algn="l"/>
            <a:r>
              <a:rPr lang="en-IN" dirty="0" smtClean="0"/>
              <a:t>One of the ways a program make note of something is to write to a file.</a:t>
            </a:r>
            <a:endParaRPr lang="en-IN" dirty="0"/>
          </a:p>
        </p:txBody>
      </p:sp>
      <p:pic>
        <p:nvPicPr>
          <p:cNvPr id="4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657714" y="3279095"/>
            <a:ext cx="1828572" cy="1828572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dirty="0" smtClean="0"/>
              <a:t>How do you write to a file with code?</a:t>
            </a:r>
            <a:endParaRPr lang="en-IN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14282" y="2819400"/>
            <a:ext cx="8479552" cy="3538558"/>
          </a:xfrm>
        </p:spPr>
        <p:txBody>
          <a:bodyPr>
            <a:normAutofit fontScale="92500" lnSpcReduction="10000"/>
          </a:bodyPr>
          <a:lstStyle/>
          <a:p>
            <a:pPr algn="l">
              <a:buClr>
                <a:schemeClr val="tx1"/>
              </a:buClr>
              <a:buFont typeface="Arial" pitchFamily="34" charset="0"/>
              <a:buChar char="•"/>
            </a:pPr>
            <a:r>
              <a:rPr lang="en-IN" dirty="0" smtClean="0"/>
              <a:t> Use the open function to open and create a file.</a:t>
            </a:r>
          </a:p>
          <a:p>
            <a:pPr algn="l">
              <a:buClr>
                <a:schemeClr val="tx1"/>
              </a:buClr>
            </a:pPr>
            <a:r>
              <a:rPr lang="en-IN" dirty="0" smtClean="0"/>
              <a:t>	</a:t>
            </a:r>
            <a:r>
              <a:rPr lang="en-IN" dirty="0" err="1" smtClean="0"/>
              <a:t>myFile</a:t>
            </a:r>
            <a:r>
              <a:rPr lang="en-IN" dirty="0" smtClean="0"/>
              <a:t> </a:t>
            </a:r>
            <a:r>
              <a:rPr lang="en-IN" dirty="0" smtClean="0"/>
              <a:t>= open(</a:t>
            </a:r>
            <a:r>
              <a:rPr lang="en-IN" dirty="0" err="1" smtClean="0"/>
              <a:t>fileName,accessMode</a:t>
            </a:r>
            <a:r>
              <a:rPr lang="en-IN" dirty="0" smtClean="0"/>
              <a:t>)</a:t>
            </a:r>
          </a:p>
          <a:p>
            <a:pPr algn="l">
              <a:buClr>
                <a:schemeClr val="tx1"/>
              </a:buClr>
            </a:pPr>
            <a:r>
              <a:rPr lang="en-IN" dirty="0" smtClean="0"/>
              <a:t> </a:t>
            </a:r>
          </a:p>
          <a:p>
            <a:pPr algn="l">
              <a:buClr>
                <a:schemeClr val="tx1"/>
              </a:buClr>
            </a:pPr>
            <a:endParaRPr lang="en-IN" dirty="0" smtClean="0"/>
          </a:p>
          <a:p>
            <a:pPr algn="l">
              <a:buClr>
                <a:schemeClr val="tx1"/>
              </a:buClr>
              <a:buFont typeface="Arial" pitchFamily="34" charset="0"/>
              <a:buChar char="•"/>
            </a:pPr>
            <a:r>
              <a:rPr lang="en-IN" dirty="0" smtClean="0"/>
              <a:t> </a:t>
            </a:r>
            <a:r>
              <a:rPr lang="en-IN" dirty="0" smtClean="0"/>
              <a:t>You must specify</a:t>
            </a:r>
          </a:p>
          <a:p>
            <a:pPr algn="l">
              <a:buClr>
                <a:schemeClr val="tx1"/>
              </a:buClr>
            </a:pPr>
            <a:r>
              <a:rPr lang="en-IN" dirty="0" smtClean="0"/>
              <a:t>	</a:t>
            </a:r>
            <a:r>
              <a:rPr lang="en-IN" dirty="0" smtClean="0"/>
              <a:t>- file name</a:t>
            </a:r>
          </a:p>
          <a:p>
            <a:pPr algn="l">
              <a:buClr>
                <a:schemeClr val="tx1"/>
              </a:buClr>
            </a:pPr>
            <a:r>
              <a:rPr lang="en-IN" dirty="0" smtClean="0"/>
              <a:t>	</a:t>
            </a:r>
            <a:r>
              <a:rPr lang="en-IN" dirty="0" smtClean="0"/>
              <a:t>- access mode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dirty="0" smtClean="0"/>
              <a:t>What is the file name?</a:t>
            </a:r>
            <a:endParaRPr lang="en-IN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14282" y="2819400"/>
            <a:ext cx="8479552" cy="3538558"/>
          </a:xfrm>
        </p:spPr>
        <p:txBody>
          <a:bodyPr>
            <a:normAutofit/>
          </a:bodyPr>
          <a:lstStyle/>
          <a:p>
            <a:pPr algn="l">
              <a:buClr>
                <a:schemeClr val="tx1"/>
              </a:buClr>
              <a:buFont typeface="Arial" pitchFamily="34" charset="0"/>
              <a:buChar char="•"/>
            </a:pPr>
            <a:r>
              <a:rPr lang="en-IN" dirty="0" smtClean="0"/>
              <a:t> The filename is the name of the </a:t>
            </a:r>
            <a:r>
              <a:rPr lang="en-IN" dirty="0" err="1" smtClean="0"/>
              <a:t>file,including</a:t>
            </a:r>
            <a:r>
              <a:rPr lang="en-IN" dirty="0" smtClean="0"/>
              <a:t> the extension of the file(</a:t>
            </a:r>
            <a:r>
              <a:rPr lang="en-IN" dirty="0" err="1" smtClean="0"/>
              <a:t>eg</a:t>
            </a:r>
            <a:r>
              <a:rPr lang="en-IN" dirty="0" smtClean="0"/>
              <a:t>: ,</a:t>
            </a:r>
            <a:r>
              <a:rPr lang="en-IN" dirty="0" err="1" smtClean="0"/>
              <a:t>txt,.xlsx,.csv</a:t>
            </a:r>
            <a:r>
              <a:rPr lang="en-IN" dirty="0" smtClean="0"/>
              <a:t>..)</a:t>
            </a:r>
          </a:p>
          <a:p>
            <a:pPr algn="l">
              <a:buClr>
                <a:schemeClr val="tx1"/>
              </a:buClr>
              <a:buFont typeface="Arial" pitchFamily="34" charset="0"/>
              <a:buChar char="•"/>
            </a:pPr>
            <a:r>
              <a:rPr lang="en-IN" dirty="0" smtClean="0"/>
              <a:t> </a:t>
            </a:r>
            <a:r>
              <a:rPr lang="en-IN" dirty="0" smtClean="0"/>
              <a:t>This will be created in the same folder as your program is in.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dirty="0" smtClean="0"/>
              <a:t>What is the access mode?</a:t>
            </a:r>
            <a:endParaRPr lang="en-IN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14282" y="2819400"/>
            <a:ext cx="8479552" cy="3538558"/>
          </a:xfrm>
        </p:spPr>
        <p:txBody>
          <a:bodyPr>
            <a:normAutofit/>
          </a:bodyPr>
          <a:lstStyle/>
          <a:p>
            <a:pPr algn="l">
              <a:buClr>
                <a:schemeClr val="tx1"/>
              </a:buClr>
              <a:buFont typeface="Arial" pitchFamily="34" charset="0"/>
              <a:buChar char="•"/>
            </a:pPr>
            <a:r>
              <a:rPr lang="en-IN" dirty="0" smtClean="0"/>
              <a:t> The access mode specifies what you will do after you open a file.</a:t>
            </a:r>
          </a:p>
          <a:p>
            <a:pPr algn="l">
              <a:buClr>
                <a:schemeClr val="tx1"/>
              </a:buClr>
              <a:buFont typeface="Arial" pitchFamily="34" charset="0"/>
              <a:buChar char="•"/>
            </a:pPr>
            <a:r>
              <a:rPr lang="en-IN" dirty="0" smtClean="0"/>
              <a:t> </a:t>
            </a:r>
            <a:r>
              <a:rPr lang="en-IN" dirty="0" smtClean="0"/>
              <a:t>You can specify of the following.</a:t>
            </a:r>
          </a:p>
          <a:p>
            <a:pPr algn="l">
              <a:buClr>
                <a:schemeClr val="tx1"/>
              </a:buClr>
            </a:pPr>
            <a:endParaRPr lang="en-IN" dirty="0" smtClean="0"/>
          </a:p>
          <a:p>
            <a:pPr algn="l">
              <a:buClr>
                <a:schemeClr val="tx1"/>
              </a:buClr>
            </a:pPr>
            <a:endParaRPr lang="en-IN" dirty="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071538" y="4572008"/>
          <a:ext cx="60960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194309">
                <a:tc>
                  <a:txBody>
                    <a:bodyPr/>
                    <a:lstStyle/>
                    <a:p>
                      <a:r>
                        <a:rPr lang="en-IN" dirty="0" smtClean="0"/>
                        <a:t>Access mode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Action</a:t>
                      </a:r>
                      <a:endParaRPr lang="en-IN" dirty="0"/>
                    </a:p>
                  </a:txBody>
                  <a:tcPr/>
                </a:tc>
              </a:tr>
              <a:tr h="194309">
                <a:tc>
                  <a:txBody>
                    <a:bodyPr/>
                    <a:lstStyle/>
                    <a:p>
                      <a:r>
                        <a:rPr lang="en-IN" dirty="0" smtClean="0"/>
                        <a:t>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Read the file</a:t>
                      </a:r>
                      <a:endParaRPr lang="en-IN" dirty="0"/>
                    </a:p>
                  </a:txBody>
                  <a:tcPr/>
                </a:tc>
              </a:tr>
              <a:tr h="194309">
                <a:tc>
                  <a:txBody>
                    <a:bodyPr/>
                    <a:lstStyle/>
                    <a:p>
                      <a:r>
                        <a:rPr lang="en-IN" dirty="0" smtClean="0"/>
                        <a:t>w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Write to the file</a:t>
                      </a:r>
                      <a:endParaRPr lang="en-IN" dirty="0"/>
                    </a:p>
                  </a:txBody>
                  <a:tcPr/>
                </a:tc>
              </a:tr>
              <a:tr h="194309">
                <a:tc>
                  <a:txBody>
                    <a:bodyPr/>
                    <a:lstStyle/>
                    <a:p>
                      <a:r>
                        <a:rPr lang="en-IN" dirty="0" smtClean="0"/>
                        <a:t>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Append to the existing file</a:t>
                      </a:r>
                      <a:endParaRPr lang="en-IN" dirty="0"/>
                    </a:p>
                  </a:txBody>
                  <a:tcPr/>
                </a:tc>
              </a:tr>
              <a:tr h="194309">
                <a:tc>
                  <a:txBody>
                    <a:bodyPr/>
                    <a:lstStyle/>
                    <a:p>
                      <a:r>
                        <a:rPr lang="en-IN" dirty="0" smtClean="0"/>
                        <a:t>b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Open a binary file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dirty="0" smtClean="0"/>
              <a:t>How does it look when we put it all together?</a:t>
            </a:r>
            <a:endParaRPr lang="en-IN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14282" y="2819400"/>
            <a:ext cx="8479552" cy="3538558"/>
          </a:xfrm>
        </p:spPr>
        <p:txBody>
          <a:bodyPr>
            <a:normAutofit/>
          </a:bodyPr>
          <a:lstStyle/>
          <a:p>
            <a:pPr algn="l">
              <a:buClr>
                <a:schemeClr val="tx1"/>
              </a:buClr>
            </a:pPr>
            <a:r>
              <a:rPr lang="en-IN" dirty="0" err="1" smtClean="0"/>
              <a:t>fileName</a:t>
            </a:r>
            <a:r>
              <a:rPr lang="en-IN" dirty="0" smtClean="0"/>
              <a:t> = </a:t>
            </a:r>
            <a:r>
              <a:rPr lang="en-IN" dirty="0" smtClean="0">
                <a:solidFill>
                  <a:srgbClr val="FF0000"/>
                </a:solidFill>
              </a:rPr>
              <a:t>“Shiva.txt”</a:t>
            </a:r>
          </a:p>
          <a:p>
            <a:pPr algn="l">
              <a:buClr>
                <a:schemeClr val="tx1"/>
              </a:buClr>
            </a:pPr>
            <a:r>
              <a:rPr lang="en-IN" dirty="0" err="1" smtClean="0"/>
              <a:t>accessMode</a:t>
            </a:r>
            <a:r>
              <a:rPr lang="en-IN" dirty="0" smtClean="0"/>
              <a:t> = </a:t>
            </a:r>
            <a:r>
              <a:rPr lang="en-IN" dirty="0" smtClean="0">
                <a:solidFill>
                  <a:srgbClr val="FF0000"/>
                </a:solidFill>
              </a:rPr>
              <a:t>“w”</a:t>
            </a:r>
          </a:p>
          <a:p>
            <a:pPr algn="l">
              <a:buClr>
                <a:schemeClr val="tx1"/>
              </a:buClr>
            </a:pPr>
            <a:r>
              <a:rPr lang="en-IN" dirty="0" err="1" smtClean="0"/>
              <a:t>myFile</a:t>
            </a:r>
            <a:r>
              <a:rPr lang="en-IN" dirty="0" smtClean="0"/>
              <a:t> = open(</a:t>
            </a:r>
            <a:r>
              <a:rPr lang="en-IN" dirty="0" err="1" smtClean="0"/>
              <a:t>fileName,accessMode</a:t>
            </a:r>
            <a:r>
              <a:rPr lang="en-IN" dirty="0" smtClean="0"/>
              <a:t>)</a:t>
            </a:r>
            <a:endParaRPr lang="en-IN" dirty="0" smtClean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undry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</TotalTime>
  <Words>485</Words>
  <Application>Microsoft Office PowerPoint</Application>
  <PresentationFormat>On-screen Show (4:3)</PresentationFormat>
  <Paragraphs>87</Paragraphs>
  <Slides>20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Foundry</vt:lpstr>
      <vt:lpstr>How to save information in files?</vt:lpstr>
      <vt:lpstr>Have you ever needed to jot something down to remember it later?</vt:lpstr>
      <vt:lpstr>Sometimes, programs need to jot down something that they can remember it later.</vt:lpstr>
      <vt:lpstr>Working with files</vt:lpstr>
      <vt:lpstr>One of the ways a program make note of something is to write to a file.</vt:lpstr>
      <vt:lpstr>How do you write to a file with code?</vt:lpstr>
      <vt:lpstr>What is the file name?</vt:lpstr>
      <vt:lpstr>What is the access mode?</vt:lpstr>
      <vt:lpstr>How does it look when we put it all together?</vt:lpstr>
      <vt:lpstr>Writing to a file!</vt:lpstr>
      <vt:lpstr>Now,we have a file.How do we write to the file?</vt:lpstr>
      <vt:lpstr>Slide 12</vt:lpstr>
      <vt:lpstr>How can you start a new line?</vt:lpstr>
      <vt:lpstr>When you are finished,you should always close the file.</vt:lpstr>
      <vt:lpstr>CSV files</vt:lpstr>
      <vt:lpstr>A common format for storing information in files is CSV(comma saperated values) files.</vt:lpstr>
      <vt:lpstr>Slide 17</vt:lpstr>
      <vt:lpstr>Slide 18</vt:lpstr>
      <vt:lpstr>Your challenge!</vt:lpstr>
      <vt:lpstr>Congratulations!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Windows User</dc:creator>
  <cp:lastModifiedBy>Windows User</cp:lastModifiedBy>
  <cp:revision>33</cp:revision>
  <dcterms:created xsi:type="dcterms:W3CDTF">2018-10-05T05:51:56Z</dcterms:created>
  <dcterms:modified xsi:type="dcterms:W3CDTF">2018-10-05T11:43:56Z</dcterms:modified>
</cp:coreProperties>
</file>