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6BA86-042B-474E-9AA1-802B0B2B831D}" type="datetimeFigureOut">
              <a:rPr lang="en-US" smtClean="0"/>
              <a:t>10/7/2018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1B-6494-478A-8749-E6F49B7DF15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031B-6494-478A-8749-E6F49B7DF152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10/7/2018</a:t>
            </a:fld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10/7/2018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10/7/2018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10/7/2018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10/7/2018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10/7/2018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10/7/2018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10/7/2018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10/7/2018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10/7/2018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10/7/2018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E9304D-F865-4749-A860-3D7502553014}" type="datetimeFigureOut">
              <a:rPr lang="en-US" smtClean="0"/>
              <a:pPr/>
              <a:t>10/7/2018</a:t>
            </a:fld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465234" cy="2209800"/>
          </a:xfrm>
        </p:spPr>
        <p:txBody>
          <a:bodyPr/>
          <a:lstStyle/>
          <a:p>
            <a:pPr algn="l"/>
            <a:r>
              <a:rPr lang="en-IN" dirty="0" smtClean="0"/>
              <a:t>Reading from files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1752600"/>
          </a:xfrm>
        </p:spPr>
        <p:txBody>
          <a:bodyPr/>
          <a:lstStyle/>
          <a:p>
            <a:pPr algn="l"/>
            <a:r>
              <a:rPr lang="en-IN" dirty="0" smtClean="0"/>
              <a:t>Shiva K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800" cy="64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CSV files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If you are reading a CSV </a:t>
            </a:r>
            <a:r>
              <a:rPr lang="en-IN" dirty="0" err="1" smtClean="0"/>
              <a:t>file,there</a:t>
            </a:r>
            <a:r>
              <a:rPr lang="en-IN" dirty="0" smtClean="0"/>
              <a:t> is a </a:t>
            </a:r>
            <a:r>
              <a:rPr lang="en-IN" dirty="0" err="1" smtClean="0"/>
              <a:t>csv</a:t>
            </a:r>
            <a:r>
              <a:rPr lang="en-IN" dirty="0" smtClean="0"/>
              <a:t> library that will help you do this.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8862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To access the features in </a:t>
            </a:r>
            <a:r>
              <a:rPr lang="en-IN" dirty="0" err="1" smtClean="0"/>
              <a:t>csv</a:t>
            </a:r>
            <a:r>
              <a:rPr lang="en-IN" dirty="0" smtClean="0"/>
              <a:t> </a:t>
            </a:r>
            <a:r>
              <a:rPr lang="en-IN" dirty="0" err="1" smtClean="0"/>
              <a:t>library,you</a:t>
            </a:r>
            <a:r>
              <a:rPr lang="en-IN" dirty="0" smtClean="0"/>
              <a:t> must import it</a:t>
            </a:r>
          </a:p>
          <a:p>
            <a:pPr algn="l">
              <a:buClr>
                <a:schemeClr val="tx1"/>
              </a:buClr>
            </a:pPr>
            <a:r>
              <a:rPr lang="en-IN" b="1" dirty="0" smtClean="0"/>
              <a:t>import </a:t>
            </a:r>
            <a:r>
              <a:rPr lang="en-IN" b="1" dirty="0" err="1" smtClean="0"/>
              <a:t>csv</a:t>
            </a:r>
            <a:endParaRPr lang="en-IN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Now, you can use the reader function to return all the records in a </a:t>
            </a:r>
            <a:r>
              <a:rPr lang="en-IN" dirty="0" err="1" smtClean="0"/>
              <a:t>csv</a:t>
            </a:r>
            <a:r>
              <a:rPr lang="en-IN" dirty="0" smtClean="0"/>
              <a:t> file to a list.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886200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The reader function will take an open </a:t>
            </a:r>
            <a:r>
              <a:rPr lang="en-IN" dirty="0" err="1" smtClean="0"/>
              <a:t>csv</a:t>
            </a:r>
            <a:r>
              <a:rPr lang="en-IN" dirty="0" smtClean="0"/>
              <a:t> file and return each row into a list.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- </a:t>
            </a:r>
            <a:r>
              <a:rPr lang="en-IN" b="1" dirty="0" err="1" smtClean="0"/>
              <a:t>dataFromFile</a:t>
            </a:r>
            <a:r>
              <a:rPr lang="en-IN" b="1" dirty="0" smtClean="0"/>
              <a:t> = </a:t>
            </a:r>
            <a:r>
              <a:rPr lang="en-IN" b="1" dirty="0" err="1" smtClean="0"/>
              <a:t>csv.reader</a:t>
            </a:r>
            <a:r>
              <a:rPr lang="en-IN" b="1" dirty="0" smtClean="0"/>
              <a:t>(</a:t>
            </a:r>
            <a:r>
              <a:rPr lang="en-IN" b="1" dirty="0" err="1" smtClean="0"/>
              <a:t>mycsvfile</a:t>
            </a:r>
            <a:r>
              <a:rPr lang="en-IN" b="1" dirty="0" smtClean="0"/>
              <a:t>)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If your file is not using comma to separate the values, you can tell the reader function as to what character is used as </a:t>
            </a:r>
            <a:r>
              <a:rPr lang="en-IN" dirty="0" err="1" smtClean="0"/>
              <a:t>delimeter</a:t>
            </a:r>
            <a:r>
              <a:rPr lang="en-IN" dirty="0" smtClean="0"/>
              <a:t>.</a:t>
            </a:r>
            <a:r>
              <a:rPr lang="en-IN" b="1" dirty="0" smtClean="0"/>
              <a:t> </a:t>
            </a:r>
            <a:r>
              <a:rPr lang="en-IN" b="1" dirty="0" err="1" smtClean="0"/>
              <a:t>dataFromFile</a:t>
            </a:r>
            <a:r>
              <a:rPr lang="en-IN" b="1" dirty="0" smtClean="0"/>
              <a:t> = </a:t>
            </a:r>
            <a:r>
              <a:rPr lang="en-IN" b="1" dirty="0" err="1" smtClean="0"/>
              <a:t>csv.reader</a:t>
            </a:r>
            <a:r>
              <a:rPr lang="en-IN" b="1" dirty="0" smtClean="0"/>
              <a:t>(</a:t>
            </a:r>
            <a:r>
              <a:rPr lang="en-IN" b="1" dirty="0" err="1" smtClean="0"/>
              <a:t>mycsvfile,delimiter</a:t>
            </a:r>
            <a:r>
              <a:rPr lang="en-IN" b="1" dirty="0" smtClean="0"/>
              <a:t> = </a:t>
            </a:r>
            <a:r>
              <a:rPr lang="en-IN" b="1" dirty="0" smtClean="0">
                <a:solidFill>
                  <a:srgbClr val="FF0000"/>
                </a:solidFill>
              </a:rPr>
              <a:t>“,”</a:t>
            </a:r>
            <a:r>
              <a:rPr lang="en-IN" b="1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err="1" smtClean="0"/>
              <a:t>Now,we</a:t>
            </a:r>
            <a:r>
              <a:rPr lang="en-IN" dirty="0" smtClean="0"/>
              <a:t> can open and read a </a:t>
            </a:r>
            <a:r>
              <a:rPr lang="en-IN" dirty="0" err="1" smtClean="0"/>
              <a:t>csv</a:t>
            </a:r>
            <a:r>
              <a:rPr lang="en-IN" dirty="0" smtClean="0"/>
              <a:t> file.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8862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b="1" dirty="0" err="1" smtClean="0"/>
              <a:t>fileName</a:t>
            </a:r>
            <a:r>
              <a:rPr lang="en-IN" b="1" dirty="0" smtClean="0"/>
              <a:t> = “guests.txt”</a:t>
            </a:r>
          </a:p>
          <a:p>
            <a:pPr algn="l">
              <a:buClr>
                <a:schemeClr val="tx1"/>
              </a:buClr>
            </a:pPr>
            <a:r>
              <a:rPr lang="en-IN" b="1" dirty="0" err="1" smtClean="0"/>
              <a:t>accessMode</a:t>
            </a:r>
            <a:r>
              <a:rPr lang="en-IN" b="1" dirty="0" smtClean="0"/>
              <a:t> = “r”</a:t>
            </a:r>
          </a:p>
          <a:p>
            <a:pPr algn="l">
              <a:buClr>
                <a:schemeClr val="tx1"/>
              </a:buClr>
            </a:pPr>
            <a:endParaRPr lang="en-IN" b="1" dirty="0" smtClean="0"/>
          </a:p>
          <a:p>
            <a:pPr algn="l">
              <a:buClr>
                <a:schemeClr val="tx1"/>
              </a:buClr>
            </a:pPr>
            <a:r>
              <a:rPr lang="en-IN" b="1" dirty="0" smtClean="0"/>
              <a:t>with open(</a:t>
            </a:r>
            <a:r>
              <a:rPr lang="en-IN" b="1" dirty="0" err="1" smtClean="0"/>
              <a:t>fileName,accessMode</a:t>
            </a:r>
            <a:r>
              <a:rPr lang="en-IN" b="1" dirty="0" smtClean="0"/>
              <a:t>)  as </a:t>
            </a:r>
            <a:r>
              <a:rPr lang="en-IN" b="1" dirty="0" err="1" smtClean="0"/>
              <a:t>myCSVFile</a:t>
            </a:r>
            <a:r>
              <a:rPr lang="en-IN" b="1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b="1" dirty="0" smtClean="0"/>
              <a:t>	</a:t>
            </a:r>
            <a:r>
              <a:rPr lang="en-IN" b="1" dirty="0" err="1" smtClean="0"/>
              <a:t>dataFromFile</a:t>
            </a:r>
            <a:r>
              <a:rPr lang="en-IN" b="1" dirty="0" smtClean="0"/>
              <a:t> = </a:t>
            </a:r>
            <a:r>
              <a:rPr lang="en-IN" b="1" dirty="0" err="1" smtClean="0"/>
              <a:t>csv.reader</a:t>
            </a:r>
            <a:r>
              <a:rPr lang="en-IN" b="1" dirty="0" smtClean="0"/>
              <a:t>(</a:t>
            </a:r>
            <a:r>
              <a:rPr lang="en-IN" b="1" dirty="0" err="1" smtClean="0"/>
              <a:t>myCSVFile</a:t>
            </a:r>
            <a:r>
              <a:rPr lang="en-IN" b="1" dirty="0" smtClean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Why do we have ‘with’ and ‘:’? 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886200"/>
          </a:xfrm>
        </p:spPr>
        <p:txBody>
          <a:bodyPr>
            <a:normAutofit fontScale="925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Programs should always open a file and close it when they are finished reading.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If they don’t sometimes, the code crashes when you try to reopen a file that is not closed.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The ‘with’ and ‘:’ is used for certain methods to make sure to clean up your code and close file runs even if there is an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Once we have all the rows from CSV </a:t>
            </a:r>
            <a:r>
              <a:rPr lang="en-IN" dirty="0" err="1" smtClean="0"/>
              <a:t>files,how</a:t>
            </a:r>
            <a:r>
              <a:rPr lang="en-IN" dirty="0" smtClean="0"/>
              <a:t> we do we access individual rows?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657600"/>
          </a:xfrm>
        </p:spPr>
        <p:txBody>
          <a:bodyPr>
            <a:normAutofit fontScale="92500" lnSpcReduction="2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Use for loop to loop through the values in the list.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Each row will be one value</a:t>
            </a:r>
          </a:p>
          <a:p>
            <a:pPr algn="l">
              <a:buClr>
                <a:schemeClr val="tx1"/>
              </a:buClr>
            </a:pPr>
            <a:r>
              <a:rPr lang="en-IN" b="1" dirty="0" smtClean="0"/>
              <a:t>with open(</a:t>
            </a:r>
            <a:r>
              <a:rPr lang="en-IN" b="1" dirty="0" err="1" smtClean="0"/>
              <a:t>fileName,accessMode</a:t>
            </a:r>
            <a:r>
              <a:rPr lang="en-IN" b="1" dirty="0" smtClean="0"/>
              <a:t>)  as </a:t>
            </a:r>
            <a:r>
              <a:rPr lang="en-IN" b="1" dirty="0" err="1" smtClean="0"/>
              <a:t>myCSVFile</a:t>
            </a:r>
            <a:r>
              <a:rPr lang="en-IN" b="1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b="1" dirty="0" smtClean="0"/>
              <a:t>	</a:t>
            </a:r>
            <a:r>
              <a:rPr lang="en-IN" b="1" dirty="0" err="1" smtClean="0"/>
              <a:t>dataFromFile</a:t>
            </a:r>
            <a:r>
              <a:rPr lang="en-IN" b="1" dirty="0" smtClean="0"/>
              <a:t> = </a:t>
            </a:r>
            <a:r>
              <a:rPr lang="en-IN" b="1" dirty="0" err="1" smtClean="0"/>
              <a:t>csv.reader</a:t>
            </a:r>
            <a:r>
              <a:rPr lang="en-IN" b="1" dirty="0" smtClean="0"/>
              <a:t>(</a:t>
            </a:r>
            <a:r>
              <a:rPr lang="en-IN" b="1" dirty="0" err="1" smtClean="0"/>
              <a:t>myCSVFile</a:t>
            </a:r>
            <a:r>
              <a:rPr lang="en-IN" b="1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b="1" dirty="0" smtClean="0"/>
          </a:p>
          <a:p>
            <a:pPr algn="l">
              <a:buClr>
                <a:schemeClr val="tx1"/>
              </a:buClr>
            </a:pPr>
            <a:r>
              <a:rPr lang="en-IN" b="1" dirty="0" smtClean="0"/>
              <a:t>for row in </a:t>
            </a:r>
            <a:r>
              <a:rPr lang="en-IN" b="1" dirty="0" err="1" smtClean="0"/>
              <a:t>dataFromFile</a:t>
            </a:r>
            <a:r>
              <a:rPr lang="en-IN" b="1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b="1" dirty="0" smtClean="0"/>
              <a:t>	</a:t>
            </a:r>
            <a:r>
              <a:rPr lang="en-IN" b="1" dirty="0" smtClean="0"/>
              <a:t>print(row)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52400"/>
            <a:ext cx="8839200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What if I want to access individual value from list not just row?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657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The row  returned in the loop was the list of values 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So you create a nested loop to loop through list of values.</a:t>
            </a:r>
          </a:p>
          <a:p>
            <a:pPr algn="l">
              <a:buClr>
                <a:schemeClr val="tx1"/>
              </a:buClr>
            </a:pPr>
            <a:r>
              <a:rPr lang="en-IN" b="1" dirty="0" smtClean="0"/>
              <a:t>for row in </a:t>
            </a:r>
            <a:r>
              <a:rPr lang="en-IN" b="1" dirty="0" err="1" smtClean="0"/>
              <a:t>dataFromFile</a:t>
            </a:r>
            <a:r>
              <a:rPr lang="en-IN" b="1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b="1" dirty="0" smtClean="0"/>
              <a:t>	for value in row:</a:t>
            </a:r>
          </a:p>
          <a:p>
            <a:pPr algn="l">
              <a:buClr>
                <a:schemeClr val="tx1"/>
              </a:buClr>
            </a:pPr>
            <a:r>
              <a:rPr lang="en-IN" b="1" dirty="0" smtClean="0"/>
              <a:t>		print(value)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153400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465234" cy="2209800"/>
          </a:xfrm>
        </p:spPr>
        <p:txBody>
          <a:bodyPr/>
          <a:lstStyle/>
          <a:p>
            <a:pPr algn="l"/>
            <a:r>
              <a:rPr lang="en-IN" dirty="0" smtClean="0"/>
              <a:t>How to read from a file?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1752600"/>
          </a:xfrm>
        </p:spPr>
        <p:txBody>
          <a:bodyPr/>
          <a:lstStyle/>
          <a:p>
            <a:pPr algn="l"/>
            <a:r>
              <a:rPr lang="en-IN" dirty="0" err="1" smtClean="0"/>
              <a:t>r</a:t>
            </a:r>
            <a:r>
              <a:rPr lang="en-IN" dirty="0" err="1" smtClean="0"/>
              <a:t>ead,readline,reader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err="1" smtClean="0"/>
              <a:t>But,I</a:t>
            </a:r>
            <a:r>
              <a:rPr lang="en-IN" dirty="0" smtClean="0"/>
              <a:t> don’t like those square brackets and quotes for the rows? 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657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1" dirty="0" smtClean="0"/>
              <a:t> </a:t>
            </a:r>
            <a:r>
              <a:rPr lang="en-IN" dirty="0" smtClean="0"/>
              <a:t>You can use the join function to format the output.</a:t>
            </a:r>
          </a:p>
          <a:p>
            <a:pPr algn="l">
              <a:buClr>
                <a:schemeClr val="tx1"/>
              </a:buClr>
            </a:pPr>
            <a:r>
              <a:rPr lang="en-IN" b="1" dirty="0" smtClean="0"/>
              <a:t> for row in </a:t>
            </a:r>
            <a:r>
              <a:rPr lang="en-IN" b="1" dirty="0" err="1" smtClean="0"/>
              <a:t>dataFromFile</a:t>
            </a:r>
            <a:r>
              <a:rPr lang="en-IN" b="1" dirty="0" smtClean="0"/>
              <a:t>:</a:t>
            </a:r>
          </a:p>
          <a:p>
            <a:pPr algn="l">
              <a:buClr>
                <a:schemeClr val="tx1"/>
              </a:buClr>
            </a:pPr>
            <a:r>
              <a:rPr lang="en-IN" b="1" dirty="0" smtClean="0"/>
              <a:t>	print(‘,’.join(row))</a:t>
            </a:r>
          </a:p>
          <a:p>
            <a:pPr algn="l">
              <a:buClr>
                <a:schemeClr val="tx1"/>
              </a:buClr>
            </a:pPr>
            <a:endParaRPr lang="en-IN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0"/>
            <a:ext cx="86868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Your challenge!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657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Write a program that will print the names and ages of the guests file you created in last module.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If you didn’t do </a:t>
            </a:r>
            <a:r>
              <a:rPr lang="en-IN" dirty="0" err="1" smtClean="0"/>
              <a:t>it,you</a:t>
            </a:r>
            <a:r>
              <a:rPr lang="en-IN" dirty="0" smtClean="0"/>
              <a:t> can write a program to write to text file as below.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334000"/>
            <a:ext cx="43434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Congratulations!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657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You can write a program that can receive or retrieve information from a file.</a:t>
            </a: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3886200"/>
            <a:ext cx="4480303" cy="25673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465234" cy="22098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Writing something down to remember it is only </a:t>
            </a:r>
            <a:r>
              <a:rPr lang="en-IN" dirty="0" err="1" smtClean="0"/>
              <a:t>helpful,if</a:t>
            </a:r>
            <a:r>
              <a:rPr lang="en-IN" dirty="0" smtClean="0"/>
              <a:t> you can read it later when you need.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657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Reading a  shopping list at grocery store so you know what to buy.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Checking number of guests in a guest list to check if you enough food for all.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Looking up a phone number so you can call someone.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In programs we often have to read information that is saved in files.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886200"/>
          </a:xfrm>
        </p:spPr>
        <p:txBody>
          <a:bodyPr>
            <a:normAutofit fontScale="85000" lnSpcReduction="2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If  you open your e-book reader, it looks up what page you were on, when you shut down.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When you start up your game, it looks for what treasures you already collected so you can pick up where you left off.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There are also thousands of  interesting open data files out there to find cool information you can use in your </a:t>
            </a:r>
            <a:r>
              <a:rPr lang="en-IN" dirty="0" err="1" smtClean="0"/>
              <a:t>programs.For</a:t>
            </a:r>
            <a:r>
              <a:rPr lang="en-IN" dirty="0" smtClean="0"/>
              <a:t> </a:t>
            </a:r>
            <a:r>
              <a:rPr lang="en-IN" dirty="0" err="1" smtClean="0"/>
              <a:t>example.what</a:t>
            </a:r>
            <a:r>
              <a:rPr lang="en-IN" dirty="0" smtClean="0"/>
              <a:t> fauna is available at the </a:t>
            </a:r>
            <a:r>
              <a:rPr lang="en-IN" dirty="0" err="1" smtClean="0"/>
              <a:t>museaum</a:t>
            </a:r>
            <a:r>
              <a:rPr lang="en-IN" dirty="0" smtClean="0"/>
              <a:t> in Tasmania .(You will be amazed at the information available over the Internet)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Text files.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How do we read a file with code?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886200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Use the open function.</a:t>
            </a:r>
          </a:p>
          <a:p>
            <a:pPr algn="l">
              <a:buClr>
                <a:schemeClr val="tx1"/>
              </a:buClr>
            </a:pPr>
            <a:r>
              <a:rPr lang="en-IN" b="1" dirty="0" smtClean="0"/>
              <a:t>	- </a:t>
            </a:r>
            <a:r>
              <a:rPr lang="en-IN" b="1" dirty="0" err="1" smtClean="0"/>
              <a:t>myFile</a:t>
            </a:r>
            <a:r>
              <a:rPr lang="en-IN" b="1" dirty="0" smtClean="0"/>
              <a:t> = open(</a:t>
            </a:r>
            <a:r>
              <a:rPr lang="en-IN" b="1" dirty="0" err="1" smtClean="0"/>
              <a:t>fileName,accessMode</a:t>
            </a:r>
            <a:r>
              <a:rPr lang="en-IN" b="1" dirty="0" smtClean="0"/>
              <a:t>)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Looks familiar! yes, we use the same method that we used to write to a file.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So how does the program know whether to read or write?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The access mode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Access Modes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5908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Access 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Read the file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Write to the file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Append to the file content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Open a binary file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How do you read the file content?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8862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Use the read function.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</a:t>
            </a:r>
            <a:r>
              <a:rPr lang="en-IN" b="1" dirty="0" err="1" smtClean="0"/>
              <a:t>fileContent</a:t>
            </a:r>
            <a:r>
              <a:rPr lang="en-IN" b="1" dirty="0" smtClean="0"/>
              <a:t> = </a:t>
            </a:r>
            <a:r>
              <a:rPr lang="en-IN" b="1" dirty="0" err="1" smtClean="0"/>
              <a:t>myFile.read</a:t>
            </a:r>
            <a:r>
              <a:rPr lang="en-IN" b="1" dirty="0" smtClean="0"/>
              <a:t>()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The read method will read the entire file contents into a specified string variable.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587</Words>
  <Application>Microsoft Office PowerPoint</Application>
  <PresentationFormat>On-screen Show (4:3)</PresentationFormat>
  <Paragraphs>92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Foundry</vt:lpstr>
      <vt:lpstr>Reading from files</vt:lpstr>
      <vt:lpstr>How to read from a file?</vt:lpstr>
      <vt:lpstr>  Writing something down to remember it is only helpful,if you can read it later when you need.</vt:lpstr>
      <vt:lpstr>In programs we often have to read information that is saved in files.</vt:lpstr>
      <vt:lpstr>Text files.</vt:lpstr>
      <vt:lpstr>How do we read a file with code?</vt:lpstr>
      <vt:lpstr>Access Modes</vt:lpstr>
      <vt:lpstr>How do you read the file content?</vt:lpstr>
      <vt:lpstr>Slide 9</vt:lpstr>
      <vt:lpstr>Slide 10</vt:lpstr>
      <vt:lpstr>CSV files</vt:lpstr>
      <vt:lpstr>If you are reading a CSV file,there is a csv library that will help you do this.</vt:lpstr>
      <vt:lpstr>Now, you can use the reader function to return all the records in a csv file to a list.</vt:lpstr>
      <vt:lpstr>Now,we can open and read a csv file.</vt:lpstr>
      <vt:lpstr>Why do we have ‘with’ and ‘:’? </vt:lpstr>
      <vt:lpstr>Once we have all the rows from CSV files,how we do we access individual rows?</vt:lpstr>
      <vt:lpstr>Slide 17</vt:lpstr>
      <vt:lpstr>What if I want to access individual value from list not just row?</vt:lpstr>
      <vt:lpstr>Slide 19</vt:lpstr>
      <vt:lpstr>But,I don’t like those square brackets and quotes for the rows? </vt:lpstr>
      <vt:lpstr>Slide 21</vt:lpstr>
      <vt:lpstr>Your challenge!</vt:lpstr>
      <vt:lpstr>Congratulations!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 kambala</dc:creator>
  <cp:lastModifiedBy>Windows User</cp:lastModifiedBy>
  <cp:revision>96</cp:revision>
  <dcterms:created xsi:type="dcterms:W3CDTF">2006-08-16T00:00:00Z</dcterms:created>
  <dcterms:modified xsi:type="dcterms:W3CDTF">2018-10-08T13:25:30Z</dcterms:modified>
</cp:coreProperties>
</file>