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6" r:id="rId39"/>
    <p:sldId id="292" r:id="rId40"/>
    <p:sldId id="293" r:id="rId41"/>
    <p:sldId id="294" r:id="rId42"/>
    <p:sldId id="295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BFC96-7684-4998-AF16-F2A846659689}" type="datetimeFigureOut">
              <a:rPr lang="en-US" smtClean="0"/>
              <a:t>10/2/2018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D66BC-008F-40CD-A607-3BDAA25A13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35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45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10/2/2018</a:t>
            </a:fld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Remembering lists.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Updating a list!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change a value in a list!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</a:t>
            </a:r>
            <a:r>
              <a:rPr lang="en-IN" dirty="0" smtClean="0">
                <a:solidFill>
                  <a:srgbClr val="92D050"/>
                </a:solidFill>
              </a:rPr>
              <a:t>print first element in the </a:t>
            </a:r>
            <a:r>
              <a:rPr lang="en-IN" dirty="0" smtClean="0">
                <a:solidFill>
                  <a:srgbClr val="92D050"/>
                </a:solidFill>
              </a:rPr>
              <a:t>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print(guests[0])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g</a:t>
            </a:r>
            <a:r>
              <a:rPr lang="en-IN" dirty="0" smtClean="0"/>
              <a:t>uests[0] =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Ramesh</a:t>
            </a:r>
            <a:r>
              <a:rPr lang="en-IN" dirty="0" smtClean="0">
                <a:solidFill>
                  <a:srgbClr val="FF0000"/>
                </a:solidFill>
              </a:rPr>
              <a:t>”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#prints the new entry in the 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print(guests[0])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add value to a list using an append()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update the list with a new value at the end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g</a:t>
            </a:r>
            <a:r>
              <a:rPr lang="en-IN" dirty="0" err="1" smtClean="0"/>
              <a:t>uests.append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Ramesh</a:t>
            </a:r>
            <a:r>
              <a:rPr lang="en-IN" dirty="0" smtClean="0">
                <a:solidFill>
                  <a:srgbClr val="FF0000"/>
                </a:solidFill>
              </a:rPr>
              <a:t>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for guest in guests: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print(guest)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delete a value using a remove function.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update the list with a new value at the end</a:t>
            </a:r>
          </a:p>
          <a:p>
            <a:pPr algn="l">
              <a:buClr>
                <a:schemeClr val="tx1"/>
              </a:buClr>
            </a:pPr>
            <a:r>
              <a:rPr lang="en-IN" dirty="0" err="1" smtClean="0"/>
              <a:t>guests.remove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err="1" smtClean="0">
                <a:solidFill>
                  <a:srgbClr val="FF0000"/>
                </a:solidFill>
              </a:rPr>
              <a:t>Shubham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for guest in guests: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print(guest)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25"/>
            <a:ext cx="91440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use del command to delete an entry from list.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update the list with a new value at the end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del guests[1]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 </a:t>
            </a:r>
            <a:r>
              <a:rPr lang="en-IN" dirty="0" smtClean="0"/>
              <a:t>for guest in guests: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print(guest)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Sometimes you have to remember list of values.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 have to remember names of all the members who are coming to a party.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 want to remember the scores of all my subjects.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 want to remember the directions to get to the </a:t>
            </a:r>
            <a:r>
              <a:rPr lang="en-IN" dirty="0" err="1" smtClean="0"/>
              <a:t>docter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Finding Values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The index() function will </a:t>
            </a:r>
            <a:r>
              <a:rPr lang="en-IN" dirty="0" smtClean="0"/>
              <a:t>search the list and return the index of the position where the value was found.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 returns the index of the position of the value ‘</a:t>
            </a:r>
            <a:r>
              <a:rPr lang="en-IN" dirty="0" err="1" smtClean="0">
                <a:solidFill>
                  <a:srgbClr val="92D050"/>
                </a:solidFill>
              </a:rPr>
              <a:t>Shubham</a:t>
            </a:r>
            <a:r>
              <a:rPr lang="en-IN" dirty="0" smtClean="0">
                <a:solidFill>
                  <a:srgbClr val="92D050"/>
                </a:solidFill>
              </a:rPr>
              <a:t>’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err="1" smtClean="0"/>
              <a:t>guests.index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Shubham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))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This will return the index of the position of the value ‘</a:t>
            </a:r>
            <a:r>
              <a:rPr lang="en-IN" dirty="0" err="1" smtClean="0"/>
              <a:t>Shubham</a:t>
            </a:r>
            <a:r>
              <a:rPr lang="en-IN" dirty="0" smtClean="0"/>
              <a:t>’ in the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do you think will happen if we search for a value that does not exist in the list.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fontScale="850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 returns the index of the position of the value ‘</a:t>
            </a:r>
            <a:r>
              <a:rPr lang="en-IN" dirty="0" err="1" smtClean="0">
                <a:solidFill>
                  <a:srgbClr val="92D050"/>
                </a:solidFill>
              </a:rPr>
              <a:t>Shubham</a:t>
            </a:r>
            <a:r>
              <a:rPr lang="en-IN" dirty="0" smtClean="0">
                <a:solidFill>
                  <a:srgbClr val="92D050"/>
                </a:solidFill>
              </a:rPr>
              <a:t>’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</a:t>
            </a:r>
            <a:r>
              <a:rPr lang="en-IN" dirty="0" err="1" smtClean="0"/>
              <a:t>guests.index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‘Steve’</a:t>
            </a:r>
            <a:r>
              <a:rPr lang="en-IN" dirty="0" smtClean="0"/>
              <a:t>))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The code crashes,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We need to add error handling or find another way to go through the index to find the value.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2400"/>
            <a:ext cx="91440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Displaying values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Use a loop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429000"/>
          </a:xfrm>
        </p:spPr>
        <p:txBody>
          <a:bodyPr/>
          <a:lstStyle/>
          <a:p>
            <a:pPr algn="l"/>
            <a:r>
              <a:rPr lang="en-IN" dirty="0" smtClean="0"/>
              <a:t> </a:t>
            </a:r>
            <a:r>
              <a:rPr lang="en-IN" dirty="0" smtClean="0"/>
              <a:t>employees = [ </a:t>
            </a:r>
            <a:r>
              <a:rPr lang="en-IN" dirty="0" smtClean="0">
                <a:solidFill>
                  <a:srgbClr val="FF0000"/>
                </a:solidFill>
              </a:rPr>
              <a:t>‘Steve’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‘Ramsey’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Ozil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Xzaka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f</a:t>
            </a:r>
            <a:r>
              <a:rPr lang="en-IN" dirty="0" smtClean="0"/>
              <a:t>or  steps in range(4):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print(employees[steps])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8391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if I do not know how many values are there in the list?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Use </a:t>
            </a:r>
            <a:r>
              <a:rPr lang="en-IN" dirty="0" err="1" smtClean="0"/>
              <a:t>len</a:t>
            </a:r>
            <a:r>
              <a:rPr lang="en-IN" dirty="0" smtClean="0"/>
              <a:t>()  function to get the  length(size) of the list.</a:t>
            </a:r>
          </a:p>
          <a:p>
            <a:pPr algn="l"/>
            <a:r>
              <a:rPr lang="en-IN" dirty="0" smtClean="0"/>
              <a:t> employees = [ </a:t>
            </a:r>
            <a:r>
              <a:rPr lang="en-IN" dirty="0" smtClean="0">
                <a:solidFill>
                  <a:srgbClr val="FF0000"/>
                </a:solidFill>
              </a:rPr>
              <a:t>‘Steve’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‘Ramsey’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Ozil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Xzaka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/>
            <a:r>
              <a:rPr lang="en-IN" dirty="0" err="1" smtClean="0"/>
              <a:t>numberOfemployees</a:t>
            </a:r>
            <a:r>
              <a:rPr lang="en-IN" dirty="0" smtClean="0"/>
              <a:t> = </a:t>
            </a:r>
            <a:r>
              <a:rPr lang="en-IN" dirty="0" err="1" smtClean="0"/>
              <a:t>len</a:t>
            </a:r>
            <a:r>
              <a:rPr lang="en-IN" dirty="0" smtClean="0"/>
              <a:t>(guests)</a:t>
            </a:r>
            <a:endParaRPr lang="en-IN" dirty="0" smtClean="0"/>
          </a:p>
          <a:p>
            <a:pPr algn="l"/>
            <a:r>
              <a:rPr lang="en-IN" dirty="0" smtClean="0"/>
              <a:t>for  steps in </a:t>
            </a:r>
            <a:r>
              <a:rPr lang="en-IN" dirty="0" smtClean="0"/>
              <a:t>range(</a:t>
            </a:r>
            <a:r>
              <a:rPr lang="en-IN" dirty="0" err="1" smtClean="0"/>
              <a:t>numberOfemployees</a:t>
            </a:r>
            <a:r>
              <a:rPr lang="en-IN" dirty="0" smtClean="0"/>
              <a:t>):</a:t>
            </a:r>
            <a:r>
              <a:rPr lang="en-IN" dirty="0" smtClean="0"/>
              <a:t>	</a:t>
            </a:r>
            <a:r>
              <a:rPr lang="en-IN" dirty="0" smtClean="0"/>
              <a:t>print(employees[steps])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Multiple values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There is even an easier way to go through the all the values of a list.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 employees = [ </a:t>
            </a:r>
            <a:r>
              <a:rPr lang="en-IN" dirty="0" smtClean="0">
                <a:solidFill>
                  <a:srgbClr val="FF0000"/>
                </a:solidFill>
              </a:rPr>
              <a:t>‘Steve’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‘Ramsey’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Ozil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Xzaka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for employee in employees: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print(employee)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Want to sort your list?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sort your list with the sort function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 </a:t>
            </a:r>
            <a:r>
              <a:rPr lang="en-IN" dirty="0" err="1" smtClean="0"/>
              <a:t>myFbFrnds</a:t>
            </a:r>
            <a:r>
              <a:rPr lang="en-IN" dirty="0" smtClean="0"/>
              <a:t> = </a:t>
            </a:r>
            <a:r>
              <a:rPr lang="en-IN" dirty="0" smtClean="0"/>
              <a:t>[ </a:t>
            </a:r>
            <a:r>
              <a:rPr lang="en-IN" dirty="0" smtClean="0">
                <a:solidFill>
                  <a:srgbClr val="FF0000"/>
                </a:solidFill>
              </a:rPr>
              <a:t>‘Steve’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‘Ramsey’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Ozil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Xzaka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# sorts the list in Alphabetical order</a:t>
            </a:r>
          </a:p>
          <a:p>
            <a:pPr algn="l"/>
            <a:r>
              <a:rPr lang="en-IN" dirty="0" err="1" smtClean="0"/>
              <a:t>myFbFrnds.sort</a:t>
            </a:r>
            <a:r>
              <a:rPr lang="en-IN" dirty="0" smtClean="0"/>
              <a:t>()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for </a:t>
            </a:r>
            <a:r>
              <a:rPr lang="en-IN" dirty="0" err="1" smtClean="0"/>
              <a:t>frnd</a:t>
            </a:r>
            <a:r>
              <a:rPr lang="en-IN" dirty="0" smtClean="0"/>
              <a:t> in </a:t>
            </a:r>
            <a:r>
              <a:rPr lang="en-IN" dirty="0" err="1" smtClean="0"/>
              <a:t>myFbFrnds</a:t>
            </a:r>
            <a:r>
              <a:rPr lang="en-IN" dirty="0" smtClean="0"/>
              <a:t>:</a:t>
            </a:r>
          </a:p>
          <a:p>
            <a:pPr algn="l"/>
            <a:r>
              <a:rPr lang="en-IN" dirty="0" smtClean="0"/>
              <a:t>	</a:t>
            </a:r>
            <a:r>
              <a:rPr lang="en-IN" dirty="0" smtClean="0"/>
              <a:t>print(</a:t>
            </a:r>
            <a:r>
              <a:rPr lang="en-IN" dirty="0" err="1" smtClean="0"/>
              <a:t>frnd</a:t>
            </a:r>
            <a:r>
              <a:rPr lang="en-IN" dirty="0" smtClean="0"/>
              <a:t>)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Your challenge, starting to get harder.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Ask the user to enter the names of everyone attending the party.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Then return the list of party guests in alphabetical order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This will require pulling  through everything we learned so far. So, let’s walk through the thought process of idea to code.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Break the problem into steps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Ask the user to enter the names of the guests.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Put those values in a list.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 S</a:t>
            </a:r>
            <a:r>
              <a:rPr lang="en-IN" dirty="0" smtClean="0"/>
              <a:t>ort the list.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IN" dirty="0" smtClean="0"/>
              <a:t> P</a:t>
            </a:r>
            <a:r>
              <a:rPr lang="en-IN" dirty="0" smtClean="0"/>
              <a:t>rint the sorted list.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 Ask the user to enter the names of the guests.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What command do we use to ask the user for input.</a:t>
            </a:r>
          </a:p>
          <a:p>
            <a:pPr marL="971550" lvl="1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- Input function</a:t>
            </a:r>
          </a:p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What kind of variable will we need to store the user names?</a:t>
            </a:r>
          </a:p>
          <a:p>
            <a:pPr marL="971550" lvl="1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- list</a:t>
            </a:r>
          </a:p>
          <a:p>
            <a:pPr marL="514350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How can I ask the user for more than one name?</a:t>
            </a:r>
          </a:p>
          <a:p>
            <a:pPr marL="971550" lvl="1" indent="-51435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- use loop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Should we use for loop or while loop?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 Do you know how many times the user will enter?</a:t>
            </a:r>
            <a:endParaRPr lang="en-IN" dirty="0" smtClean="0"/>
          </a:p>
          <a:p>
            <a:pPr marL="0" lvl="1" algn="l">
              <a:spcBef>
                <a:spcPts val="0"/>
              </a:spcBef>
              <a:buClr>
                <a:schemeClr val="tx1"/>
              </a:buClr>
              <a:buSzPct val="70000"/>
            </a:pPr>
            <a:r>
              <a:rPr lang="en-IN" dirty="0" smtClean="0"/>
              <a:t>	- </a:t>
            </a:r>
            <a:r>
              <a:rPr lang="en-IN" dirty="0" err="1" smtClean="0"/>
              <a:t>No,that</a:t>
            </a:r>
            <a:r>
              <a:rPr lang="en-IN" dirty="0" smtClean="0"/>
              <a:t> means we do not know how many times the loop will execute, so we need to use while loop.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How will the loop know when to stop executing?</a:t>
            </a:r>
          </a:p>
          <a:p>
            <a:pPr lvl="1" algn="l">
              <a:buClr>
                <a:schemeClr val="tx1"/>
              </a:buClr>
            </a:pPr>
            <a:r>
              <a:rPr lang="en-IN" dirty="0" smtClean="0"/>
              <a:t>- We will have user enter a special keyword when they are done.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2.Put those values in a list.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Declare an empty list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Each time a new name is entered add it to the list.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Lists allow you to store multiple values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Scores = [93,94,78,65,79]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3. Sort the list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Once the values are entered, then use the function on the list to sort them in alphabetical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4.Print the sorted list.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657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Use a loop to go through the values in the list.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For each value, print the name.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"/>
            <a:ext cx="8839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Done is also appended to the list which we indicated as an End Of String.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1752600"/>
          </a:xfrm>
        </p:spPr>
        <p:txBody>
          <a:bodyPr/>
          <a:lstStyle/>
          <a:p>
            <a:pPr algn="l"/>
            <a:r>
              <a:rPr lang="en-IN" dirty="0" smtClean="0"/>
              <a:t>How to avoid that?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1925"/>
            <a:ext cx="89916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05200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now remember a list of different values.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can search the list for specific value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You can sort the list.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You can read through all the values in the list.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371600"/>
            <a:ext cx="4525325" cy="4025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create an empty list and add values later.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guests = []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Scores = []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You can reference any value in the list by just </a:t>
            </a:r>
            <a:r>
              <a:rPr lang="en-IN" dirty="0" smtClean="0"/>
              <a:t>specifyin</a:t>
            </a:r>
            <a:r>
              <a:rPr lang="en-IN" dirty="0" smtClean="0"/>
              <a:t>g its position.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fontScale="850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prints the third value in the 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print(guests[2])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/>
              <a:t>Scores </a:t>
            </a:r>
            <a:r>
              <a:rPr lang="en-IN" dirty="0" smtClean="0"/>
              <a:t>= [93,94,78,65,79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access the first value in the 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</a:t>
            </a:r>
            <a:r>
              <a:rPr lang="en-IN" dirty="0" smtClean="0"/>
              <a:t>rint(Scores[0])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Geek tip!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We call the position of the item in list ‘index’.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You can even count backwards!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541434" cy="32766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IN" dirty="0" smtClean="0"/>
              <a:t> guests = [</a:t>
            </a:r>
            <a:r>
              <a:rPr lang="en-IN" dirty="0" smtClean="0">
                <a:solidFill>
                  <a:srgbClr val="FF0000"/>
                </a:solidFill>
              </a:rPr>
              <a:t>‘</a:t>
            </a:r>
            <a:r>
              <a:rPr lang="en-IN" dirty="0" err="1" smtClean="0">
                <a:solidFill>
                  <a:srgbClr val="FF0000"/>
                </a:solidFill>
              </a:rPr>
              <a:t>Shiva’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’Pavan’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’Shubham’</a:t>
            </a:r>
            <a:r>
              <a:rPr lang="en-IN" dirty="0" err="1" smtClean="0"/>
              <a:t>,</a:t>
            </a:r>
            <a:r>
              <a:rPr lang="en-IN" dirty="0" err="1" smtClean="0">
                <a:solidFill>
                  <a:srgbClr val="FF0000"/>
                </a:solidFill>
              </a:rPr>
              <a:t>’Depanshu</a:t>
            </a:r>
            <a:r>
              <a:rPr lang="en-IN" dirty="0" smtClean="0">
                <a:solidFill>
                  <a:srgbClr val="FF0000"/>
                </a:solidFill>
              </a:rPr>
              <a:t>’</a:t>
            </a:r>
            <a:r>
              <a:rPr lang="en-IN" dirty="0" smtClean="0"/>
              <a:t>]</a:t>
            </a:r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 </a:t>
            </a:r>
            <a:r>
              <a:rPr lang="en-IN" dirty="0" smtClean="0">
                <a:solidFill>
                  <a:srgbClr val="92D050"/>
                </a:solidFill>
              </a:rPr>
              <a:t>print last entry in the </a:t>
            </a:r>
            <a:r>
              <a:rPr lang="en-IN" dirty="0" smtClean="0">
                <a:solidFill>
                  <a:srgbClr val="92D050"/>
                </a:solidFill>
              </a:rPr>
              <a:t>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print(guests</a:t>
            </a:r>
            <a:r>
              <a:rPr lang="en-IN" dirty="0" smtClean="0"/>
              <a:t>[-1])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r>
              <a:rPr lang="en-IN" dirty="0" smtClean="0">
                <a:solidFill>
                  <a:srgbClr val="92D050"/>
                </a:solidFill>
              </a:rPr>
              <a:t>#print second last entry in the list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print(guests[-2])</a:t>
            </a: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1039</Words>
  <Application>Microsoft Office PowerPoint</Application>
  <PresentationFormat>On-screen Show (4:3)</PresentationFormat>
  <Paragraphs>174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Foundry</vt:lpstr>
      <vt:lpstr>Remembering lists.</vt:lpstr>
      <vt:lpstr>Sometimes you have to remember list of values.</vt:lpstr>
      <vt:lpstr>Multiple values</vt:lpstr>
      <vt:lpstr>Lists allow you to store multiple values</vt:lpstr>
      <vt:lpstr>You can create an empty list and add values later.</vt:lpstr>
      <vt:lpstr>You can reference any value in the list by just specifying its position.</vt:lpstr>
      <vt:lpstr>Slide 7</vt:lpstr>
      <vt:lpstr>Geek tip!</vt:lpstr>
      <vt:lpstr>You can even count backwards!</vt:lpstr>
      <vt:lpstr>Slide 10</vt:lpstr>
      <vt:lpstr>Updating a list!</vt:lpstr>
      <vt:lpstr>You can change a value in a list!</vt:lpstr>
      <vt:lpstr>Slide 13</vt:lpstr>
      <vt:lpstr>You can add value to a list using an append()</vt:lpstr>
      <vt:lpstr>Slide 15</vt:lpstr>
      <vt:lpstr>You can delete a value using a remove function.</vt:lpstr>
      <vt:lpstr>Slide 17</vt:lpstr>
      <vt:lpstr>You can use del command to delete an entry from list.</vt:lpstr>
      <vt:lpstr>Slide 19</vt:lpstr>
      <vt:lpstr>Finding Values</vt:lpstr>
      <vt:lpstr>The index() function will search the list and return the index of the position where the value was found.</vt:lpstr>
      <vt:lpstr>Slide 22</vt:lpstr>
      <vt:lpstr>What do you think will happen if we search for a value that does not exist in the list.</vt:lpstr>
      <vt:lpstr>Slide 24</vt:lpstr>
      <vt:lpstr>Displaying values</vt:lpstr>
      <vt:lpstr>Use a loop</vt:lpstr>
      <vt:lpstr>Slide 27</vt:lpstr>
      <vt:lpstr>What if I do not know how many values are there in the list? </vt:lpstr>
      <vt:lpstr>Slide 29</vt:lpstr>
      <vt:lpstr>There is even an easier way to go through the all the values of a list.</vt:lpstr>
      <vt:lpstr>Slide 31</vt:lpstr>
      <vt:lpstr>Want to sort your list?</vt:lpstr>
      <vt:lpstr>You can sort your list with the sort function</vt:lpstr>
      <vt:lpstr>Slide 34</vt:lpstr>
      <vt:lpstr>Your challenge, starting to get harder.</vt:lpstr>
      <vt:lpstr>Break the problem into steps</vt:lpstr>
      <vt:lpstr> Ask the user to enter the names of the guests. </vt:lpstr>
      <vt:lpstr>Should we use for loop or while loop?</vt:lpstr>
      <vt:lpstr>2.Put those values in a list.</vt:lpstr>
      <vt:lpstr>3. Sort the list</vt:lpstr>
      <vt:lpstr>4.Print the sorted list.</vt:lpstr>
      <vt:lpstr>Slide 42</vt:lpstr>
      <vt:lpstr>Done is also appended to the list which we indicated as an End Of String.</vt:lpstr>
      <vt:lpstr>Slide 44</vt:lpstr>
      <vt:lpstr>Congratulations!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Remembering lists.</dc:title>
  <dc:creator>shiva kambala</dc:creator>
  <cp:lastModifiedBy>Windows User</cp:lastModifiedBy>
  <cp:revision>82</cp:revision>
  <dcterms:created xsi:type="dcterms:W3CDTF">2006-08-16T00:00:00Z</dcterms:created>
  <dcterms:modified xsi:type="dcterms:W3CDTF">2018-10-04T03:44:01Z</dcterms:modified>
</cp:coreProperties>
</file>