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633-1C50-4DBB-ADD9-BA7C7FE51192}" type="datetimeFigureOut">
              <a:rPr lang="en-US" smtClean="0"/>
              <a:t>10/1/2018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8B19-A9EB-4861-BC32-6F7C8EEDD48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Repeating </a:t>
            </a:r>
            <a:r>
              <a:rPr lang="en-IN" dirty="0" smtClean="0"/>
              <a:t>Events Until Done: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While loops..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1752600"/>
          </a:xfrm>
        </p:spPr>
        <p:txBody>
          <a:bodyPr/>
          <a:lstStyle/>
          <a:p>
            <a:pPr algn="l"/>
            <a:r>
              <a:rPr lang="en-IN" dirty="0" smtClean="0"/>
              <a:t>Shiva K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8929717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While loops can be used instead of for loops!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82431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 smtClean="0"/>
              <a:t>for steps in range(4):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(90)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Count = 0</a:t>
            </a:r>
          </a:p>
          <a:p>
            <a:pPr algn="l"/>
            <a:r>
              <a:rPr lang="en-IN" dirty="0" smtClean="0"/>
              <a:t>w</a:t>
            </a:r>
            <a:r>
              <a:rPr lang="en-IN" dirty="0" smtClean="0"/>
              <a:t>hile  count &lt; 4: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(90)</a:t>
            </a:r>
          </a:p>
          <a:p>
            <a:pPr algn="l"/>
            <a:r>
              <a:rPr lang="en-IN" dirty="0" smtClean="0"/>
              <a:t>	</a:t>
            </a:r>
            <a:r>
              <a:rPr lang="en-IN" dirty="0" smtClean="0"/>
              <a:t>count = count + 1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Both will have the same result!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many lines the following code draws?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82431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count = 0</a:t>
            </a:r>
          </a:p>
          <a:p>
            <a:pPr algn="l"/>
            <a:r>
              <a:rPr lang="en-IN" dirty="0" smtClean="0"/>
              <a:t>w</a:t>
            </a:r>
            <a:r>
              <a:rPr lang="en-IN" dirty="0" smtClean="0"/>
              <a:t>hile  count &lt;= 4: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(90)</a:t>
            </a:r>
          </a:p>
          <a:p>
            <a:pPr algn="l"/>
            <a:r>
              <a:rPr lang="en-IN" dirty="0" smtClean="0"/>
              <a:t>	</a:t>
            </a:r>
            <a:r>
              <a:rPr lang="en-IN" dirty="0" smtClean="0"/>
              <a:t>count = count + 1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It will  actually draw five lines, not four.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26" y="214290"/>
            <a:ext cx="9104774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many lines the following code draws?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82431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count = 1</a:t>
            </a:r>
          </a:p>
          <a:p>
            <a:pPr algn="l"/>
            <a:r>
              <a:rPr lang="en-IN" dirty="0" smtClean="0"/>
              <a:t>w</a:t>
            </a:r>
            <a:r>
              <a:rPr lang="en-IN" dirty="0" smtClean="0"/>
              <a:t>hile  count &lt; 4: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(90)</a:t>
            </a:r>
          </a:p>
          <a:p>
            <a:pPr algn="l"/>
            <a:r>
              <a:rPr lang="en-IN" dirty="0" smtClean="0"/>
              <a:t>	</a:t>
            </a:r>
            <a:r>
              <a:rPr lang="en-IN" dirty="0" smtClean="0"/>
              <a:t>count = count + 1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It will  actually draw three lines, not four.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Looping issues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many lines the following loop draws?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82431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count = 1</a:t>
            </a:r>
          </a:p>
          <a:p>
            <a:pPr algn="l"/>
            <a:r>
              <a:rPr lang="en-IN" dirty="0" smtClean="0"/>
              <a:t>w</a:t>
            </a:r>
            <a:r>
              <a:rPr lang="en-IN" dirty="0" smtClean="0"/>
              <a:t>hile  count &lt; 4: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(90)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Trick question! It will execute </a:t>
            </a:r>
            <a:r>
              <a:rPr lang="en-IN" dirty="0" err="1" smtClean="0"/>
              <a:t>forever.How</a:t>
            </a:r>
            <a:r>
              <a:rPr lang="en-IN" dirty="0" smtClean="0"/>
              <a:t> can value of count get updated? It will remain one and keep on rotating.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82431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count = 1</a:t>
            </a:r>
          </a:p>
          <a:p>
            <a:pPr algn="l"/>
            <a:r>
              <a:rPr lang="en-IN" dirty="0" smtClean="0"/>
              <a:t>w</a:t>
            </a:r>
            <a:r>
              <a:rPr lang="en-IN" dirty="0" smtClean="0"/>
              <a:t>hile  count &lt; 4: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(90)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This is called an endless loop.</a:t>
            </a:r>
            <a:endParaRPr lang="en-IN" dirty="0" smtClean="0"/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31" y="214290"/>
            <a:ext cx="906322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Sometimes, we need to repeat a task more than once.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752872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Pour a cup of coffee for each guest.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Wash the dishes until they are clean.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Make a name card for each guest attending a party.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How to get out of an endless loop?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to get out of an endless loop?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82431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It is easier to commit mistake with while loop compared with for loop.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Use for loops wherever possible.</a:t>
            </a:r>
            <a:endParaRPr lang="en-IN" dirty="0" smtClean="0"/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Do not fear the while loop!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82431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You will encounter the problem where while loop is the only solution.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They are often used in reading data(read until no more data).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Your challenge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824310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CA" dirty="0" smtClean="0"/>
              <a:t> </a:t>
            </a:r>
            <a:r>
              <a:rPr lang="en-CA" dirty="0" smtClean="0"/>
              <a:t>Create an etch sketch program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CA" dirty="0" smtClean="0"/>
              <a:t> </a:t>
            </a:r>
            <a:r>
              <a:rPr lang="en-CA" dirty="0" smtClean="0"/>
              <a:t>Have the user enter </a:t>
            </a:r>
            <a:r>
              <a:rPr lang="en-CA" dirty="0" err="1" smtClean="0"/>
              <a:t>pencUsolor,line</a:t>
            </a:r>
            <a:r>
              <a:rPr lang="en-CA" dirty="0" smtClean="0"/>
              <a:t> length and an angle.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CA" dirty="0" smtClean="0"/>
              <a:t> </a:t>
            </a:r>
            <a:r>
              <a:rPr lang="en-CA" dirty="0" smtClean="0"/>
              <a:t>Use turtle to draw a line based on the specifications.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CA" dirty="0" smtClean="0"/>
              <a:t> </a:t>
            </a:r>
            <a:r>
              <a:rPr lang="en-CA" dirty="0" smtClean="0"/>
              <a:t>Let the user specify new lines over and over till enter line length of zero.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CA" dirty="0" smtClean="0"/>
              <a:t> When the user specifies line length of zero, stop drawing!</a:t>
            </a:r>
            <a:endParaRPr lang="en-CA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Congratulations!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82431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CA" dirty="0" smtClean="0"/>
              <a:t>You can manage problems which require repeating the same task and end when specific condition occurs.</a:t>
            </a:r>
            <a:endParaRPr lang="en-CA" dirty="0" smtClean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2066" y="4286256"/>
            <a:ext cx="2545724" cy="22647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Loop an unknown number of times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For loops allow us to execute the code fixed number of times.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752872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So,if</a:t>
            </a:r>
            <a:r>
              <a:rPr lang="en-IN" dirty="0" smtClean="0"/>
              <a:t> we know there are twenty guests, we can print twenty invitation cards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 for steps in range(20) 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...................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What if we don’t know exactly how many times the code need to be repeated?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752872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Keep guessing until you get the right answer.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Wash the dishes until they are clean.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Read all the values in a file or a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While loops allow you to execute until a particular condition is true.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824310"/>
          </a:xfrm>
        </p:spPr>
        <p:txBody>
          <a:bodyPr/>
          <a:lstStyle/>
          <a:p>
            <a:pPr algn="l"/>
            <a:r>
              <a:rPr lang="en-IN" dirty="0" smtClean="0"/>
              <a:t>a</a:t>
            </a:r>
            <a:r>
              <a:rPr lang="en-IN" dirty="0" smtClean="0"/>
              <a:t>nswer = </a:t>
            </a:r>
            <a:r>
              <a:rPr lang="en-IN" dirty="0" smtClean="0">
                <a:solidFill>
                  <a:srgbClr val="FF0000"/>
                </a:solidFill>
              </a:rPr>
              <a:t>“0”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 </a:t>
            </a:r>
            <a:r>
              <a:rPr lang="en-IN" dirty="0" smtClean="0"/>
              <a:t>while answer != </a:t>
            </a:r>
            <a:r>
              <a:rPr lang="en-IN" dirty="0" smtClean="0">
                <a:solidFill>
                  <a:srgbClr val="FF0000"/>
                </a:solidFill>
              </a:rPr>
              <a:t>“4”</a:t>
            </a:r>
            <a:r>
              <a:rPr lang="en-IN" dirty="0" smtClean="0"/>
              <a:t>: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/>
              <a:t>answer = input(</a:t>
            </a:r>
            <a:r>
              <a:rPr lang="en-IN" dirty="0" smtClean="0">
                <a:solidFill>
                  <a:srgbClr val="FF0000"/>
                </a:solidFill>
              </a:rPr>
              <a:t>“What is 2 + 2?”</a:t>
            </a:r>
            <a:r>
              <a:rPr lang="en-IN" dirty="0" smtClean="0"/>
              <a:t>)</a:t>
            </a:r>
          </a:p>
          <a:p>
            <a:pPr algn="l"/>
            <a:r>
              <a:rPr lang="en-IN" dirty="0" smtClean="0"/>
              <a:t>p</a:t>
            </a:r>
            <a:r>
              <a:rPr lang="en-IN" dirty="0" smtClean="0"/>
              <a:t>rint(</a:t>
            </a:r>
            <a:r>
              <a:rPr lang="en-IN" dirty="0" smtClean="0">
                <a:solidFill>
                  <a:srgbClr val="FF0000"/>
                </a:solidFill>
              </a:rPr>
              <a:t>“Yes!,2 + 2 is 4”</a:t>
            </a:r>
            <a:r>
              <a:rPr lang="en-IN" dirty="0" smtClean="0"/>
              <a:t>)</a:t>
            </a:r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0"/>
            <a:ext cx="8929718" cy="65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Can you figure out what this code will do?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82431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 </a:t>
            </a:r>
            <a:r>
              <a:rPr lang="en-IN" dirty="0" smtClean="0"/>
              <a:t>import turtle </a:t>
            </a:r>
          </a:p>
          <a:p>
            <a:pPr algn="l"/>
            <a:r>
              <a:rPr lang="en-IN" dirty="0" smtClean="0"/>
              <a:t>c</a:t>
            </a:r>
            <a:r>
              <a:rPr lang="en-IN" dirty="0" smtClean="0"/>
              <a:t>ount = 0</a:t>
            </a:r>
          </a:p>
          <a:p>
            <a:pPr algn="l"/>
            <a:r>
              <a:rPr lang="en-IN" dirty="0" smtClean="0"/>
              <a:t>while count &lt; 4: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turte.right</a:t>
            </a:r>
            <a:r>
              <a:rPr lang="en-IN" dirty="0" smtClean="0"/>
              <a:t>(90)</a:t>
            </a:r>
          </a:p>
          <a:p>
            <a:pPr algn="l"/>
            <a:r>
              <a:rPr lang="en-IN" dirty="0" smtClean="0"/>
              <a:t>	</a:t>
            </a:r>
            <a:r>
              <a:rPr lang="en-IN" dirty="0" smtClean="0"/>
              <a:t>count = count + 1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Yes, it will draw a square.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456</Words>
  <Application>Microsoft Office PowerPoint</Application>
  <PresentationFormat>On-screen Show (4:3)</PresentationFormat>
  <Paragraphs>109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Foundry</vt:lpstr>
      <vt:lpstr>Repeating Events Until Done: While loops..</vt:lpstr>
      <vt:lpstr>Sometimes, we need to repeat a task more than once.</vt:lpstr>
      <vt:lpstr>Loop an unknown number of times</vt:lpstr>
      <vt:lpstr>For loops allow us to execute the code fixed number of times.</vt:lpstr>
      <vt:lpstr>What if we don’t know exactly how many times the code need to be repeated?</vt:lpstr>
      <vt:lpstr>While loops allow you to execute until a particular condition is true.</vt:lpstr>
      <vt:lpstr>Slide 7</vt:lpstr>
      <vt:lpstr>Can you figure out what this code will do?</vt:lpstr>
      <vt:lpstr>Yes, it will draw a square.</vt:lpstr>
      <vt:lpstr>Slide 10</vt:lpstr>
      <vt:lpstr>While loops can be used instead of for loops!</vt:lpstr>
      <vt:lpstr>How many lines the following code draws?</vt:lpstr>
      <vt:lpstr>Slide 13</vt:lpstr>
      <vt:lpstr>How many lines the following code draws?</vt:lpstr>
      <vt:lpstr>Slide 15</vt:lpstr>
      <vt:lpstr>Looping issues</vt:lpstr>
      <vt:lpstr>How many lines the following loop draws?</vt:lpstr>
      <vt:lpstr>Trick question! It will execute forever.How can value of count get updated? It will remain one and keep on rotating.</vt:lpstr>
      <vt:lpstr>Slide 19</vt:lpstr>
      <vt:lpstr>How to get out of an endless loop?</vt:lpstr>
      <vt:lpstr>How to get out of an endless loop?</vt:lpstr>
      <vt:lpstr>Do not fear the while loop!</vt:lpstr>
      <vt:lpstr>Your challenge</vt:lpstr>
      <vt:lpstr>Congratulations!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Repeating Events Until Done: While loops..</dc:title>
  <dc:creator>Windows User</dc:creator>
  <cp:lastModifiedBy>Windows User</cp:lastModifiedBy>
  <cp:revision>33</cp:revision>
  <dcterms:created xsi:type="dcterms:W3CDTF">2018-10-01T08:32:34Z</dcterms:created>
  <dcterms:modified xsi:type="dcterms:W3CDTF">2018-10-01T13:58:24Z</dcterms:modified>
</cp:coreProperties>
</file>