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5B81-8C3C-4D3E-98C0-759E347392A4}" type="datetimeFigureOut">
              <a:rPr lang="en-US" smtClean="0"/>
              <a:pPr/>
              <a:t>9/30/2018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9DCAE-0D97-41BF-AA75-6B6B2A93669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31</a:t>
            </a:fld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33</a:t>
            </a:fld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35</a:t>
            </a:fld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39</a:t>
            </a:fld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41</a:t>
            </a:fld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E9304D-F865-4749-A860-3D7502553014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Repeating Events:</a:t>
            </a:r>
            <a:br>
              <a:rPr lang="en-IN" dirty="0" smtClean="0"/>
            </a:br>
            <a:r>
              <a:rPr lang="en-IN" dirty="0" smtClean="0"/>
              <a:t>for loops...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1752600"/>
          </a:xfrm>
        </p:spPr>
        <p:txBody>
          <a:bodyPr/>
          <a:lstStyle/>
          <a:p>
            <a:pPr algn="l"/>
            <a:r>
              <a:rPr lang="en-IN" dirty="0" smtClean="0"/>
              <a:t>Shiva K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You can probably </a:t>
            </a:r>
            <a:r>
              <a:rPr lang="en-IN" dirty="0" err="1" smtClean="0"/>
              <a:t>guess,what</a:t>
            </a:r>
            <a:r>
              <a:rPr lang="en-IN" dirty="0" smtClean="0"/>
              <a:t> turtle commands do!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00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819400"/>
          <a:ext cx="78486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843"/>
                <a:gridCol w="3964757"/>
              </a:tblGrid>
              <a:tr h="647700">
                <a:tc>
                  <a:txBody>
                    <a:bodyPr/>
                    <a:lstStyle/>
                    <a:p>
                      <a:r>
                        <a:rPr lang="en-IN" dirty="0" smtClean="0"/>
                        <a:t>Command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IN" dirty="0" smtClean="0"/>
                        <a:t>right(x)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Rotate right x degrees</a:t>
                      </a:r>
                      <a:endParaRPr lang="en-IN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IN" dirty="0" smtClean="0"/>
                        <a:t>left(x)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Rotate left x degrees</a:t>
                      </a:r>
                      <a:endParaRPr lang="en-IN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color</a:t>
                      </a:r>
                      <a:r>
                        <a:rPr lang="en-IN" dirty="0" smtClean="0"/>
                        <a:t>(‘x’)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Change pen </a:t>
                      </a:r>
                      <a:r>
                        <a:rPr lang="en-IN" dirty="0" err="1" smtClean="0"/>
                        <a:t>color</a:t>
                      </a:r>
                      <a:r>
                        <a:rPr lang="en-IN" dirty="0" smtClean="0"/>
                        <a:t> to x</a:t>
                      </a:r>
                      <a:endParaRPr lang="en-IN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IN" dirty="0" smtClean="0"/>
                        <a:t>forward(x)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Move forward x</a:t>
                      </a:r>
                      <a:endParaRPr lang="en-IN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IN" dirty="0" smtClean="0"/>
                        <a:t>backward(x)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Move backward x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for loops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How would we get turtle do draw a square?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34400" cy="3276600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import turtle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we repeat the two lines using loops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turtle.color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‘Green’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Loops allow us to repeat the same line of code as often as we want..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00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import turtle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for steps in range(4):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(90)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39200" cy="670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Only the intended code is repeated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00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import turtle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for steps in range(4):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(90)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turtle.color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‘red’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Turtle.forward</a:t>
            </a:r>
            <a:r>
              <a:rPr lang="en-IN" dirty="0" smtClean="0"/>
              <a:t>(200)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1"/>
            <a:ext cx="88392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Nested loops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You can have lots of fun when loop is placed inside another loop!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004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import turtle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for steps in range(4):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(90)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for </a:t>
            </a:r>
            <a:r>
              <a:rPr lang="en-IN" dirty="0" err="1" smtClean="0"/>
              <a:t>moreSteps</a:t>
            </a:r>
            <a:r>
              <a:rPr lang="en-IN" dirty="0" smtClean="0"/>
              <a:t> in range(4):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	</a:t>
            </a:r>
            <a:r>
              <a:rPr lang="en-IN" dirty="0" err="1" smtClean="0"/>
              <a:t>turtle.forward</a:t>
            </a:r>
            <a:r>
              <a:rPr lang="en-IN" dirty="0" smtClean="0"/>
              <a:t>(50)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	</a:t>
            </a:r>
            <a:r>
              <a:rPr lang="en-IN" dirty="0" err="1" smtClean="0"/>
              <a:t>turtle.right</a:t>
            </a:r>
            <a:r>
              <a:rPr lang="en-IN" dirty="0" smtClean="0"/>
              <a:t>(90)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7630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Some times, we need to perform an action more than once.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4290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Pour a cup of coffee for each guest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Wash the dishes until they are all clean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Make  a name card for each guest a attending a party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Just for fun	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004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import turtle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for steps in range(5)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(360/5)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for </a:t>
            </a:r>
            <a:r>
              <a:rPr lang="en-IN" dirty="0" err="1" smtClean="0"/>
              <a:t>moreSteps</a:t>
            </a:r>
            <a:r>
              <a:rPr lang="en-IN" dirty="0" smtClean="0"/>
              <a:t> in range(5):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	</a:t>
            </a:r>
            <a:r>
              <a:rPr lang="en-IN" dirty="0" err="1" smtClean="0"/>
              <a:t>turtle.forward</a:t>
            </a:r>
            <a:r>
              <a:rPr lang="en-IN" dirty="0" smtClean="0"/>
              <a:t>(50)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	</a:t>
            </a:r>
            <a:r>
              <a:rPr lang="en-IN" dirty="0" err="1" smtClean="0"/>
              <a:t>turtle.right</a:t>
            </a:r>
            <a:r>
              <a:rPr lang="en-IN" dirty="0" smtClean="0"/>
              <a:t>(360/5)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3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Variables in loops		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We could use a </a:t>
            </a:r>
            <a:r>
              <a:rPr lang="en-IN" dirty="0" err="1" smtClean="0"/>
              <a:t>varible</a:t>
            </a:r>
            <a:r>
              <a:rPr lang="en-IN" dirty="0" smtClean="0"/>
              <a:t> to decide the number of sides our object will have.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 smtClean="0"/>
              <a:t>import turtle</a:t>
            </a:r>
          </a:p>
          <a:p>
            <a:pPr algn="l"/>
            <a:r>
              <a:rPr lang="en-IN" dirty="0" err="1" smtClean="0"/>
              <a:t>numberOfSides</a:t>
            </a:r>
            <a:r>
              <a:rPr lang="en-IN" dirty="0" smtClean="0"/>
              <a:t> = </a:t>
            </a:r>
            <a:r>
              <a:rPr lang="en-IN" dirty="0" err="1" smtClean="0"/>
              <a:t>int</a:t>
            </a:r>
            <a:r>
              <a:rPr lang="en-IN" dirty="0" smtClean="0"/>
              <a:t>(input(</a:t>
            </a:r>
            <a:r>
              <a:rPr lang="en-IN" dirty="0" smtClean="0">
                <a:solidFill>
                  <a:srgbClr val="FF0000"/>
                </a:solidFill>
              </a:rPr>
              <a:t>“Enter number of sides of the Object:”</a:t>
            </a:r>
            <a:r>
              <a:rPr lang="en-IN" dirty="0" smtClean="0"/>
              <a:t>))</a:t>
            </a:r>
          </a:p>
          <a:p>
            <a:pPr algn="l"/>
            <a:r>
              <a:rPr lang="en-IN" dirty="0" smtClean="0"/>
              <a:t>for steps in range(</a:t>
            </a:r>
            <a:r>
              <a:rPr lang="en-IN" dirty="0" err="1" smtClean="0"/>
              <a:t>numberOfSides</a:t>
            </a:r>
            <a:r>
              <a:rPr lang="en-IN" dirty="0" smtClean="0"/>
              <a:t>):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(360 / </a:t>
            </a:r>
            <a:r>
              <a:rPr lang="en-IN" dirty="0" err="1" smtClean="0"/>
              <a:t>numberOfSides</a:t>
            </a:r>
            <a:r>
              <a:rPr lang="en-IN" dirty="0" smtClean="0"/>
              <a:t>)</a:t>
            </a:r>
          </a:p>
          <a:p>
            <a:pPr algn="l"/>
            <a:r>
              <a:rPr lang="en-IN" dirty="0" smtClean="0"/>
              <a:t>	for steps in range(</a:t>
            </a:r>
            <a:r>
              <a:rPr lang="en-IN" dirty="0" err="1" smtClean="0"/>
              <a:t>numberOfSides</a:t>
            </a:r>
            <a:r>
              <a:rPr lang="en-IN" dirty="0" smtClean="0"/>
              <a:t>):</a:t>
            </a:r>
          </a:p>
          <a:p>
            <a:pPr algn="l"/>
            <a:r>
              <a:rPr lang="en-IN" dirty="0" smtClean="0"/>
              <a:t>		</a:t>
            </a:r>
            <a:r>
              <a:rPr lang="en-IN" dirty="0" err="1" smtClean="0"/>
              <a:t>turtle.forward</a:t>
            </a:r>
            <a:r>
              <a:rPr lang="en-IN" dirty="0" smtClean="0"/>
              <a:t>(50)</a:t>
            </a:r>
          </a:p>
          <a:p>
            <a:pPr algn="l"/>
            <a:r>
              <a:rPr lang="en-IN" dirty="0" smtClean="0"/>
              <a:t>		</a:t>
            </a:r>
            <a:r>
              <a:rPr lang="en-IN" dirty="0" err="1" smtClean="0"/>
              <a:t>turtle.right</a:t>
            </a:r>
            <a:r>
              <a:rPr lang="en-IN" dirty="0" smtClean="0"/>
              <a:t>(360 / </a:t>
            </a:r>
            <a:r>
              <a:rPr lang="en-IN" dirty="0" err="1" smtClean="0"/>
              <a:t>numberOfSides</a:t>
            </a:r>
            <a:r>
              <a:rPr lang="en-IN" dirty="0" smtClean="0"/>
              <a:t>)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"/>
            <a:ext cx="8839200" cy="66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91600" cy="679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What is the advantage in using a variable instead of just typing in a number?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import turtle </a:t>
            </a:r>
          </a:p>
          <a:p>
            <a:pPr algn="l"/>
            <a:r>
              <a:rPr lang="en-IN" u="sng" dirty="0" err="1" smtClean="0"/>
              <a:t>numberOfSides</a:t>
            </a:r>
            <a:r>
              <a:rPr lang="en-IN" u="sng" dirty="0" smtClean="0"/>
              <a:t> = 7</a:t>
            </a:r>
          </a:p>
          <a:p>
            <a:pPr algn="l"/>
            <a:r>
              <a:rPr lang="en-IN" dirty="0" smtClean="0"/>
              <a:t>for steps in range(</a:t>
            </a:r>
            <a:r>
              <a:rPr lang="en-IN" dirty="0" err="1" smtClean="0"/>
              <a:t>numberOfSides</a:t>
            </a:r>
            <a:r>
              <a:rPr lang="en-IN" dirty="0" smtClean="0"/>
              <a:t>):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(360 / </a:t>
            </a:r>
            <a:r>
              <a:rPr lang="en-IN" dirty="0" err="1" smtClean="0"/>
              <a:t>numberOfSides</a:t>
            </a:r>
            <a:r>
              <a:rPr lang="en-IN" dirty="0" smtClean="0"/>
              <a:t>)</a:t>
            </a:r>
          </a:p>
          <a:p>
            <a:pPr algn="l"/>
            <a:r>
              <a:rPr lang="en-IN" dirty="0" smtClean="0"/>
              <a:t>	for steps in range(</a:t>
            </a:r>
            <a:r>
              <a:rPr lang="en-IN" dirty="0" err="1" smtClean="0"/>
              <a:t>numberOfSides</a:t>
            </a:r>
            <a:r>
              <a:rPr lang="en-IN" dirty="0" smtClean="0"/>
              <a:t>):</a:t>
            </a:r>
          </a:p>
          <a:p>
            <a:pPr algn="l"/>
            <a:r>
              <a:rPr lang="en-IN" dirty="0" smtClean="0"/>
              <a:t>		</a:t>
            </a:r>
            <a:r>
              <a:rPr lang="en-IN" dirty="0" err="1" smtClean="0"/>
              <a:t>turtle.forward</a:t>
            </a:r>
            <a:r>
              <a:rPr lang="en-IN" dirty="0" smtClean="0"/>
              <a:t>(50)</a:t>
            </a:r>
          </a:p>
          <a:p>
            <a:pPr algn="l"/>
            <a:r>
              <a:rPr lang="en-IN" dirty="0" smtClean="0"/>
              <a:t>		</a:t>
            </a:r>
            <a:r>
              <a:rPr lang="en-IN" dirty="0" err="1" smtClean="0"/>
              <a:t>turtle.right</a:t>
            </a:r>
            <a:r>
              <a:rPr lang="en-IN" dirty="0" smtClean="0"/>
              <a:t>(360 / </a:t>
            </a:r>
            <a:r>
              <a:rPr lang="en-IN" dirty="0" err="1" smtClean="0"/>
              <a:t>numberOfSides</a:t>
            </a:r>
            <a:r>
              <a:rPr lang="en-IN" dirty="0" smtClean="0"/>
              <a:t>)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When we use a </a:t>
            </a:r>
            <a:r>
              <a:rPr lang="en-IN" dirty="0" err="1" smtClean="0"/>
              <a:t>variable,if</a:t>
            </a:r>
            <a:r>
              <a:rPr lang="en-IN" dirty="0" smtClean="0"/>
              <a:t> we want to change a variable that is in different places, we just have to update one line of code.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So, There is no scope for missing an update for our code in many different places.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Accessing the loop value!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You can look at the loop values with in the loop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/>
          <a:lstStyle/>
          <a:p>
            <a:pPr algn="l"/>
            <a:r>
              <a:rPr lang="en-IN" dirty="0" smtClean="0"/>
              <a:t>for steps in range(4):</a:t>
            </a:r>
          </a:p>
          <a:p>
            <a:pPr algn="l"/>
            <a:r>
              <a:rPr lang="en-IN" dirty="0" smtClean="0"/>
              <a:t>	print(steps)</a:t>
            </a:r>
          </a:p>
          <a:p>
            <a:pPr algn="l"/>
            <a:endParaRPr lang="en-IN" dirty="0" smtClean="0"/>
          </a:p>
          <a:p>
            <a:pPr algn="l"/>
            <a:r>
              <a:rPr lang="en-IN" dirty="0" err="1" smtClean="0"/>
              <a:t>Yes,the</a:t>
            </a:r>
            <a:r>
              <a:rPr lang="en-IN" dirty="0" smtClean="0"/>
              <a:t> count starts from zero and that is </a:t>
            </a:r>
            <a:r>
              <a:rPr lang="en-IN" smtClean="0"/>
              <a:t>very </a:t>
            </a:r>
            <a:r>
              <a:rPr lang="en-IN" smtClean="0"/>
              <a:t>common </a:t>
            </a:r>
            <a:r>
              <a:rPr lang="en-IN" dirty="0" smtClean="0"/>
              <a:t>in programming.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In code, we use loops to repeat a task.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00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We are going to have some fun in this module by drawing objects.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We will loops to draw these objects.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"/>
            <a:ext cx="9144000" cy="647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If you need to start counting from 1,you can specify your numbers to count to and from.. 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/>
          <a:lstStyle/>
          <a:p>
            <a:pPr algn="l"/>
            <a:r>
              <a:rPr lang="en-IN" dirty="0" smtClean="0"/>
              <a:t>for steps in range(1,4):</a:t>
            </a:r>
          </a:p>
          <a:p>
            <a:pPr algn="l"/>
            <a:r>
              <a:rPr lang="en-IN" dirty="0" smtClean="0"/>
              <a:t>	print(steps)</a:t>
            </a:r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6299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You can also tell the loop to skip a number by specifying it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/>
          <a:lstStyle/>
          <a:p>
            <a:pPr algn="l"/>
            <a:r>
              <a:rPr lang="en-IN" dirty="0" smtClean="0"/>
              <a:t>for steps in range(1,14,2):</a:t>
            </a:r>
          </a:p>
          <a:p>
            <a:pPr algn="l"/>
            <a:r>
              <a:rPr lang="en-IN" dirty="0" smtClean="0"/>
              <a:t>	print(steps)</a:t>
            </a:r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One of the cool things about python loops </a:t>
            </a:r>
            <a:r>
              <a:rPr lang="en-IN" dirty="0" err="1" smtClean="0"/>
              <a:t>is,you</a:t>
            </a:r>
            <a:r>
              <a:rPr lang="en-IN" dirty="0" smtClean="0"/>
              <a:t> can tell what you want to print..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/>
          <a:lstStyle/>
          <a:p>
            <a:pPr algn="l"/>
            <a:r>
              <a:rPr lang="en-IN" dirty="0" smtClean="0"/>
              <a:t>for steps in [1,3,5,7,9,11,13,17]:</a:t>
            </a:r>
          </a:p>
          <a:p>
            <a:pPr algn="l"/>
            <a:r>
              <a:rPr lang="en-IN" dirty="0" smtClean="0"/>
              <a:t>	print(steps)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You just need to use different braces[] for this and not this() and no mention of range.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349"/>
            <a:ext cx="8915400" cy="66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 don’t have to use numbers...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/>
          <a:lstStyle/>
          <a:p>
            <a:pPr algn="l"/>
            <a:r>
              <a:rPr lang="en-IN" dirty="0" smtClean="0"/>
              <a:t>for steps in [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red’,’green’,’blue’,’yellow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]: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turtle.color</a:t>
            </a:r>
            <a:r>
              <a:rPr lang="en-IN" dirty="0" smtClean="0"/>
              <a:t>(steps)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/>
            <a:r>
              <a:rPr lang="en-IN" dirty="0" smtClean="0"/>
              <a:t>	</a:t>
            </a:r>
            <a:r>
              <a:rPr lang="en-IN" dirty="0" err="1" smtClean="0"/>
              <a:t>turtle.right</a:t>
            </a:r>
            <a:r>
              <a:rPr lang="en-IN" dirty="0" smtClean="0"/>
              <a:t>(90)</a:t>
            </a:r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915399" cy="662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 can mix up different data types too..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/>
          <a:lstStyle/>
          <a:p>
            <a:pPr algn="l"/>
            <a:r>
              <a:rPr lang="en-IN" dirty="0" smtClean="0"/>
              <a:t>for steps in [</a:t>
            </a:r>
            <a:r>
              <a:rPr lang="en-IN" dirty="0" smtClean="0">
                <a:solidFill>
                  <a:srgbClr val="FF0000"/>
                </a:solidFill>
              </a:rPr>
              <a:t>‘red’,’green’,’blue’,’yellow’,</a:t>
            </a:r>
            <a:r>
              <a:rPr lang="en-IN" dirty="0" smtClean="0"/>
              <a:t>10,11.5]:</a:t>
            </a:r>
          </a:p>
          <a:p>
            <a:pPr algn="l"/>
            <a:r>
              <a:rPr lang="en-IN" dirty="0" smtClean="0"/>
              <a:t>	print(steps)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Hello,turtle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99159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Your Challenge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Get turtle to draw an octagon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Hint: To calculate the </a:t>
            </a:r>
            <a:r>
              <a:rPr lang="en-IN" dirty="0" err="1" smtClean="0"/>
              <a:t>angle,take</a:t>
            </a:r>
            <a:r>
              <a:rPr lang="en-IN" dirty="0" smtClean="0"/>
              <a:t> 360 and divide it by the number of sides.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Extra Challenge : Let the user specify the number of sides he needs.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Double bonus challenge: Try nested loop to draw a smaller of object inside.</a:t>
            </a:r>
          </a:p>
          <a:p>
            <a:pPr algn="l"/>
            <a:r>
              <a:rPr lang="en-IN" dirty="0" smtClean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Congratulations	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You can manage repeating a task over and over fixed number of times.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038600"/>
            <a:ext cx="2590800" cy="2304872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91000"/>
            <a:ext cx="2590800" cy="23048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Did you know Python can draw?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00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import turtle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8392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turtle is a library that lets you draw  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00400"/>
          </a:xfrm>
        </p:spPr>
        <p:txBody>
          <a:bodyPr>
            <a:normAutofit fontScale="85000" lnSpcReduction="2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import turtle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turtle.color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‘Green’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turtle.right</a:t>
            </a:r>
            <a:r>
              <a:rPr lang="en-IN" dirty="0" smtClean="0"/>
              <a:t>(45)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turtle.color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‘blue’</a:t>
            </a:r>
            <a:r>
              <a:rPr lang="en-IN" dirty="0" smtClean="0"/>
              <a:t>)</a:t>
            </a:r>
            <a:endParaRPr lang="en-IN" dirty="0"/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turtle.forward</a:t>
            </a:r>
            <a:r>
              <a:rPr lang="en-IN" dirty="0" smtClean="0"/>
              <a:t>(50)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turtle.right</a:t>
            </a:r>
            <a:r>
              <a:rPr lang="en-IN" dirty="0" smtClean="0"/>
              <a:t>(45)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turtle.color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‘pink’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turtle.forward</a:t>
            </a:r>
            <a:r>
              <a:rPr lang="en-IN" dirty="0" smtClean="0"/>
              <a:t>(100)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782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9916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600</Words>
  <Application>Microsoft Office PowerPoint</Application>
  <PresentationFormat>On-screen Show (4:3)</PresentationFormat>
  <Paragraphs>150</Paragraphs>
  <Slides>42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Foundry</vt:lpstr>
      <vt:lpstr>Repeating Events: for loops...</vt:lpstr>
      <vt:lpstr>Some times, we need to perform an action more than once.</vt:lpstr>
      <vt:lpstr>In code, we use loops to repeat a task.</vt:lpstr>
      <vt:lpstr>Hello,turtle</vt:lpstr>
      <vt:lpstr>Did you know Python can draw?</vt:lpstr>
      <vt:lpstr>Slide 6</vt:lpstr>
      <vt:lpstr>turtle is a library that lets you draw  </vt:lpstr>
      <vt:lpstr>Slide 8</vt:lpstr>
      <vt:lpstr>Slide 9</vt:lpstr>
      <vt:lpstr>You can probably guess,what turtle commands do!</vt:lpstr>
      <vt:lpstr>for loops</vt:lpstr>
      <vt:lpstr>How would we get turtle do draw a square?</vt:lpstr>
      <vt:lpstr>Loops allow us to repeat the same line of code as often as we want..</vt:lpstr>
      <vt:lpstr>Slide 14</vt:lpstr>
      <vt:lpstr>Only the intended code is repeated</vt:lpstr>
      <vt:lpstr>Slide 16</vt:lpstr>
      <vt:lpstr>Nested loops</vt:lpstr>
      <vt:lpstr>You can have lots of fun when loop is placed inside another loop!</vt:lpstr>
      <vt:lpstr>Slide 19</vt:lpstr>
      <vt:lpstr>Just for fun </vt:lpstr>
      <vt:lpstr>Slide 21</vt:lpstr>
      <vt:lpstr>Variables in loops  </vt:lpstr>
      <vt:lpstr>We could use a varible to decide the number of sides our object will have.</vt:lpstr>
      <vt:lpstr>Slide 24</vt:lpstr>
      <vt:lpstr>Slide 25</vt:lpstr>
      <vt:lpstr>What is the advantage in using a variable instead of just typing in a number?</vt:lpstr>
      <vt:lpstr>When we use a variable,if we want to change a variable that is in different places, we just have to update one line of code.</vt:lpstr>
      <vt:lpstr>Accessing the loop value! </vt:lpstr>
      <vt:lpstr>You can look at the loop values with in the loop</vt:lpstr>
      <vt:lpstr>Slide 30</vt:lpstr>
      <vt:lpstr>If you need to start counting from 1,you can specify your numbers to count to and from.. </vt:lpstr>
      <vt:lpstr>Slide 32</vt:lpstr>
      <vt:lpstr>You can also tell the loop to skip a number by specifying it</vt:lpstr>
      <vt:lpstr>Slide 34</vt:lpstr>
      <vt:lpstr>One of the cool things about python loops is,you can tell what you want to print..</vt:lpstr>
      <vt:lpstr>Slide 36</vt:lpstr>
      <vt:lpstr>You don’t have to use numbers...</vt:lpstr>
      <vt:lpstr>Slide 38</vt:lpstr>
      <vt:lpstr>You can mix up different data types too..</vt:lpstr>
      <vt:lpstr>Slide 40</vt:lpstr>
      <vt:lpstr>Your Challenge</vt:lpstr>
      <vt:lpstr>Congratulations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Repeating Events: for loops...</dc:title>
  <dc:creator>shiva kambala</dc:creator>
  <cp:lastModifiedBy>Windows User</cp:lastModifiedBy>
  <cp:revision>131</cp:revision>
  <dcterms:created xsi:type="dcterms:W3CDTF">2006-08-16T00:00:00Z</dcterms:created>
  <dcterms:modified xsi:type="dcterms:W3CDTF">2018-09-30T13:19:48Z</dcterms:modified>
</cp:coreProperties>
</file>