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1"/>
  </p:notesMasterIdLst>
  <p:sldIdLst>
    <p:sldId id="292" r:id="rId5"/>
    <p:sldId id="1305" r:id="rId6"/>
    <p:sldId id="352" r:id="rId7"/>
    <p:sldId id="1300" r:id="rId8"/>
    <p:sldId id="1284" r:id="rId9"/>
    <p:sldId id="1285" r:id="rId10"/>
    <p:sldId id="1303" r:id="rId11"/>
    <p:sldId id="1304" r:id="rId12"/>
    <p:sldId id="1286" r:id="rId13"/>
    <p:sldId id="1287" r:id="rId14"/>
    <p:sldId id="1306" r:id="rId15"/>
    <p:sldId id="1308" r:id="rId16"/>
    <p:sldId id="1309" r:id="rId17"/>
    <p:sldId id="1293" r:id="rId18"/>
    <p:sldId id="1294" r:id="rId19"/>
    <p:sldId id="1310" r:id="rId20"/>
    <p:sldId id="1311" r:id="rId21"/>
    <p:sldId id="1295" r:id="rId22"/>
    <p:sldId id="1312" r:id="rId23"/>
    <p:sldId id="1313" r:id="rId24"/>
    <p:sldId id="1296" r:id="rId25"/>
    <p:sldId id="1314" r:id="rId26"/>
    <p:sldId id="1315" r:id="rId27"/>
    <p:sldId id="1297" r:id="rId28"/>
    <p:sldId id="1288" r:id="rId29"/>
    <p:sldId id="1249" r:id="rId3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B36F8-A56F-416A-AC51-79757EFAE825}" v="27" dt="2024-04-11T13:28:48.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6" autoAdjust="0"/>
  </p:normalViewPr>
  <p:slideViewPr>
    <p:cSldViewPr snapToGrid="0">
      <p:cViewPr varScale="1">
        <p:scale>
          <a:sx n="74" d="100"/>
          <a:sy n="74" d="100"/>
        </p:scale>
        <p:origin x="400" y="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userId="3e17c6846951594d" providerId="LiveId" clId="{0FDB36F8-A56F-416A-AC51-79757EFAE825}"/>
    <pc:docChg chg="undo custSel addSld delSld modSld sldOrd">
      <pc:chgData name="Mohamed" userId="3e17c6846951594d" providerId="LiveId" clId="{0FDB36F8-A56F-416A-AC51-79757EFAE825}" dt="2024-04-11T13:43:21.342" v="653" actId="1035"/>
      <pc:docMkLst>
        <pc:docMk/>
      </pc:docMkLst>
      <pc:sldChg chg="addSp modSp mod">
        <pc:chgData name="Mohamed" userId="3e17c6846951594d" providerId="LiveId" clId="{0FDB36F8-A56F-416A-AC51-79757EFAE825}" dt="2024-04-11T12:19:41.458" v="43" actId="12"/>
        <pc:sldMkLst>
          <pc:docMk/>
          <pc:sldMk cId="3042168897" sldId="352"/>
        </pc:sldMkLst>
        <pc:spChg chg="add mod">
          <ac:chgData name="Mohamed" userId="3e17c6846951594d" providerId="LiveId" clId="{0FDB36F8-A56F-416A-AC51-79757EFAE825}" dt="2024-04-11T12:19:41.458" v="43" actId="12"/>
          <ac:spMkLst>
            <pc:docMk/>
            <pc:sldMk cId="3042168897" sldId="352"/>
            <ac:spMk id="6" creationId="{39D2678C-3691-4351-88EF-E7061F991CAF}"/>
          </ac:spMkLst>
        </pc:spChg>
      </pc:sldChg>
      <pc:sldChg chg="modSp mod">
        <pc:chgData name="Mohamed" userId="3e17c6846951594d" providerId="LiveId" clId="{0FDB36F8-A56F-416A-AC51-79757EFAE825}" dt="2024-04-11T13:43:21.342" v="653" actId="1035"/>
        <pc:sldMkLst>
          <pc:docMk/>
          <pc:sldMk cId="3987024532" sldId="1249"/>
        </pc:sldMkLst>
        <pc:spChg chg="mod">
          <ac:chgData name="Mohamed" userId="3e17c6846951594d" providerId="LiveId" clId="{0FDB36F8-A56F-416A-AC51-79757EFAE825}" dt="2024-04-11T13:43:21.342" v="653" actId="1035"/>
          <ac:spMkLst>
            <pc:docMk/>
            <pc:sldMk cId="3987024532" sldId="1249"/>
            <ac:spMk id="2" creationId="{00000000-0000-0000-0000-000000000000}"/>
          </ac:spMkLst>
        </pc:spChg>
      </pc:sldChg>
      <pc:sldChg chg="addSp modSp mod">
        <pc:chgData name="Mohamed" userId="3e17c6846951594d" providerId="LiveId" clId="{0FDB36F8-A56F-416A-AC51-79757EFAE825}" dt="2024-04-11T12:41:39.377" v="126" actId="113"/>
        <pc:sldMkLst>
          <pc:docMk/>
          <pc:sldMk cId="1284633762" sldId="1284"/>
        </pc:sldMkLst>
        <pc:spChg chg="add mod">
          <ac:chgData name="Mohamed" userId="3e17c6846951594d" providerId="LiveId" clId="{0FDB36F8-A56F-416A-AC51-79757EFAE825}" dt="2024-04-11T12:41:39.377" v="126" actId="113"/>
          <ac:spMkLst>
            <pc:docMk/>
            <pc:sldMk cId="1284633762" sldId="1284"/>
            <ac:spMk id="6" creationId="{76DD4E89-69F5-45A4-992A-D3E41476FCE7}"/>
          </ac:spMkLst>
        </pc:spChg>
        <pc:spChg chg="mod">
          <ac:chgData name="Mohamed" userId="3e17c6846951594d" providerId="LiveId" clId="{0FDB36F8-A56F-416A-AC51-79757EFAE825}" dt="2024-04-11T12:40:18.355" v="98" actId="1076"/>
          <ac:spMkLst>
            <pc:docMk/>
            <pc:sldMk cId="1284633762" sldId="1284"/>
            <ac:spMk id="61" creationId="{00000000-0000-0000-0000-000000000000}"/>
          </ac:spMkLst>
        </pc:spChg>
      </pc:sldChg>
      <pc:sldChg chg="addSp modSp mod">
        <pc:chgData name="Mohamed" userId="3e17c6846951594d" providerId="LiveId" clId="{0FDB36F8-A56F-416A-AC51-79757EFAE825}" dt="2024-04-11T12:53:44.990" v="256"/>
        <pc:sldMkLst>
          <pc:docMk/>
          <pc:sldMk cId="1053913588" sldId="1285"/>
        </pc:sldMkLst>
        <pc:spChg chg="add mod">
          <ac:chgData name="Mohamed" userId="3e17c6846951594d" providerId="LiveId" clId="{0FDB36F8-A56F-416A-AC51-79757EFAE825}" dt="2024-04-11T12:53:44.990" v="256"/>
          <ac:spMkLst>
            <pc:docMk/>
            <pc:sldMk cId="1053913588" sldId="1285"/>
            <ac:spMk id="7" creationId="{A30D02BE-34C2-4C5F-8076-4CB36DCF5EA1}"/>
          </ac:spMkLst>
        </pc:spChg>
      </pc:sldChg>
      <pc:sldChg chg="addSp delSp modSp mod ord">
        <pc:chgData name="Mohamed" userId="3e17c6846951594d" providerId="LiveId" clId="{0FDB36F8-A56F-416A-AC51-79757EFAE825}" dt="2024-04-11T13:11:57.927" v="333"/>
        <pc:sldMkLst>
          <pc:docMk/>
          <pc:sldMk cId="2863725078" sldId="1287"/>
        </pc:sldMkLst>
        <pc:spChg chg="add mod">
          <ac:chgData name="Mohamed" userId="3e17c6846951594d" providerId="LiveId" clId="{0FDB36F8-A56F-416A-AC51-79757EFAE825}" dt="2024-04-11T12:58:38.421" v="284" actId="1076"/>
          <ac:spMkLst>
            <pc:docMk/>
            <pc:sldMk cId="2863725078" sldId="1287"/>
            <ac:spMk id="6" creationId="{88AB91BC-9646-4481-8202-4243FDECB3B2}"/>
          </ac:spMkLst>
        </pc:spChg>
        <pc:spChg chg="add del mod">
          <ac:chgData name="Mohamed" userId="3e17c6846951594d" providerId="LiveId" clId="{0FDB36F8-A56F-416A-AC51-79757EFAE825}" dt="2024-04-11T12:59:43.416" v="295" actId="478"/>
          <ac:spMkLst>
            <pc:docMk/>
            <pc:sldMk cId="2863725078" sldId="1287"/>
            <ac:spMk id="8" creationId="{7AB032C0-F198-4F89-98A9-CAA226D9CF23}"/>
          </ac:spMkLst>
        </pc:spChg>
        <pc:spChg chg="add mod">
          <ac:chgData name="Mohamed" userId="3e17c6846951594d" providerId="LiveId" clId="{0FDB36F8-A56F-416A-AC51-79757EFAE825}" dt="2024-04-11T13:01:36.243" v="314" actId="255"/>
          <ac:spMkLst>
            <pc:docMk/>
            <pc:sldMk cId="2863725078" sldId="1287"/>
            <ac:spMk id="10" creationId="{99AA43A7-92D7-4802-B29F-7B1930995733}"/>
          </ac:spMkLst>
        </pc:spChg>
        <pc:spChg chg="mod">
          <ac:chgData name="Mohamed" userId="3e17c6846951594d" providerId="LiveId" clId="{0FDB36F8-A56F-416A-AC51-79757EFAE825}" dt="2024-04-11T12:56:57.873" v="279" actId="1076"/>
          <ac:spMkLst>
            <pc:docMk/>
            <pc:sldMk cId="2863725078" sldId="1287"/>
            <ac:spMk id="61" creationId="{00000000-0000-0000-0000-000000000000}"/>
          </ac:spMkLst>
        </pc:spChg>
      </pc:sldChg>
      <pc:sldChg chg="addSp modSp mod">
        <pc:chgData name="Mohamed" userId="3e17c6846951594d" providerId="LiveId" clId="{0FDB36F8-A56F-416A-AC51-79757EFAE825}" dt="2024-04-11T13:41:59.067" v="638" actId="1076"/>
        <pc:sldMkLst>
          <pc:docMk/>
          <pc:sldMk cId="2018878409" sldId="1288"/>
        </pc:sldMkLst>
        <pc:spChg chg="add mod">
          <ac:chgData name="Mohamed" userId="3e17c6846951594d" providerId="LiveId" clId="{0FDB36F8-A56F-416A-AC51-79757EFAE825}" dt="2024-04-11T13:41:59.067" v="638" actId="1076"/>
          <ac:spMkLst>
            <pc:docMk/>
            <pc:sldMk cId="2018878409" sldId="1288"/>
            <ac:spMk id="6" creationId="{B7A215F2-BBAF-43F2-AA65-0B0F8A792B9B}"/>
          </ac:spMkLst>
        </pc:spChg>
      </pc:sldChg>
      <pc:sldChg chg="addSp delSp modSp del mod ord">
        <pc:chgData name="Mohamed" userId="3e17c6846951594d" providerId="LiveId" clId="{0FDB36F8-A56F-416A-AC51-79757EFAE825}" dt="2024-04-11T13:15:13.237" v="374" actId="47"/>
        <pc:sldMkLst>
          <pc:docMk/>
          <pc:sldMk cId="690875432" sldId="1292"/>
        </pc:sldMkLst>
        <pc:picChg chg="add del mod">
          <ac:chgData name="Mohamed" userId="3e17c6846951594d" providerId="LiveId" clId="{0FDB36F8-A56F-416A-AC51-79757EFAE825}" dt="2024-04-11T13:06:34.327" v="322" actId="478"/>
          <ac:picMkLst>
            <pc:docMk/>
            <pc:sldMk cId="690875432" sldId="1292"/>
            <ac:picMk id="5" creationId="{563D0B2F-5D56-4BB9-B2B2-E5DB6AA4BB0D}"/>
          </ac:picMkLst>
        </pc:picChg>
      </pc:sldChg>
      <pc:sldChg chg="addSp modSp mod ord">
        <pc:chgData name="Mohamed" userId="3e17c6846951594d" providerId="LiveId" clId="{0FDB36F8-A56F-416A-AC51-79757EFAE825}" dt="2024-04-11T13:20:20.865" v="437" actId="1076"/>
        <pc:sldMkLst>
          <pc:docMk/>
          <pc:sldMk cId="2120792210" sldId="1293"/>
        </pc:sldMkLst>
        <pc:spChg chg="mod">
          <ac:chgData name="Mohamed" userId="3e17c6846951594d" providerId="LiveId" clId="{0FDB36F8-A56F-416A-AC51-79757EFAE825}" dt="2024-04-11T13:19:56.747" v="432" actId="255"/>
          <ac:spMkLst>
            <pc:docMk/>
            <pc:sldMk cId="2120792210" sldId="1293"/>
            <ac:spMk id="2" creationId="{21CAF59C-CA47-321D-4366-F7B3EDADF895}"/>
          </ac:spMkLst>
        </pc:spChg>
        <pc:picChg chg="add mod">
          <ac:chgData name="Mohamed" userId="3e17c6846951594d" providerId="LiveId" clId="{0FDB36F8-A56F-416A-AC51-79757EFAE825}" dt="2024-04-11T13:20:20.865" v="437" actId="1076"/>
          <ac:picMkLst>
            <pc:docMk/>
            <pc:sldMk cId="2120792210" sldId="1293"/>
            <ac:picMk id="4" creationId="{E4C7A39F-CE74-4350-A25A-C1D66A9B6FB4}"/>
          </ac:picMkLst>
        </pc:picChg>
      </pc:sldChg>
      <pc:sldChg chg="addSp modSp mod">
        <pc:chgData name="Mohamed" userId="3e17c6846951594d" providerId="LiveId" clId="{0FDB36F8-A56F-416A-AC51-79757EFAE825}" dt="2024-04-11T13:22:28.889" v="466" actId="113"/>
        <pc:sldMkLst>
          <pc:docMk/>
          <pc:sldMk cId="1072815047" sldId="1294"/>
        </pc:sldMkLst>
        <pc:spChg chg="mod">
          <ac:chgData name="Mohamed" userId="3e17c6846951594d" providerId="LiveId" clId="{0FDB36F8-A56F-416A-AC51-79757EFAE825}" dt="2024-04-11T13:22:28.889" v="466" actId="113"/>
          <ac:spMkLst>
            <pc:docMk/>
            <pc:sldMk cId="1072815047" sldId="1294"/>
            <ac:spMk id="2" creationId="{674B10D8-E098-FF8E-C5FA-FA8492007A31}"/>
          </ac:spMkLst>
        </pc:spChg>
        <pc:picChg chg="add mod">
          <ac:chgData name="Mohamed" userId="3e17c6846951594d" providerId="LiveId" clId="{0FDB36F8-A56F-416A-AC51-79757EFAE825}" dt="2024-04-11T13:22:03.262" v="459" actId="14100"/>
          <ac:picMkLst>
            <pc:docMk/>
            <pc:sldMk cId="1072815047" sldId="1294"/>
            <ac:picMk id="4" creationId="{D2207ACB-790A-48EC-9304-3998CFFF9878}"/>
          </ac:picMkLst>
        </pc:picChg>
      </pc:sldChg>
      <pc:sldChg chg="addSp modSp mod">
        <pc:chgData name="Mohamed" userId="3e17c6846951594d" providerId="LiveId" clId="{0FDB36F8-A56F-416A-AC51-79757EFAE825}" dt="2024-04-11T13:25:53.507" v="531" actId="1076"/>
        <pc:sldMkLst>
          <pc:docMk/>
          <pc:sldMk cId="1213150109" sldId="1295"/>
        </pc:sldMkLst>
        <pc:spChg chg="mod">
          <ac:chgData name="Mohamed" userId="3e17c6846951594d" providerId="LiveId" clId="{0FDB36F8-A56F-416A-AC51-79757EFAE825}" dt="2024-04-11T13:25:01.567" v="524" actId="20577"/>
          <ac:spMkLst>
            <pc:docMk/>
            <pc:sldMk cId="1213150109" sldId="1295"/>
            <ac:spMk id="2" creationId="{D63AD8D6-8C5D-C4E6-9FAF-14FAFF2C65A4}"/>
          </ac:spMkLst>
        </pc:spChg>
        <pc:picChg chg="add mod">
          <ac:chgData name="Mohamed" userId="3e17c6846951594d" providerId="LiveId" clId="{0FDB36F8-A56F-416A-AC51-79757EFAE825}" dt="2024-04-11T13:25:53.507" v="531" actId="1076"/>
          <ac:picMkLst>
            <pc:docMk/>
            <pc:sldMk cId="1213150109" sldId="1295"/>
            <ac:picMk id="4" creationId="{EC13BC45-47A6-4273-B1CA-4A142DDF5C87}"/>
          </ac:picMkLst>
        </pc:picChg>
      </pc:sldChg>
      <pc:sldChg chg="addSp modSp mod">
        <pc:chgData name="Mohamed" userId="3e17c6846951594d" providerId="LiveId" clId="{0FDB36F8-A56F-416A-AC51-79757EFAE825}" dt="2024-04-11T13:27:53.361" v="581" actId="1076"/>
        <pc:sldMkLst>
          <pc:docMk/>
          <pc:sldMk cId="299461881" sldId="1296"/>
        </pc:sldMkLst>
        <pc:spChg chg="mod">
          <ac:chgData name="Mohamed" userId="3e17c6846951594d" providerId="LiveId" clId="{0FDB36F8-A56F-416A-AC51-79757EFAE825}" dt="2024-04-11T13:27:03.995" v="576" actId="20577"/>
          <ac:spMkLst>
            <pc:docMk/>
            <pc:sldMk cId="299461881" sldId="1296"/>
            <ac:spMk id="2" creationId="{722E42AA-3E13-629A-6815-A8A4489778A4}"/>
          </ac:spMkLst>
        </pc:spChg>
        <pc:picChg chg="add mod">
          <ac:chgData name="Mohamed" userId="3e17c6846951594d" providerId="LiveId" clId="{0FDB36F8-A56F-416A-AC51-79757EFAE825}" dt="2024-04-11T13:27:53.361" v="581" actId="1076"/>
          <ac:picMkLst>
            <pc:docMk/>
            <pc:sldMk cId="299461881" sldId="1296"/>
            <ac:picMk id="4" creationId="{9EDB0BC8-EC3C-49AE-8971-37985D8FC02C}"/>
          </ac:picMkLst>
        </pc:picChg>
      </pc:sldChg>
      <pc:sldChg chg="addSp modSp mod">
        <pc:chgData name="Mohamed" userId="3e17c6846951594d" providerId="LiveId" clId="{0FDB36F8-A56F-416A-AC51-79757EFAE825}" dt="2024-04-11T13:36:59.279" v="632"/>
        <pc:sldMkLst>
          <pc:docMk/>
          <pc:sldMk cId="1323128705" sldId="1297"/>
        </pc:sldMkLst>
        <pc:spChg chg="add mod">
          <ac:chgData name="Mohamed" userId="3e17c6846951594d" providerId="LiveId" clId="{0FDB36F8-A56F-416A-AC51-79757EFAE825}" dt="2024-04-11T13:36:59.279" v="632"/>
          <ac:spMkLst>
            <pc:docMk/>
            <pc:sldMk cId="1323128705" sldId="1297"/>
            <ac:spMk id="4" creationId="{E7152CC8-E977-4699-885F-CFCB34BFB996}"/>
          </ac:spMkLst>
        </pc:spChg>
      </pc:sldChg>
      <pc:sldChg chg="addSp modSp mod">
        <pc:chgData name="Mohamed" userId="3e17c6846951594d" providerId="LiveId" clId="{0FDB36F8-A56F-416A-AC51-79757EFAE825}" dt="2024-04-11T12:32:23.393" v="90" actId="14100"/>
        <pc:sldMkLst>
          <pc:docMk/>
          <pc:sldMk cId="545688401" sldId="1300"/>
        </pc:sldMkLst>
        <pc:spChg chg="add mod">
          <ac:chgData name="Mohamed" userId="3e17c6846951594d" providerId="LiveId" clId="{0FDB36F8-A56F-416A-AC51-79757EFAE825}" dt="2024-04-11T12:27:22.090" v="48" actId="1076"/>
          <ac:spMkLst>
            <pc:docMk/>
            <pc:sldMk cId="545688401" sldId="1300"/>
            <ac:spMk id="6" creationId="{F8E80C13-0763-4ACB-B86E-B43F153D3C3E}"/>
          </ac:spMkLst>
        </pc:spChg>
        <pc:spChg chg="add mod">
          <ac:chgData name="Mohamed" userId="3e17c6846951594d" providerId="LiveId" clId="{0FDB36F8-A56F-416A-AC51-79757EFAE825}" dt="2024-04-11T12:28:45.803" v="57" actId="1076"/>
          <ac:spMkLst>
            <pc:docMk/>
            <pc:sldMk cId="545688401" sldId="1300"/>
            <ac:spMk id="8" creationId="{C600671C-941A-4310-B3D4-BBB446095E12}"/>
          </ac:spMkLst>
        </pc:spChg>
        <pc:spChg chg="add mod">
          <ac:chgData name="Mohamed" userId="3e17c6846951594d" providerId="LiveId" clId="{0FDB36F8-A56F-416A-AC51-79757EFAE825}" dt="2024-04-11T12:29:46.277" v="64" actId="113"/>
          <ac:spMkLst>
            <pc:docMk/>
            <pc:sldMk cId="545688401" sldId="1300"/>
            <ac:spMk id="10" creationId="{253CAC04-89A6-4D53-95D4-0CDA0E2FBDA4}"/>
          </ac:spMkLst>
        </pc:spChg>
        <pc:spChg chg="add mod">
          <ac:chgData name="Mohamed" userId="3e17c6846951594d" providerId="LiveId" clId="{0FDB36F8-A56F-416A-AC51-79757EFAE825}" dt="2024-04-11T12:31:02.560" v="77" actId="14100"/>
          <ac:spMkLst>
            <pc:docMk/>
            <pc:sldMk cId="545688401" sldId="1300"/>
            <ac:spMk id="12" creationId="{D93551A4-0A9D-40FF-9F3D-844C805F7895}"/>
          </ac:spMkLst>
        </pc:spChg>
        <pc:spChg chg="add mod">
          <ac:chgData name="Mohamed" userId="3e17c6846951594d" providerId="LiveId" clId="{0FDB36F8-A56F-416A-AC51-79757EFAE825}" dt="2024-04-11T12:32:23.393" v="90" actId="14100"/>
          <ac:spMkLst>
            <pc:docMk/>
            <pc:sldMk cId="545688401" sldId="1300"/>
            <ac:spMk id="14" creationId="{76CCAF0E-2755-42FA-87A2-C55069D9D04F}"/>
          </ac:spMkLst>
        </pc:spChg>
      </pc:sldChg>
      <pc:sldChg chg="addSp delSp modSp mod ord">
        <pc:chgData name="Mohamed" userId="3e17c6846951594d" providerId="LiveId" clId="{0FDB36F8-A56F-416A-AC51-79757EFAE825}" dt="2024-04-11T12:55:38.169" v="269" actId="255"/>
        <pc:sldMkLst>
          <pc:docMk/>
          <pc:sldMk cId="487481942" sldId="1303"/>
        </pc:sldMkLst>
        <pc:spChg chg="add del mod">
          <ac:chgData name="Mohamed" userId="3e17c6846951594d" providerId="LiveId" clId="{0FDB36F8-A56F-416A-AC51-79757EFAE825}" dt="2024-04-11T12:53:30.992" v="253"/>
          <ac:spMkLst>
            <pc:docMk/>
            <pc:sldMk cId="487481942" sldId="1303"/>
            <ac:spMk id="6" creationId="{87EAC601-F9C4-41A1-A478-352906F4FBD5}"/>
          </ac:spMkLst>
        </pc:spChg>
        <pc:spChg chg="add mod">
          <ac:chgData name="Mohamed" userId="3e17c6846951594d" providerId="LiveId" clId="{0FDB36F8-A56F-416A-AC51-79757EFAE825}" dt="2024-04-11T12:53:29.620" v="251" actId="6549"/>
          <ac:spMkLst>
            <pc:docMk/>
            <pc:sldMk cId="487481942" sldId="1303"/>
            <ac:spMk id="7" creationId="{B7E04332-A4DE-4F2B-A106-89C1C5590BE3}"/>
          </ac:spMkLst>
        </pc:spChg>
        <pc:spChg chg="add mod">
          <ac:chgData name="Mohamed" userId="3e17c6846951594d" providerId="LiveId" clId="{0FDB36F8-A56F-416A-AC51-79757EFAE825}" dt="2024-04-11T12:55:38.169" v="269" actId="255"/>
          <ac:spMkLst>
            <pc:docMk/>
            <pc:sldMk cId="487481942" sldId="1303"/>
            <ac:spMk id="9" creationId="{6F5F5C8C-B7B3-4C0E-9D94-6ADF9991618D}"/>
          </ac:spMkLst>
        </pc:spChg>
      </pc:sldChg>
      <pc:sldChg chg="addSp delSp modSp mod">
        <pc:chgData name="Mohamed" userId="3e17c6846951594d" providerId="LiveId" clId="{0FDB36F8-A56F-416A-AC51-79757EFAE825}" dt="2024-04-11T12:56:35.424" v="277" actId="113"/>
        <pc:sldMkLst>
          <pc:docMk/>
          <pc:sldMk cId="3832645294" sldId="1304"/>
        </pc:sldMkLst>
        <pc:spChg chg="del mod">
          <ac:chgData name="Mohamed" userId="3e17c6846951594d" providerId="LiveId" clId="{0FDB36F8-A56F-416A-AC51-79757EFAE825}" dt="2024-04-11T12:52:03.456" v="243" actId="478"/>
          <ac:spMkLst>
            <pc:docMk/>
            <pc:sldMk cId="3832645294" sldId="1304"/>
            <ac:spMk id="3" creationId="{90AB2285-16B6-67AB-39F2-7E03D6821A2A}"/>
          </ac:spMkLst>
        </pc:spChg>
        <pc:spChg chg="add del mod">
          <ac:chgData name="Mohamed" userId="3e17c6846951594d" providerId="LiveId" clId="{0FDB36F8-A56F-416A-AC51-79757EFAE825}" dt="2024-04-11T12:54:40.314" v="262" actId="478"/>
          <ac:spMkLst>
            <pc:docMk/>
            <pc:sldMk cId="3832645294" sldId="1304"/>
            <ac:spMk id="6" creationId="{28A3B985-4550-4E5D-9D8E-27AEE27B15A1}"/>
          </ac:spMkLst>
        </pc:spChg>
        <pc:spChg chg="add mod">
          <ac:chgData name="Mohamed" userId="3e17c6846951594d" providerId="LiveId" clId="{0FDB36F8-A56F-416A-AC51-79757EFAE825}" dt="2024-04-11T12:56:35.424" v="277" actId="113"/>
          <ac:spMkLst>
            <pc:docMk/>
            <pc:sldMk cId="3832645294" sldId="1304"/>
            <ac:spMk id="8" creationId="{68F6B9F2-0D42-4944-ACD2-8D912B4E143F}"/>
          </ac:spMkLst>
        </pc:spChg>
      </pc:sldChg>
      <pc:sldChg chg="modSp mod">
        <pc:chgData name="Mohamed" userId="3e17c6846951594d" providerId="LiveId" clId="{0FDB36F8-A56F-416A-AC51-79757EFAE825}" dt="2024-04-11T12:08:01.080" v="32" actId="20577"/>
        <pc:sldMkLst>
          <pc:docMk/>
          <pc:sldMk cId="2427485183" sldId="1305"/>
        </pc:sldMkLst>
        <pc:spChg chg="mod">
          <ac:chgData name="Mohamed" userId="3e17c6846951594d" providerId="LiveId" clId="{0FDB36F8-A56F-416A-AC51-79757EFAE825}" dt="2024-04-11T12:08:01.080" v="32" actId="20577"/>
          <ac:spMkLst>
            <pc:docMk/>
            <pc:sldMk cId="2427485183" sldId="1305"/>
            <ac:spMk id="13" creationId="{5EA4B0C5-E33A-D592-C106-2AB96DBFDD04}"/>
          </ac:spMkLst>
        </pc:spChg>
      </pc:sldChg>
      <pc:sldChg chg="addSp modSp new mod modTransition">
        <pc:chgData name="Mohamed" userId="3e17c6846951594d" providerId="LiveId" clId="{0FDB36F8-A56F-416A-AC51-79757EFAE825}" dt="2024-04-11T13:17:41.240" v="393" actId="122"/>
        <pc:sldMkLst>
          <pc:docMk/>
          <pc:sldMk cId="2539535304" sldId="1306"/>
        </pc:sldMkLst>
        <pc:spChg chg="add mod">
          <ac:chgData name="Mohamed" userId="3e17c6846951594d" providerId="LiveId" clId="{0FDB36F8-A56F-416A-AC51-79757EFAE825}" dt="2024-04-11T13:17:41.240" v="393" actId="122"/>
          <ac:spMkLst>
            <pc:docMk/>
            <pc:sldMk cId="2539535304" sldId="1306"/>
            <ac:spMk id="2" creationId="{519D0885-EBF6-44DF-A2BE-9968212C7EE3}"/>
          </ac:spMkLst>
        </pc:spChg>
        <pc:picChg chg="add mod">
          <ac:chgData name="Mohamed" userId="3e17c6846951594d" providerId="LiveId" clId="{0FDB36F8-A56F-416A-AC51-79757EFAE825}" dt="2024-04-11T13:13:01.132" v="342" actId="1076"/>
          <ac:picMkLst>
            <pc:docMk/>
            <pc:sldMk cId="2539535304" sldId="1306"/>
            <ac:picMk id="4" creationId="{DD2A2E55-4625-47A0-A813-656825637B30}"/>
          </ac:picMkLst>
        </pc:picChg>
      </pc:sldChg>
      <pc:sldChg chg="new del">
        <pc:chgData name="Mohamed" userId="3e17c6846951594d" providerId="LiveId" clId="{0FDB36F8-A56F-416A-AC51-79757EFAE825}" dt="2024-04-11T13:15:13.213" v="373" actId="47"/>
        <pc:sldMkLst>
          <pc:docMk/>
          <pc:sldMk cId="2793810450" sldId="1307"/>
        </pc:sldMkLst>
      </pc:sldChg>
      <pc:sldChg chg="addSp modSp new mod">
        <pc:chgData name="Mohamed" userId="3e17c6846951594d" providerId="LiveId" clId="{0FDB36F8-A56F-416A-AC51-79757EFAE825}" dt="2024-04-11T13:17:54.676" v="396" actId="122"/>
        <pc:sldMkLst>
          <pc:docMk/>
          <pc:sldMk cId="468476967" sldId="1308"/>
        </pc:sldMkLst>
        <pc:spChg chg="add mod">
          <ac:chgData name="Mohamed" userId="3e17c6846951594d" providerId="LiveId" clId="{0FDB36F8-A56F-416A-AC51-79757EFAE825}" dt="2024-04-11T13:17:54.676" v="396" actId="122"/>
          <ac:spMkLst>
            <pc:docMk/>
            <pc:sldMk cId="468476967" sldId="1308"/>
            <ac:spMk id="2" creationId="{8EE81BF5-77BE-43DF-97C5-15D87B6C9FB9}"/>
          </ac:spMkLst>
        </pc:spChg>
        <pc:picChg chg="add mod">
          <ac:chgData name="Mohamed" userId="3e17c6846951594d" providerId="LiveId" clId="{0FDB36F8-A56F-416A-AC51-79757EFAE825}" dt="2024-04-11T13:15:07.246" v="372" actId="1076"/>
          <ac:picMkLst>
            <pc:docMk/>
            <pc:sldMk cId="468476967" sldId="1308"/>
            <ac:picMk id="4" creationId="{05D995F9-416F-4AEE-B811-D0AE8459DF07}"/>
          </ac:picMkLst>
        </pc:picChg>
      </pc:sldChg>
      <pc:sldChg chg="addSp delSp modSp new mod">
        <pc:chgData name="Mohamed" userId="3e17c6846951594d" providerId="LiveId" clId="{0FDB36F8-A56F-416A-AC51-79757EFAE825}" dt="2024-04-11T13:18:06.547" v="397" actId="255"/>
        <pc:sldMkLst>
          <pc:docMk/>
          <pc:sldMk cId="3330676765" sldId="1309"/>
        </pc:sldMkLst>
        <pc:spChg chg="add del mod">
          <ac:chgData name="Mohamed" userId="3e17c6846951594d" providerId="LiveId" clId="{0FDB36F8-A56F-416A-AC51-79757EFAE825}" dt="2024-04-11T13:16:23.817" v="387"/>
          <ac:spMkLst>
            <pc:docMk/>
            <pc:sldMk cId="3330676765" sldId="1309"/>
            <ac:spMk id="2" creationId="{F0144E86-98C4-4322-8D51-EC0697AD4828}"/>
          </ac:spMkLst>
        </pc:spChg>
        <pc:spChg chg="add mod">
          <ac:chgData name="Mohamed" userId="3e17c6846951594d" providerId="LiveId" clId="{0FDB36F8-A56F-416A-AC51-79757EFAE825}" dt="2024-04-11T13:18:06.547" v="397" actId="255"/>
          <ac:spMkLst>
            <pc:docMk/>
            <pc:sldMk cId="3330676765" sldId="1309"/>
            <ac:spMk id="4" creationId="{C3494EF7-0F76-435D-B098-0AC0BC009730}"/>
          </ac:spMkLst>
        </pc:spChg>
        <pc:picChg chg="add mod">
          <ac:chgData name="Mohamed" userId="3e17c6846951594d" providerId="LiveId" clId="{0FDB36F8-A56F-416A-AC51-79757EFAE825}" dt="2024-04-11T13:16:56.433" v="391" actId="14100"/>
          <ac:picMkLst>
            <pc:docMk/>
            <pc:sldMk cId="3330676765" sldId="1309"/>
            <ac:picMk id="6" creationId="{BF5BFC93-A09C-4E18-8342-9B19F3BE61A8}"/>
          </ac:picMkLst>
        </pc:picChg>
      </pc:sldChg>
      <pc:sldChg chg="addSp modSp new mod">
        <pc:chgData name="Mohamed" userId="3e17c6846951594d" providerId="LiveId" clId="{0FDB36F8-A56F-416A-AC51-79757EFAE825}" dt="2024-04-11T13:23:50.356" v="478" actId="1076"/>
        <pc:sldMkLst>
          <pc:docMk/>
          <pc:sldMk cId="2203737975" sldId="1310"/>
        </pc:sldMkLst>
        <pc:picChg chg="add mod">
          <ac:chgData name="Mohamed" userId="3e17c6846951594d" providerId="LiveId" clId="{0FDB36F8-A56F-416A-AC51-79757EFAE825}" dt="2024-04-11T13:23:50.356" v="478" actId="1076"/>
          <ac:picMkLst>
            <pc:docMk/>
            <pc:sldMk cId="2203737975" sldId="1310"/>
            <ac:picMk id="3" creationId="{BB603466-1201-4AF7-B7FD-59065F305288}"/>
          </ac:picMkLst>
        </pc:picChg>
      </pc:sldChg>
      <pc:sldChg chg="addSp modSp new mod">
        <pc:chgData name="Mohamed" userId="3e17c6846951594d" providerId="LiveId" clId="{0FDB36F8-A56F-416A-AC51-79757EFAE825}" dt="2024-04-11T13:24:18.344" v="484" actId="1076"/>
        <pc:sldMkLst>
          <pc:docMk/>
          <pc:sldMk cId="2177372282" sldId="1311"/>
        </pc:sldMkLst>
        <pc:picChg chg="add mod">
          <ac:chgData name="Mohamed" userId="3e17c6846951594d" providerId="LiveId" clId="{0FDB36F8-A56F-416A-AC51-79757EFAE825}" dt="2024-04-11T13:24:18.344" v="484" actId="1076"/>
          <ac:picMkLst>
            <pc:docMk/>
            <pc:sldMk cId="2177372282" sldId="1311"/>
            <ac:picMk id="3" creationId="{99B632BC-D57A-4C98-BBB1-217CC97A79B3}"/>
          </ac:picMkLst>
        </pc:picChg>
      </pc:sldChg>
      <pc:sldChg chg="addSp modSp new mod">
        <pc:chgData name="Mohamed" userId="3e17c6846951594d" providerId="LiveId" clId="{0FDB36F8-A56F-416A-AC51-79757EFAE825}" dt="2024-04-11T13:26:12.070" v="534" actId="1076"/>
        <pc:sldMkLst>
          <pc:docMk/>
          <pc:sldMk cId="527018471" sldId="1312"/>
        </pc:sldMkLst>
        <pc:picChg chg="add mod">
          <ac:chgData name="Mohamed" userId="3e17c6846951594d" providerId="LiveId" clId="{0FDB36F8-A56F-416A-AC51-79757EFAE825}" dt="2024-04-11T13:26:12.070" v="534" actId="1076"/>
          <ac:picMkLst>
            <pc:docMk/>
            <pc:sldMk cId="527018471" sldId="1312"/>
            <ac:picMk id="3" creationId="{81BC046D-5D67-4BB7-B7D9-A6C70D9973B6}"/>
          </ac:picMkLst>
        </pc:picChg>
      </pc:sldChg>
      <pc:sldChg chg="addSp modSp new mod">
        <pc:chgData name="Mohamed" userId="3e17c6846951594d" providerId="LiveId" clId="{0FDB36F8-A56F-416A-AC51-79757EFAE825}" dt="2024-04-11T13:26:37.801" v="538" actId="1076"/>
        <pc:sldMkLst>
          <pc:docMk/>
          <pc:sldMk cId="3691966234" sldId="1313"/>
        </pc:sldMkLst>
        <pc:picChg chg="add mod">
          <ac:chgData name="Mohamed" userId="3e17c6846951594d" providerId="LiveId" clId="{0FDB36F8-A56F-416A-AC51-79757EFAE825}" dt="2024-04-11T13:26:37.801" v="538" actId="1076"/>
          <ac:picMkLst>
            <pc:docMk/>
            <pc:sldMk cId="3691966234" sldId="1313"/>
            <ac:picMk id="3" creationId="{B9D3FB17-595F-44F9-A6C5-53A29973B1F6}"/>
          </ac:picMkLst>
        </pc:picChg>
      </pc:sldChg>
      <pc:sldChg chg="addSp modSp new mod">
        <pc:chgData name="Mohamed" userId="3e17c6846951594d" providerId="LiveId" clId="{0FDB36F8-A56F-416A-AC51-79757EFAE825}" dt="2024-04-11T13:28:32.747" v="586" actId="1076"/>
        <pc:sldMkLst>
          <pc:docMk/>
          <pc:sldMk cId="1992303667" sldId="1314"/>
        </pc:sldMkLst>
        <pc:picChg chg="add mod">
          <ac:chgData name="Mohamed" userId="3e17c6846951594d" providerId="LiveId" clId="{0FDB36F8-A56F-416A-AC51-79757EFAE825}" dt="2024-04-11T13:28:32.747" v="586" actId="1076"/>
          <ac:picMkLst>
            <pc:docMk/>
            <pc:sldMk cId="1992303667" sldId="1314"/>
            <ac:picMk id="3" creationId="{DC58F990-8A6B-46F3-8FFB-5BC57DE1AF5F}"/>
          </ac:picMkLst>
        </pc:picChg>
      </pc:sldChg>
      <pc:sldChg chg="addSp modSp new mod">
        <pc:chgData name="Mohamed" userId="3e17c6846951594d" providerId="LiveId" clId="{0FDB36F8-A56F-416A-AC51-79757EFAE825}" dt="2024-04-11T13:28:56.441" v="591" actId="962"/>
        <pc:sldMkLst>
          <pc:docMk/>
          <pc:sldMk cId="1377293615" sldId="1315"/>
        </pc:sldMkLst>
        <pc:picChg chg="add mod">
          <ac:chgData name="Mohamed" userId="3e17c6846951594d" providerId="LiveId" clId="{0FDB36F8-A56F-416A-AC51-79757EFAE825}" dt="2024-04-11T13:28:56.441" v="591" actId="962"/>
          <ac:picMkLst>
            <pc:docMk/>
            <pc:sldMk cId="1377293615" sldId="1315"/>
            <ac:picMk id="3" creationId="{B70CFBA5-B91D-48C6-91B0-5403144ABD31}"/>
          </ac:picMkLst>
        </pc:picChg>
      </pc:sldChg>
      <pc:sldMasterChg chg="delSldLayout">
        <pc:chgData name="Mohamed" userId="3e17c6846951594d" providerId="LiveId" clId="{0FDB36F8-A56F-416A-AC51-79757EFAE825}" dt="2024-04-11T13:15:13.237" v="374" actId="47"/>
        <pc:sldMasterMkLst>
          <pc:docMk/>
          <pc:sldMasterMk cId="0" sldId="2147483665"/>
        </pc:sldMasterMkLst>
        <pc:sldLayoutChg chg="del">
          <pc:chgData name="Mohamed" userId="3e17c6846951594d" providerId="LiveId" clId="{0FDB36F8-A56F-416A-AC51-79757EFAE825}" dt="2024-04-11T13:15:13.237" v="374" actId="47"/>
          <pc:sldLayoutMkLst>
            <pc:docMk/>
            <pc:sldMasterMk cId="0" sldId="2147483665"/>
            <pc:sldLayoutMk cId="0" sldId="214748365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X</a:t>
            </a:r>
            <a:r>
              <a:rPr lang="en-US" sz="1100" b="0" i="0" u="none" strike="noStrike" cap="none" err="1">
                <a:solidFill>
                  <a:schemeClr val="tx1"/>
                </a:solidFill>
                <a:latin typeface="Arial"/>
                <a:ea typeface="Arial"/>
                <a:cs typeface="Arial"/>
                <a:sym typeface="Arial"/>
              </a:rPr>
              <a:t>yz</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86153" y="76377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88AB91BC-9646-4481-8202-4243FDECB3B2}"/>
              </a:ext>
            </a:extLst>
          </p:cNvPr>
          <p:cNvSpPr txBox="1"/>
          <p:nvPr/>
        </p:nvSpPr>
        <p:spPr>
          <a:xfrm>
            <a:off x="492236" y="1247196"/>
            <a:ext cx="6575929" cy="584775"/>
          </a:xfrm>
          <a:prstGeom prst="rect">
            <a:avLst/>
          </a:prstGeom>
          <a:noFill/>
        </p:spPr>
        <p:txBody>
          <a:bodyPr wrap="square">
            <a:spAutoFit/>
          </a:bodyPr>
          <a:lstStyle/>
          <a:p>
            <a:r>
              <a:rPr lang="en-US" sz="1600" b="1" i="0" dirty="0">
                <a:solidFill>
                  <a:srgbClr val="0D0D0D"/>
                </a:solidFill>
                <a:effectLst/>
                <a:latin typeface="Söhne"/>
              </a:rPr>
              <a:t>In the Django voting application, we need to define models to represent users, their votes, and any additional data required for the application</a:t>
            </a:r>
            <a:r>
              <a:rPr lang="en-US" b="0" i="0" dirty="0">
                <a:solidFill>
                  <a:srgbClr val="0D0D0D"/>
                </a:solidFill>
                <a:effectLst/>
                <a:latin typeface="Söhne"/>
              </a:rPr>
              <a:t>.</a:t>
            </a:r>
            <a:endParaRPr lang="en-AE" dirty="0"/>
          </a:p>
        </p:txBody>
      </p:sp>
      <p:sp>
        <p:nvSpPr>
          <p:cNvPr id="10" name="TextBox 9">
            <a:extLst>
              <a:ext uri="{FF2B5EF4-FFF2-40B4-BE49-F238E27FC236}">
                <a16:creationId xmlns:a16="http://schemas.microsoft.com/office/drawing/2014/main" id="{99AA43A7-92D7-4802-B29F-7B1930995733}"/>
              </a:ext>
            </a:extLst>
          </p:cNvPr>
          <p:cNvSpPr txBox="1"/>
          <p:nvPr/>
        </p:nvSpPr>
        <p:spPr>
          <a:xfrm>
            <a:off x="1504270" y="1831971"/>
            <a:ext cx="6135460" cy="2970044"/>
          </a:xfrm>
          <a:prstGeom prst="rect">
            <a:avLst/>
          </a:prstGeom>
          <a:noFill/>
        </p:spPr>
        <p:txBody>
          <a:bodyPr wrap="square">
            <a:spAutoFit/>
          </a:bodyPr>
          <a:lstStyle/>
          <a:p>
            <a:r>
              <a:rPr lang="en-AE" sz="1100" b="1" dirty="0"/>
              <a:t># models.py</a:t>
            </a:r>
          </a:p>
          <a:p>
            <a:r>
              <a:rPr lang="en-AE" sz="1100" b="1" dirty="0"/>
              <a:t>from </a:t>
            </a:r>
            <a:r>
              <a:rPr lang="en-AE" sz="1100" b="1" dirty="0" err="1"/>
              <a:t>django.db</a:t>
            </a:r>
            <a:r>
              <a:rPr lang="en-AE" sz="1100" b="1" dirty="0"/>
              <a:t> import models</a:t>
            </a:r>
          </a:p>
          <a:p>
            <a:r>
              <a:rPr lang="en-AE" sz="1100" b="1" dirty="0"/>
              <a:t>from </a:t>
            </a:r>
            <a:r>
              <a:rPr lang="en-AE" sz="1100" b="1" dirty="0" err="1"/>
              <a:t>django.contrib.auth.models</a:t>
            </a:r>
            <a:r>
              <a:rPr lang="en-AE" sz="1100" b="1" dirty="0"/>
              <a:t> import User</a:t>
            </a:r>
          </a:p>
          <a:p>
            <a:endParaRPr lang="en-AE" sz="1100" b="1" dirty="0"/>
          </a:p>
          <a:p>
            <a:r>
              <a:rPr lang="en-AE" sz="1100" b="1" dirty="0"/>
              <a:t>class </a:t>
            </a:r>
            <a:r>
              <a:rPr lang="en-AE" sz="1100" b="1" dirty="0" err="1"/>
              <a:t>UserProfile</a:t>
            </a:r>
            <a:r>
              <a:rPr lang="en-AE" sz="1100" b="1" dirty="0"/>
              <a:t>(</a:t>
            </a:r>
            <a:r>
              <a:rPr lang="en-AE" sz="1100" b="1" dirty="0" err="1"/>
              <a:t>models.Model</a:t>
            </a:r>
            <a:r>
              <a:rPr lang="en-AE" sz="1100" b="1" dirty="0"/>
              <a:t>):</a:t>
            </a:r>
          </a:p>
          <a:p>
            <a:r>
              <a:rPr lang="en-AE" sz="1100" b="1" dirty="0"/>
              <a:t>    user = </a:t>
            </a:r>
            <a:r>
              <a:rPr lang="en-AE" sz="1100" b="1" dirty="0" err="1"/>
              <a:t>models.OneToOneField</a:t>
            </a:r>
            <a:r>
              <a:rPr lang="en-AE" sz="1100" b="1" dirty="0"/>
              <a:t>(User, </a:t>
            </a:r>
            <a:r>
              <a:rPr lang="en-AE" sz="1100" b="1" dirty="0" err="1"/>
              <a:t>on_delete</a:t>
            </a:r>
            <a:r>
              <a:rPr lang="en-AE" sz="1100" b="1" dirty="0"/>
              <a:t>=</a:t>
            </a:r>
            <a:r>
              <a:rPr lang="en-AE" sz="1100" b="1" dirty="0" err="1"/>
              <a:t>models.CASCADE</a:t>
            </a:r>
            <a:r>
              <a:rPr lang="en-AE" sz="1100" b="1" dirty="0"/>
              <a:t>)</a:t>
            </a:r>
          </a:p>
          <a:p>
            <a:r>
              <a:rPr lang="en-AE" sz="1100" b="1" dirty="0"/>
              <a:t>    # Additional fields for user profile if needed</a:t>
            </a:r>
          </a:p>
          <a:p>
            <a:endParaRPr lang="en-AE" sz="1100" b="1" dirty="0"/>
          </a:p>
          <a:p>
            <a:r>
              <a:rPr lang="en-AE" sz="1100" b="1" dirty="0"/>
              <a:t>class Candidate(</a:t>
            </a:r>
            <a:r>
              <a:rPr lang="en-AE" sz="1100" b="1" dirty="0" err="1"/>
              <a:t>models.Model</a:t>
            </a:r>
            <a:r>
              <a:rPr lang="en-AE" sz="1100" b="1" dirty="0"/>
              <a:t>):</a:t>
            </a:r>
          </a:p>
          <a:p>
            <a:r>
              <a:rPr lang="en-AE" sz="1100" b="1" dirty="0"/>
              <a:t>    name = </a:t>
            </a:r>
            <a:r>
              <a:rPr lang="en-AE" sz="1100" b="1" dirty="0" err="1"/>
              <a:t>models.CharField</a:t>
            </a:r>
            <a:r>
              <a:rPr lang="en-AE" sz="1100" b="1" dirty="0"/>
              <a:t>(</a:t>
            </a:r>
            <a:r>
              <a:rPr lang="en-AE" sz="1100" b="1" dirty="0" err="1"/>
              <a:t>max_length</a:t>
            </a:r>
            <a:r>
              <a:rPr lang="en-AE" sz="1100" b="1" dirty="0"/>
              <a:t>=100)</a:t>
            </a:r>
          </a:p>
          <a:p>
            <a:r>
              <a:rPr lang="en-AE" sz="1100" b="1" dirty="0"/>
              <a:t>    # Add more fields as needed (e.g., party affiliation, etc.)</a:t>
            </a:r>
          </a:p>
          <a:p>
            <a:r>
              <a:rPr lang="en-AE" sz="1100" b="1" dirty="0"/>
              <a:t>class Vote(</a:t>
            </a:r>
            <a:r>
              <a:rPr lang="en-AE" sz="1100" b="1" dirty="0" err="1"/>
              <a:t>models.Model</a:t>
            </a:r>
            <a:r>
              <a:rPr lang="en-AE" sz="1100" b="1" dirty="0"/>
              <a:t>):</a:t>
            </a:r>
          </a:p>
          <a:p>
            <a:r>
              <a:rPr lang="en-AE" sz="1100" b="1" dirty="0"/>
              <a:t>    user = </a:t>
            </a:r>
            <a:r>
              <a:rPr lang="en-AE" sz="1100" b="1" dirty="0" err="1"/>
              <a:t>models.ForeignKey</a:t>
            </a:r>
            <a:r>
              <a:rPr lang="en-AE" sz="1100" b="1" dirty="0"/>
              <a:t>(User, </a:t>
            </a:r>
            <a:r>
              <a:rPr lang="en-AE" sz="1100" b="1" dirty="0" err="1"/>
              <a:t>on_delete</a:t>
            </a:r>
            <a:r>
              <a:rPr lang="en-AE" sz="1100" b="1" dirty="0"/>
              <a:t>=</a:t>
            </a:r>
            <a:r>
              <a:rPr lang="en-AE" sz="1100" b="1" dirty="0" err="1"/>
              <a:t>models.CASCADE</a:t>
            </a:r>
            <a:r>
              <a:rPr lang="en-AE" sz="1100" b="1" dirty="0"/>
              <a:t>)</a:t>
            </a:r>
          </a:p>
          <a:p>
            <a:r>
              <a:rPr lang="en-AE" sz="1100" b="1" dirty="0"/>
              <a:t>    candidate = </a:t>
            </a:r>
            <a:r>
              <a:rPr lang="en-AE" sz="1100" b="1" dirty="0" err="1"/>
              <a:t>models.ForeignKey</a:t>
            </a:r>
            <a:r>
              <a:rPr lang="en-AE" sz="1100" b="1" dirty="0"/>
              <a:t>(Candidate, </a:t>
            </a:r>
            <a:r>
              <a:rPr lang="en-AE" sz="1100" b="1" dirty="0" err="1"/>
              <a:t>on_delete</a:t>
            </a:r>
            <a:r>
              <a:rPr lang="en-AE" sz="1100" b="1" dirty="0"/>
              <a:t>=</a:t>
            </a:r>
            <a:r>
              <a:rPr lang="en-AE" sz="1100" b="1" dirty="0" err="1"/>
              <a:t>models.CASCADE</a:t>
            </a:r>
            <a:r>
              <a:rPr lang="en-AE" sz="1100" b="1" dirty="0"/>
              <a:t>)</a:t>
            </a:r>
          </a:p>
          <a:p>
            <a:r>
              <a:rPr lang="en-AE" sz="1100" b="1" dirty="0"/>
              <a:t>    timestamp = </a:t>
            </a:r>
            <a:r>
              <a:rPr lang="en-AE" sz="1100" b="1" dirty="0" err="1"/>
              <a:t>models.DateTimeField</a:t>
            </a:r>
            <a:r>
              <a:rPr lang="en-AE" sz="1100" b="1" dirty="0"/>
              <a:t>(</a:t>
            </a:r>
            <a:r>
              <a:rPr lang="en-AE" sz="1100" b="1" dirty="0" err="1"/>
              <a:t>auto_now_add</a:t>
            </a:r>
            <a:r>
              <a:rPr lang="en-AE" sz="1100" b="1" dirty="0"/>
              <a:t>=True)</a:t>
            </a:r>
          </a:p>
          <a:p>
            <a:endParaRPr lang="en-AE" sz="1100" b="1" dirty="0"/>
          </a:p>
          <a:p>
            <a:endParaRPr lang="en-AE" sz="11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D0885-EBF6-44DF-A2BE-9968212C7EE3}"/>
              </a:ext>
            </a:extLst>
          </p:cNvPr>
          <p:cNvSpPr txBox="1"/>
          <p:nvPr/>
        </p:nvSpPr>
        <p:spPr>
          <a:xfrm flipH="1">
            <a:off x="220435" y="644978"/>
            <a:ext cx="8474528" cy="400110"/>
          </a:xfrm>
          <a:prstGeom prst="rect">
            <a:avLst/>
          </a:prstGeom>
          <a:noFill/>
        </p:spPr>
        <p:txBody>
          <a:bodyPr wrap="square" rtlCol="0">
            <a:spAutoFit/>
          </a:bodyPr>
          <a:lstStyle/>
          <a:p>
            <a:pPr algn="ctr"/>
            <a:r>
              <a:rPr lang="en-US" sz="2000" b="1" dirty="0"/>
              <a:t>Register page</a:t>
            </a:r>
            <a:endParaRPr lang="en-AE" sz="2000" b="1" dirty="0"/>
          </a:p>
        </p:txBody>
      </p:sp>
      <p:pic>
        <p:nvPicPr>
          <p:cNvPr id="4" name="Picture 3">
            <a:extLst>
              <a:ext uri="{FF2B5EF4-FFF2-40B4-BE49-F238E27FC236}">
                <a16:creationId xmlns:a16="http://schemas.microsoft.com/office/drawing/2014/main" id="{DD2A2E55-4625-47A0-A813-656825637B30}"/>
              </a:ext>
            </a:extLst>
          </p:cNvPr>
          <p:cNvPicPr>
            <a:picLocks noChangeAspect="1"/>
          </p:cNvPicPr>
          <p:nvPr/>
        </p:nvPicPr>
        <p:blipFill>
          <a:blip r:embed="rId2"/>
          <a:stretch>
            <a:fillRect/>
          </a:stretch>
        </p:blipFill>
        <p:spPr>
          <a:xfrm>
            <a:off x="0" y="1045088"/>
            <a:ext cx="9144000" cy="3793582"/>
          </a:xfrm>
          <a:prstGeom prst="rect">
            <a:avLst/>
          </a:prstGeom>
        </p:spPr>
      </p:pic>
    </p:spTree>
    <p:extLst>
      <p:ext uri="{BB962C8B-B14F-4D97-AF65-F5344CB8AC3E}">
        <p14:creationId xmlns:p14="http://schemas.microsoft.com/office/powerpoint/2010/main" val="253953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81BF5-77BE-43DF-97C5-15D87B6C9FB9}"/>
              </a:ext>
            </a:extLst>
          </p:cNvPr>
          <p:cNvSpPr txBox="1"/>
          <p:nvPr/>
        </p:nvSpPr>
        <p:spPr>
          <a:xfrm>
            <a:off x="375557" y="711525"/>
            <a:ext cx="8556172" cy="461665"/>
          </a:xfrm>
          <a:prstGeom prst="rect">
            <a:avLst/>
          </a:prstGeom>
          <a:noFill/>
        </p:spPr>
        <p:txBody>
          <a:bodyPr wrap="square" rtlCol="0">
            <a:spAutoFit/>
          </a:bodyPr>
          <a:lstStyle/>
          <a:p>
            <a:pPr algn="ctr"/>
            <a:r>
              <a:rPr lang="en-US" sz="2400" b="1" dirty="0"/>
              <a:t>Login page</a:t>
            </a:r>
            <a:endParaRPr lang="en-AE" sz="2400" b="1" dirty="0"/>
          </a:p>
        </p:txBody>
      </p:sp>
      <p:pic>
        <p:nvPicPr>
          <p:cNvPr id="4" name="Picture 3">
            <a:extLst>
              <a:ext uri="{FF2B5EF4-FFF2-40B4-BE49-F238E27FC236}">
                <a16:creationId xmlns:a16="http://schemas.microsoft.com/office/drawing/2014/main" id="{05D995F9-416F-4AEE-B811-D0AE8459DF07}"/>
              </a:ext>
            </a:extLst>
          </p:cNvPr>
          <p:cNvPicPr>
            <a:picLocks noChangeAspect="1"/>
          </p:cNvPicPr>
          <p:nvPr/>
        </p:nvPicPr>
        <p:blipFill>
          <a:blip r:embed="rId2"/>
          <a:stretch>
            <a:fillRect/>
          </a:stretch>
        </p:blipFill>
        <p:spPr>
          <a:xfrm>
            <a:off x="0" y="1265464"/>
            <a:ext cx="9144000" cy="3771900"/>
          </a:xfrm>
          <a:prstGeom prst="rect">
            <a:avLst/>
          </a:prstGeom>
        </p:spPr>
      </p:pic>
    </p:spTree>
    <p:extLst>
      <p:ext uri="{BB962C8B-B14F-4D97-AF65-F5344CB8AC3E}">
        <p14:creationId xmlns:p14="http://schemas.microsoft.com/office/powerpoint/2010/main" val="46847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494EF7-0F76-435D-B098-0AC0BC009730}"/>
              </a:ext>
            </a:extLst>
          </p:cNvPr>
          <p:cNvSpPr txBox="1"/>
          <p:nvPr/>
        </p:nvSpPr>
        <p:spPr>
          <a:xfrm>
            <a:off x="1634899" y="670706"/>
            <a:ext cx="4576082" cy="461665"/>
          </a:xfrm>
          <a:prstGeom prst="rect">
            <a:avLst/>
          </a:prstGeom>
          <a:noFill/>
        </p:spPr>
        <p:txBody>
          <a:bodyPr wrap="square">
            <a:spAutoFit/>
          </a:bodyPr>
          <a:lstStyle/>
          <a:p>
            <a:pPr algn="ctr"/>
            <a:r>
              <a:rPr lang="en-US" sz="2400" b="1" dirty="0"/>
              <a:t>Homepage</a:t>
            </a:r>
            <a:endParaRPr lang="en-AE" sz="2400" b="1" dirty="0"/>
          </a:p>
        </p:txBody>
      </p:sp>
      <p:pic>
        <p:nvPicPr>
          <p:cNvPr id="6" name="Picture 5">
            <a:extLst>
              <a:ext uri="{FF2B5EF4-FFF2-40B4-BE49-F238E27FC236}">
                <a16:creationId xmlns:a16="http://schemas.microsoft.com/office/drawing/2014/main" id="{BF5BFC93-A09C-4E18-8342-9B19F3BE61A8}"/>
              </a:ext>
            </a:extLst>
          </p:cNvPr>
          <p:cNvPicPr>
            <a:picLocks noChangeAspect="1"/>
          </p:cNvPicPr>
          <p:nvPr/>
        </p:nvPicPr>
        <p:blipFill>
          <a:blip r:embed="rId2"/>
          <a:stretch>
            <a:fillRect/>
          </a:stretch>
        </p:blipFill>
        <p:spPr>
          <a:xfrm>
            <a:off x="0" y="1070816"/>
            <a:ext cx="9144000" cy="3677365"/>
          </a:xfrm>
          <a:prstGeom prst="rect">
            <a:avLst/>
          </a:prstGeom>
        </p:spPr>
      </p:pic>
    </p:spTree>
    <p:extLst>
      <p:ext uri="{BB962C8B-B14F-4D97-AF65-F5344CB8AC3E}">
        <p14:creationId xmlns:p14="http://schemas.microsoft.com/office/powerpoint/2010/main" val="333067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b="1" dirty="0"/>
              <a:t>Poll Question</a:t>
            </a:r>
          </a:p>
        </p:txBody>
      </p:sp>
      <p:pic>
        <p:nvPicPr>
          <p:cNvPr id="4" name="Picture 3" descr="A screenshot of a computer screen&#10;&#10;Description automatically generated">
            <a:extLst>
              <a:ext uri="{FF2B5EF4-FFF2-40B4-BE49-F238E27FC236}">
                <a16:creationId xmlns:a16="http://schemas.microsoft.com/office/drawing/2014/main" id="{E4C7A39F-CE74-4350-A25A-C1D66A9B6FB4}"/>
              </a:ext>
            </a:extLst>
          </p:cNvPr>
          <p:cNvPicPr>
            <a:picLocks noChangeAspect="1"/>
          </p:cNvPicPr>
          <p:nvPr/>
        </p:nvPicPr>
        <p:blipFill>
          <a:blip r:embed="rId2"/>
          <a:stretch>
            <a:fillRect/>
          </a:stretch>
        </p:blipFill>
        <p:spPr>
          <a:xfrm>
            <a:off x="0" y="1267649"/>
            <a:ext cx="9144000" cy="35392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800" b="1" dirty="0"/>
              <a:t>Service-Page</a:t>
            </a:r>
          </a:p>
        </p:txBody>
      </p:sp>
      <p:pic>
        <p:nvPicPr>
          <p:cNvPr id="4" name="Picture 3">
            <a:extLst>
              <a:ext uri="{FF2B5EF4-FFF2-40B4-BE49-F238E27FC236}">
                <a16:creationId xmlns:a16="http://schemas.microsoft.com/office/drawing/2014/main" id="{D2207ACB-790A-48EC-9304-3998CFFF9878}"/>
              </a:ext>
            </a:extLst>
          </p:cNvPr>
          <p:cNvPicPr>
            <a:picLocks noChangeAspect="1"/>
          </p:cNvPicPr>
          <p:nvPr/>
        </p:nvPicPr>
        <p:blipFill>
          <a:blip r:embed="rId2"/>
          <a:stretch>
            <a:fillRect/>
          </a:stretch>
        </p:blipFill>
        <p:spPr>
          <a:xfrm>
            <a:off x="0" y="1267648"/>
            <a:ext cx="9144000" cy="337411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B603466-1201-4AF7-B7FD-59065F305288}"/>
              </a:ext>
            </a:extLst>
          </p:cNvPr>
          <p:cNvPicPr>
            <a:picLocks noChangeAspect="1"/>
          </p:cNvPicPr>
          <p:nvPr/>
        </p:nvPicPr>
        <p:blipFill>
          <a:blip r:embed="rId2"/>
          <a:stretch>
            <a:fillRect/>
          </a:stretch>
        </p:blipFill>
        <p:spPr>
          <a:xfrm>
            <a:off x="0" y="1069675"/>
            <a:ext cx="9144000" cy="3795624"/>
          </a:xfrm>
          <a:prstGeom prst="rect">
            <a:avLst/>
          </a:prstGeom>
        </p:spPr>
      </p:pic>
    </p:spTree>
    <p:extLst>
      <p:ext uri="{BB962C8B-B14F-4D97-AF65-F5344CB8AC3E}">
        <p14:creationId xmlns:p14="http://schemas.microsoft.com/office/powerpoint/2010/main" val="220373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9B632BC-D57A-4C98-BBB1-217CC97A79B3}"/>
              </a:ext>
            </a:extLst>
          </p:cNvPr>
          <p:cNvPicPr>
            <a:picLocks noChangeAspect="1"/>
          </p:cNvPicPr>
          <p:nvPr/>
        </p:nvPicPr>
        <p:blipFill>
          <a:blip r:embed="rId2"/>
          <a:stretch>
            <a:fillRect/>
          </a:stretch>
        </p:blipFill>
        <p:spPr>
          <a:xfrm>
            <a:off x="0" y="1095555"/>
            <a:ext cx="9144000" cy="3830128"/>
          </a:xfrm>
          <a:prstGeom prst="rect">
            <a:avLst/>
          </a:prstGeom>
        </p:spPr>
      </p:pic>
    </p:spTree>
    <p:extLst>
      <p:ext uri="{BB962C8B-B14F-4D97-AF65-F5344CB8AC3E}">
        <p14:creationId xmlns:p14="http://schemas.microsoft.com/office/powerpoint/2010/main" val="217737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400" b="1" dirty="0"/>
              <a:t>Voting page</a:t>
            </a:r>
          </a:p>
        </p:txBody>
      </p:sp>
      <p:pic>
        <p:nvPicPr>
          <p:cNvPr id="4" name="Picture 3" descr="A screenshot of a computer&#10;&#10;Description automatically generated">
            <a:extLst>
              <a:ext uri="{FF2B5EF4-FFF2-40B4-BE49-F238E27FC236}">
                <a16:creationId xmlns:a16="http://schemas.microsoft.com/office/drawing/2014/main" id="{EC13BC45-47A6-4273-B1CA-4A142DDF5C87}"/>
              </a:ext>
            </a:extLst>
          </p:cNvPr>
          <p:cNvPicPr>
            <a:picLocks noChangeAspect="1"/>
          </p:cNvPicPr>
          <p:nvPr/>
        </p:nvPicPr>
        <p:blipFill>
          <a:blip r:embed="rId2"/>
          <a:stretch>
            <a:fillRect/>
          </a:stretch>
        </p:blipFill>
        <p:spPr>
          <a:xfrm>
            <a:off x="0" y="1267649"/>
            <a:ext cx="9144000" cy="340025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C046D-5D67-4BB7-B7D9-A6C70D9973B6}"/>
              </a:ext>
            </a:extLst>
          </p:cNvPr>
          <p:cNvPicPr>
            <a:picLocks noChangeAspect="1"/>
          </p:cNvPicPr>
          <p:nvPr/>
        </p:nvPicPr>
        <p:blipFill>
          <a:blip r:embed="rId2"/>
          <a:stretch>
            <a:fillRect/>
          </a:stretch>
        </p:blipFill>
        <p:spPr>
          <a:xfrm>
            <a:off x="0" y="1104724"/>
            <a:ext cx="9144000" cy="3864091"/>
          </a:xfrm>
          <a:prstGeom prst="rect">
            <a:avLst/>
          </a:prstGeom>
        </p:spPr>
      </p:pic>
    </p:spTree>
    <p:extLst>
      <p:ext uri="{BB962C8B-B14F-4D97-AF65-F5344CB8AC3E}">
        <p14:creationId xmlns:p14="http://schemas.microsoft.com/office/powerpoint/2010/main" val="52701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31377" y="3055940"/>
            <a:ext cx="488124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a:t>
            </a:r>
            <a:r>
              <a:rPr lang="en-US" sz="1600" b="1" dirty="0" err="1">
                <a:latin typeface="+mj-lt"/>
              </a:rPr>
              <a:t>django</a:t>
            </a:r>
            <a:r>
              <a:rPr lang="en-US" sz="1600" b="1" dirty="0">
                <a:latin typeface="+mj-lt"/>
              </a:rPr>
              <a:t> framework-ABDUL NAZER KANI(4001,SEC)</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3FB17-595F-44F9-A6C5-53A29973B1F6}"/>
              </a:ext>
            </a:extLst>
          </p:cNvPr>
          <p:cNvPicPr>
            <a:picLocks noChangeAspect="1"/>
          </p:cNvPicPr>
          <p:nvPr/>
        </p:nvPicPr>
        <p:blipFill>
          <a:blip r:embed="rId2"/>
          <a:stretch>
            <a:fillRect/>
          </a:stretch>
        </p:blipFill>
        <p:spPr>
          <a:xfrm>
            <a:off x="0" y="977706"/>
            <a:ext cx="9144000" cy="3775449"/>
          </a:xfrm>
          <a:prstGeom prst="rect">
            <a:avLst/>
          </a:prstGeom>
        </p:spPr>
      </p:pic>
    </p:spTree>
    <p:extLst>
      <p:ext uri="{BB962C8B-B14F-4D97-AF65-F5344CB8AC3E}">
        <p14:creationId xmlns:p14="http://schemas.microsoft.com/office/powerpoint/2010/main" val="369196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400" b="1" dirty="0"/>
              <a:t>Result</a:t>
            </a:r>
          </a:p>
        </p:txBody>
      </p:sp>
      <p:pic>
        <p:nvPicPr>
          <p:cNvPr id="4" name="Picture 3" descr="A screenshot of a computer&#10;&#10;Description automatically generated">
            <a:extLst>
              <a:ext uri="{FF2B5EF4-FFF2-40B4-BE49-F238E27FC236}">
                <a16:creationId xmlns:a16="http://schemas.microsoft.com/office/drawing/2014/main" id="{9EDB0BC8-EC3C-49AE-8971-37985D8FC02C}"/>
              </a:ext>
            </a:extLst>
          </p:cNvPr>
          <p:cNvPicPr>
            <a:picLocks noChangeAspect="1"/>
          </p:cNvPicPr>
          <p:nvPr/>
        </p:nvPicPr>
        <p:blipFill>
          <a:blip r:embed="rId2"/>
          <a:stretch>
            <a:fillRect/>
          </a:stretch>
        </p:blipFill>
        <p:spPr>
          <a:xfrm>
            <a:off x="-51758" y="1267649"/>
            <a:ext cx="9144000" cy="37885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58F990-8A6B-46F3-8FFB-5BC57DE1AF5F}"/>
              </a:ext>
            </a:extLst>
          </p:cNvPr>
          <p:cNvPicPr>
            <a:picLocks noChangeAspect="1"/>
          </p:cNvPicPr>
          <p:nvPr/>
        </p:nvPicPr>
        <p:blipFill>
          <a:blip r:embed="rId2"/>
          <a:stretch>
            <a:fillRect/>
          </a:stretch>
        </p:blipFill>
        <p:spPr>
          <a:xfrm>
            <a:off x="0" y="1113825"/>
            <a:ext cx="9144000" cy="3820484"/>
          </a:xfrm>
          <a:prstGeom prst="rect">
            <a:avLst/>
          </a:prstGeom>
        </p:spPr>
      </p:pic>
    </p:spTree>
    <p:extLst>
      <p:ext uri="{BB962C8B-B14F-4D97-AF65-F5344CB8AC3E}">
        <p14:creationId xmlns:p14="http://schemas.microsoft.com/office/powerpoint/2010/main" val="199230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70CFBA5-B91D-48C6-91B0-5403144ABD31}"/>
              </a:ext>
            </a:extLst>
          </p:cNvPr>
          <p:cNvPicPr>
            <a:picLocks noChangeAspect="1"/>
          </p:cNvPicPr>
          <p:nvPr/>
        </p:nvPicPr>
        <p:blipFill>
          <a:blip r:embed="rId2"/>
          <a:stretch>
            <a:fillRect/>
          </a:stretch>
        </p:blipFill>
        <p:spPr>
          <a:xfrm>
            <a:off x="0" y="1020839"/>
            <a:ext cx="9144000" cy="3680558"/>
          </a:xfrm>
          <a:prstGeom prst="rect">
            <a:avLst/>
          </a:prstGeom>
        </p:spPr>
      </p:pic>
    </p:spTree>
    <p:extLst>
      <p:ext uri="{BB962C8B-B14F-4D97-AF65-F5344CB8AC3E}">
        <p14:creationId xmlns:p14="http://schemas.microsoft.com/office/powerpoint/2010/main" val="137729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E7152CC8-E977-4699-885F-CFCB34BFB996}"/>
              </a:ext>
            </a:extLst>
          </p:cNvPr>
          <p:cNvSpPr txBox="1"/>
          <p:nvPr/>
        </p:nvSpPr>
        <p:spPr>
          <a:xfrm>
            <a:off x="215053" y="1174796"/>
            <a:ext cx="7617124" cy="2739211"/>
          </a:xfrm>
          <a:prstGeom prst="rect">
            <a:avLst/>
          </a:prstGeom>
          <a:noFill/>
        </p:spPr>
        <p:txBody>
          <a:bodyPr wrap="square">
            <a:spAutoFit/>
          </a:bodyPr>
          <a:lstStyle/>
          <a:p>
            <a:r>
              <a:rPr lang="en-US" sz="1600" b="1" i="0" dirty="0">
                <a:solidFill>
                  <a:srgbClr val="0D0D0D"/>
                </a:solidFill>
                <a:effectLst/>
                <a:latin typeface="Söhne"/>
              </a:rPr>
              <a:t>The future holds exciting possibilities for advancements across various fields. Here are some potential areas where enhancements could make a significant impact:</a:t>
            </a:r>
          </a:p>
          <a:p>
            <a:pPr marL="285750" indent="-285750">
              <a:buFont typeface="Wingdings" panose="05000000000000000000" pitchFamily="2" charset="2"/>
              <a:buChar char="v"/>
            </a:pPr>
            <a:r>
              <a:rPr lang="en-US" b="1" i="0" dirty="0">
                <a:solidFill>
                  <a:srgbClr val="0D0D0D"/>
                </a:solidFill>
                <a:effectLst/>
                <a:latin typeface="Söhne"/>
              </a:rPr>
              <a:t>Artificial Intelligence and Machine Learning</a:t>
            </a:r>
            <a:r>
              <a:rPr lang="en-US" b="0" i="0" dirty="0">
                <a:solidFill>
                  <a:srgbClr val="0D0D0D"/>
                </a:solidFill>
                <a:effectLst/>
                <a:latin typeface="Söhne"/>
              </a:rPr>
              <a:t> </a:t>
            </a:r>
            <a:endParaRPr lang="en-US" b="1" dirty="0">
              <a:solidFill>
                <a:srgbClr val="0D0D0D"/>
              </a:solidFill>
              <a:latin typeface="Söhne"/>
            </a:endParaRPr>
          </a:p>
          <a:p>
            <a:pPr marL="285750" indent="-285750">
              <a:buFont typeface="Wingdings" panose="05000000000000000000" pitchFamily="2" charset="2"/>
              <a:buChar char="v"/>
            </a:pPr>
            <a:r>
              <a:rPr lang="en-US" b="1" i="0" dirty="0">
                <a:solidFill>
                  <a:srgbClr val="0D0D0D"/>
                </a:solidFill>
                <a:effectLst/>
                <a:latin typeface="Söhne"/>
              </a:rPr>
              <a:t>Biotechnology and Healthcare</a:t>
            </a:r>
          </a:p>
          <a:p>
            <a:pPr marL="285750" indent="-285750">
              <a:buFont typeface="Wingdings" panose="05000000000000000000" pitchFamily="2" charset="2"/>
              <a:buChar char="v"/>
            </a:pPr>
            <a:r>
              <a:rPr lang="en-US" b="1" i="0" dirty="0">
                <a:solidFill>
                  <a:srgbClr val="0D0D0D"/>
                </a:solidFill>
                <a:effectLst/>
                <a:latin typeface="Söhne"/>
              </a:rPr>
              <a:t>Renewable Energy</a:t>
            </a:r>
          </a:p>
          <a:p>
            <a:pPr marL="285750" indent="-285750">
              <a:buFont typeface="Wingdings" panose="05000000000000000000" pitchFamily="2" charset="2"/>
              <a:buChar char="v"/>
            </a:pPr>
            <a:r>
              <a:rPr lang="en-US" b="1" i="0" dirty="0">
                <a:solidFill>
                  <a:srgbClr val="0D0D0D"/>
                </a:solidFill>
                <a:effectLst/>
                <a:latin typeface="Söhne"/>
              </a:rPr>
              <a:t>Space Exploration</a:t>
            </a:r>
            <a:endParaRPr lang="en-US" b="1" dirty="0">
              <a:solidFill>
                <a:srgbClr val="0D0D0D"/>
              </a:solidFill>
              <a:latin typeface="Söhne"/>
            </a:endParaRPr>
          </a:p>
          <a:p>
            <a:pPr marL="285750" indent="-285750">
              <a:buFont typeface="Wingdings" panose="05000000000000000000" pitchFamily="2" charset="2"/>
              <a:buChar char="v"/>
            </a:pPr>
            <a:r>
              <a:rPr lang="en-US" b="1" i="0" dirty="0">
                <a:solidFill>
                  <a:srgbClr val="0D0D0D"/>
                </a:solidFill>
                <a:effectLst/>
                <a:latin typeface="Söhne"/>
              </a:rPr>
              <a:t>Quantum Computing</a:t>
            </a:r>
          </a:p>
          <a:p>
            <a:pPr marL="285750" indent="-285750">
              <a:buFont typeface="Wingdings" panose="05000000000000000000" pitchFamily="2" charset="2"/>
              <a:buChar char="v"/>
            </a:pPr>
            <a:r>
              <a:rPr lang="en-US" b="1" i="0" dirty="0">
                <a:solidFill>
                  <a:srgbClr val="0D0D0D"/>
                </a:solidFill>
                <a:effectLst/>
                <a:latin typeface="Söhne"/>
              </a:rPr>
              <a:t>Augmented and Virtual Reality</a:t>
            </a:r>
            <a:endParaRPr lang="en-US" b="1" dirty="0">
              <a:solidFill>
                <a:srgbClr val="0D0D0D"/>
              </a:solidFill>
              <a:latin typeface="Söhne"/>
            </a:endParaRPr>
          </a:p>
          <a:p>
            <a:pPr marL="285750" indent="-285750">
              <a:buFont typeface="Wingdings" panose="05000000000000000000" pitchFamily="2" charset="2"/>
              <a:buChar char="v"/>
            </a:pPr>
            <a:r>
              <a:rPr lang="en-US" b="1" i="0" dirty="0">
                <a:solidFill>
                  <a:srgbClr val="0D0D0D"/>
                </a:solidFill>
                <a:effectLst/>
                <a:latin typeface="Söhne"/>
              </a:rPr>
              <a:t>Blockchain and Cryptocurrency</a:t>
            </a:r>
          </a:p>
          <a:p>
            <a:pPr marL="285750" indent="-285750">
              <a:buFont typeface="Wingdings" panose="05000000000000000000" pitchFamily="2" charset="2"/>
              <a:buChar char="v"/>
            </a:pPr>
            <a:r>
              <a:rPr lang="en-US" b="1" i="0" dirty="0">
                <a:solidFill>
                  <a:srgbClr val="0D0D0D"/>
                </a:solidFill>
                <a:effectLst/>
                <a:latin typeface="Söhne"/>
              </a:rPr>
              <a:t>Advanced Materials</a:t>
            </a:r>
            <a:endParaRPr lang="en-US" b="1" dirty="0">
              <a:solidFill>
                <a:srgbClr val="0D0D0D"/>
              </a:solidFill>
              <a:latin typeface="Söhne"/>
            </a:endParaRPr>
          </a:p>
          <a:p>
            <a:pPr marL="285750" indent="-285750">
              <a:buFont typeface="Wingdings" panose="05000000000000000000" pitchFamily="2" charset="2"/>
              <a:buChar char="v"/>
            </a:pPr>
            <a:r>
              <a:rPr lang="en-US" b="1" i="0" dirty="0">
                <a:solidFill>
                  <a:srgbClr val="0D0D0D"/>
                </a:solidFill>
                <a:effectLst/>
                <a:latin typeface="Söhne"/>
              </a:rPr>
              <a:t>Autonomous Vehicles</a:t>
            </a:r>
          </a:p>
          <a:p>
            <a:pPr marL="285750" indent="-285750">
              <a:buFont typeface="Wingdings" panose="05000000000000000000" pitchFamily="2" charset="2"/>
              <a:buChar char="v"/>
            </a:pPr>
            <a:r>
              <a:rPr lang="en-US" b="1" i="0" dirty="0">
                <a:solidFill>
                  <a:srgbClr val="0D0D0D"/>
                </a:solidFill>
                <a:effectLst/>
                <a:latin typeface="Söhne"/>
              </a:rPr>
              <a:t>Environmental Remediation</a:t>
            </a:r>
            <a:endParaRPr lang="en-AE" b="1" dirty="0"/>
          </a:p>
        </p:txBody>
      </p:sp>
    </p:spTree>
    <p:extLst>
      <p:ext uri="{BB962C8B-B14F-4D97-AF65-F5344CB8AC3E}">
        <p14:creationId xmlns:p14="http://schemas.microsoft.com/office/powerpoint/2010/main" val="132312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7A215F2-BBAF-43F2-AA65-0B0F8A792B9B}"/>
              </a:ext>
            </a:extLst>
          </p:cNvPr>
          <p:cNvSpPr txBox="1"/>
          <p:nvPr/>
        </p:nvSpPr>
        <p:spPr>
          <a:xfrm>
            <a:off x="492236" y="1041592"/>
            <a:ext cx="7720641" cy="2031325"/>
          </a:xfrm>
          <a:prstGeom prst="rect">
            <a:avLst/>
          </a:prstGeom>
          <a:noFill/>
        </p:spPr>
        <p:txBody>
          <a:bodyPr wrap="square">
            <a:spAutoFit/>
          </a:bodyPr>
          <a:lstStyle/>
          <a:p>
            <a:br>
              <a:rPr lang="en-US" sz="1800" b="1" dirty="0"/>
            </a:br>
            <a:r>
              <a:rPr lang="en-US" sz="1800" b="1" i="0" dirty="0">
                <a:solidFill>
                  <a:srgbClr val="0D0D0D"/>
                </a:solidFill>
                <a:effectLst/>
                <a:latin typeface="Söhne"/>
              </a:rPr>
              <a:t>In conclusion, the future holds immense potential for advancements across a wide range of fields, driven by ongoing innovation, collaboration, and the relentless pursuit of knowledge. From artificial intelligence and biotechnology to renewable energy and space exploration, each area presents opportunities to address pressing global challenges and improve the quality of life for people around the world.</a:t>
            </a:r>
            <a:endParaRPr lang="en-AE" sz="1800" b="1" dirty="0"/>
          </a:p>
        </p:txBody>
      </p:sp>
    </p:spTree>
    <p:extLst>
      <p:ext uri="{BB962C8B-B14F-4D97-AF65-F5344CB8AC3E}">
        <p14:creationId xmlns:p14="http://schemas.microsoft.com/office/powerpoint/2010/main" val="2018878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2649" y="2178754"/>
            <a:ext cx="4931619" cy="751488"/>
          </a:xfrm>
          <a:prstGeom prst="rect">
            <a:avLst/>
          </a:prstGeom>
        </p:spPr>
        <p:txBody>
          <a:bodyPr vert="horz" wrap="square" lIns="0" tIns="12700" rIns="0" bIns="0" rtlCol="0">
            <a:spAutoFit/>
          </a:bodyPr>
          <a:lstStyle/>
          <a:p>
            <a:pPr marL="12700">
              <a:lnSpc>
                <a:spcPct val="100000"/>
              </a:lnSpc>
              <a:spcBef>
                <a:spcPts val="100"/>
              </a:spcBef>
            </a:pPr>
            <a:r>
              <a:rPr lang="en-US" sz="4800" spc="-5" dirty="0">
                <a:solidFill>
                  <a:schemeClr val="accent5">
                    <a:lumMod val="75000"/>
                  </a:schemeClr>
                </a:solidFill>
                <a:latin typeface="Amasis MT Pro Black" panose="02040A04050005020304" pitchFamily="18" charset="0"/>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9D2678C-3691-4351-88EF-E7061F991CAF}"/>
              </a:ext>
            </a:extLst>
          </p:cNvPr>
          <p:cNvSpPr txBox="1"/>
          <p:nvPr/>
        </p:nvSpPr>
        <p:spPr>
          <a:xfrm>
            <a:off x="955221" y="1348808"/>
            <a:ext cx="6686550" cy="2585323"/>
          </a:xfrm>
          <a:prstGeom prst="rect">
            <a:avLst/>
          </a:prstGeom>
          <a:noFill/>
        </p:spPr>
        <p:txBody>
          <a:bodyPr wrap="square">
            <a:spAutoFit/>
          </a:bodyPr>
          <a:lstStyle/>
          <a:p>
            <a:pPr marL="285750" indent="-285750" algn="l">
              <a:buFont typeface="Wingdings" panose="05000000000000000000" pitchFamily="2" charset="2"/>
              <a:buChar char="q"/>
            </a:pPr>
            <a:r>
              <a:rPr lang="en-US" sz="1800" b="1" i="0" dirty="0">
                <a:solidFill>
                  <a:srgbClr val="0D0D0D"/>
                </a:solidFill>
                <a:effectLst/>
                <a:latin typeface="Söhne"/>
              </a:rPr>
              <a:t>In today's digital age, facilitating democratic processes efficiently and securely is paramount. This abstract presents a Django-based voting application designed to streamline the voting process while ensuring transparency, security, and accessibility.</a:t>
            </a:r>
          </a:p>
          <a:p>
            <a:pPr marL="285750" indent="-285750" algn="l">
              <a:buFont typeface="Wingdings" panose="05000000000000000000" pitchFamily="2" charset="2"/>
              <a:buChar char="q"/>
            </a:pPr>
            <a:r>
              <a:rPr lang="en-US" sz="1800" b="1" i="0" dirty="0">
                <a:solidFill>
                  <a:srgbClr val="0D0D0D"/>
                </a:solidFill>
                <a:effectLst/>
                <a:latin typeface="Söhne"/>
              </a:rPr>
              <a:t>The application leverages Django's robust framework to provide a user-friendly interface for voters to cast their ballots securely. It incorporates features such as user authentication, encrypted communication, and data integrity checks to safeguard the integrity of the voting process.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8E80C13-0763-4ACB-B86E-B43F153D3C3E}"/>
              </a:ext>
            </a:extLst>
          </p:cNvPr>
          <p:cNvSpPr txBox="1"/>
          <p:nvPr/>
        </p:nvSpPr>
        <p:spPr>
          <a:xfrm>
            <a:off x="367393" y="1075483"/>
            <a:ext cx="6657975" cy="369332"/>
          </a:xfrm>
          <a:prstGeom prst="rect">
            <a:avLst/>
          </a:prstGeom>
          <a:noFill/>
        </p:spPr>
        <p:txBody>
          <a:bodyPr wrap="square">
            <a:spAutoFit/>
          </a:bodyPr>
          <a:lstStyle/>
          <a:p>
            <a:r>
              <a:rPr lang="en-US" sz="1800" b="1" i="0" dirty="0">
                <a:solidFill>
                  <a:srgbClr val="0D0D0D"/>
                </a:solidFill>
                <a:effectLst/>
                <a:latin typeface="Söhne"/>
              </a:rPr>
              <a:t>The problem statement focuses on the following key issues</a:t>
            </a:r>
            <a:r>
              <a:rPr lang="en-US" b="0" i="0" dirty="0">
                <a:solidFill>
                  <a:srgbClr val="0D0D0D"/>
                </a:solidFill>
                <a:effectLst/>
                <a:latin typeface="Söhne"/>
              </a:rPr>
              <a:t>:</a:t>
            </a:r>
            <a:endParaRPr lang="en-AE" dirty="0"/>
          </a:p>
        </p:txBody>
      </p:sp>
      <p:sp>
        <p:nvSpPr>
          <p:cNvPr id="8" name="TextBox 7">
            <a:extLst>
              <a:ext uri="{FF2B5EF4-FFF2-40B4-BE49-F238E27FC236}">
                <a16:creationId xmlns:a16="http://schemas.microsoft.com/office/drawing/2014/main" id="{C600671C-941A-4310-B3D4-BBB446095E12}"/>
              </a:ext>
            </a:extLst>
          </p:cNvPr>
          <p:cNvSpPr txBox="1"/>
          <p:nvPr/>
        </p:nvSpPr>
        <p:spPr>
          <a:xfrm>
            <a:off x="563335" y="1622753"/>
            <a:ext cx="8425543" cy="615553"/>
          </a:xfrm>
          <a:prstGeom prst="rect">
            <a:avLst/>
          </a:prstGeom>
          <a:noFill/>
        </p:spPr>
        <p:txBody>
          <a:bodyPr wrap="square">
            <a:spAutoFit/>
          </a:bodyPr>
          <a:lstStyle/>
          <a:p>
            <a:pPr marL="285750" indent="-285750">
              <a:buFont typeface="Wingdings" panose="05000000000000000000" pitchFamily="2" charset="2"/>
              <a:buChar char="v"/>
            </a:pPr>
            <a:r>
              <a:rPr lang="en-US" sz="1800" b="1" i="0" dirty="0">
                <a:solidFill>
                  <a:srgbClr val="0D0D0D"/>
                </a:solidFill>
                <a:effectLst/>
                <a:latin typeface="Söhne"/>
              </a:rPr>
              <a:t>Security Concerns</a:t>
            </a:r>
            <a:r>
              <a:rPr lang="en-US" sz="1800" b="0" i="0" dirty="0">
                <a:solidFill>
                  <a:srgbClr val="0D0D0D"/>
                </a:solidFill>
                <a:effectLst/>
                <a:latin typeface="Söhne"/>
              </a:rPr>
              <a:t>:</a:t>
            </a:r>
            <a:r>
              <a:rPr lang="en-US" sz="1800" b="1" i="0" dirty="0">
                <a:solidFill>
                  <a:srgbClr val="0D0D0D"/>
                </a:solidFill>
                <a:effectLst/>
                <a:latin typeface="Söhne"/>
              </a:rPr>
              <a:t> </a:t>
            </a:r>
            <a:r>
              <a:rPr lang="en-US" sz="1600" b="1" i="0" dirty="0">
                <a:solidFill>
                  <a:srgbClr val="0D0D0D"/>
                </a:solidFill>
                <a:effectLst/>
                <a:latin typeface="Söhne"/>
              </a:rPr>
              <a:t>Existing voting systems are vulnerable to various security threats, including hacking, data manipulation, and identity fraud</a:t>
            </a:r>
            <a:r>
              <a:rPr lang="en-US" b="0" i="0" dirty="0">
                <a:solidFill>
                  <a:srgbClr val="0D0D0D"/>
                </a:solidFill>
                <a:effectLst/>
                <a:latin typeface="Söhne"/>
              </a:rPr>
              <a:t>. </a:t>
            </a:r>
            <a:endParaRPr lang="en-AE" dirty="0"/>
          </a:p>
        </p:txBody>
      </p:sp>
      <p:sp>
        <p:nvSpPr>
          <p:cNvPr id="10" name="TextBox 9">
            <a:extLst>
              <a:ext uri="{FF2B5EF4-FFF2-40B4-BE49-F238E27FC236}">
                <a16:creationId xmlns:a16="http://schemas.microsoft.com/office/drawing/2014/main" id="{253CAC04-89A6-4D53-95D4-0CDA0E2FBDA4}"/>
              </a:ext>
            </a:extLst>
          </p:cNvPr>
          <p:cNvSpPr txBox="1"/>
          <p:nvPr/>
        </p:nvSpPr>
        <p:spPr>
          <a:xfrm>
            <a:off x="636814" y="2210582"/>
            <a:ext cx="7698922" cy="615553"/>
          </a:xfrm>
          <a:prstGeom prst="rect">
            <a:avLst/>
          </a:prstGeom>
          <a:noFill/>
        </p:spPr>
        <p:txBody>
          <a:bodyPr wrap="square">
            <a:spAutoFit/>
          </a:bodyPr>
          <a:lstStyle/>
          <a:p>
            <a:pPr marL="285750" indent="-285750">
              <a:buFont typeface="Wingdings" panose="05000000000000000000" pitchFamily="2" charset="2"/>
              <a:buChar char="v"/>
            </a:pPr>
            <a:r>
              <a:rPr lang="en-US" sz="1800" b="1" i="0" dirty="0">
                <a:solidFill>
                  <a:srgbClr val="0D0D0D"/>
                </a:solidFill>
                <a:effectLst/>
                <a:latin typeface="Söhne"/>
              </a:rPr>
              <a:t>Transparency and Accountability</a:t>
            </a:r>
            <a:r>
              <a:rPr lang="en-US" sz="1600" b="1" i="0" dirty="0">
                <a:solidFill>
                  <a:srgbClr val="0D0D0D"/>
                </a:solidFill>
                <a:effectLst/>
                <a:latin typeface="Söhne"/>
              </a:rPr>
              <a:t>: Lack of transparency in the voting process can undermine public confidence in election outcomes</a:t>
            </a:r>
            <a:endParaRPr lang="en-AE" sz="1600" b="1" dirty="0"/>
          </a:p>
        </p:txBody>
      </p:sp>
      <p:sp>
        <p:nvSpPr>
          <p:cNvPr id="12" name="TextBox 11">
            <a:extLst>
              <a:ext uri="{FF2B5EF4-FFF2-40B4-BE49-F238E27FC236}">
                <a16:creationId xmlns:a16="http://schemas.microsoft.com/office/drawing/2014/main" id="{D93551A4-0A9D-40FF-9F3D-844C805F7895}"/>
              </a:ext>
            </a:extLst>
          </p:cNvPr>
          <p:cNvSpPr txBox="1"/>
          <p:nvPr/>
        </p:nvSpPr>
        <p:spPr>
          <a:xfrm>
            <a:off x="636813" y="2811603"/>
            <a:ext cx="7609115" cy="615553"/>
          </a:xfrm>
          <a:prstGeom prst="rect">
            <a:avLst/>
          </a:prstGeom>
          <a:noFill/>
        </p:spPr>
        <p:txBody>
          <a:bodyPr wrap="square">
            <a:spAutoFit/>
          </a:bodyPr>
          <a:lstStyle/>
          <a:p>
            <a:pPr marL="285750" indent="-285750">
              <a:buFont typeface="Wingdings" panose="05000000000000000000" pitchFamily="2" charset="2"/>
              <a:buChar char="v"/>
            </a:pPr>
            <a:r>
              <a:rPr lang="en-US" sz="1800" b="1" i="0" dirty="0">
                <a:solidFill>
                  <a:srgbClr val="0D0D0D"/>
                </a:solidFill>
                <a:effectLst/>
                <a:latin typeface="Söhne"/>
              </a:rPr>
              <a:t>Accessibility: </a:t>
            </a:r>
            <a:r>
              <a:rPr lang="en-US" sz="1600" b="1" i="0" dirty="0">
                <a:solidFill>
                  <a:srgbClr val="0D0D0D"/>
                </a:solidFill>
                <a:effectLst/>
                <a:latin typeface="Söhne"/>
              </a:rPr>
              <a:t>Many voting systems fail to accommodate individuals with disabilities or those facing logistical barriers to participation.</a:t>
            </a:r>
            <a:endParaRPr lang="en-AE" sz="1600" b="1" dirty="0"/>
          </a:p>
        </p:txBody>
      </p:sp>
      <p:sp>
        <p:nvSpPr>
          <p:cNvPr id="14" name="TextBox 13">
            <a:extLst>
              <a:ext uri="{FF2B5EF4-FFF2-40B4-BE49-F238E27FC236}">
                <a16:creationId xmlns:a16="http://schemas.microsoft.com/office/drawing/2014/main" id="{76CCAF0E-2755-42FA-87A2-C55069D9D04F}"/>
              </a:ext>
            </a:extLst>
          </p:cNvPr>
          <p:cNvSpPr txBox="1"/>
          <p:nvPr/>
        </p:nvSpPr>
        <p:spPr>
          <a:xfrm>
            <a:off x="636814" y="3487062"/>
            <a:ext cx="7486650" cy="615553"/>
          </a:xfrm>
          <a:prstGeom prst="rect">
            <a:avLst/>
          </a:prstGeom>
          <a:noFill/>
        </p:spPr>
        <p:txBody>
          <a:bodyPr wrap="square">
            <a:spAutoFit/>
          </a:bodyPr>
          <a:lstStyle/>
          <a:p>
            <a:pPr marL="285750" indent="-285750">
              <a:buFont typeface="Wingdings" panose="05000000000000000000" pitchFamily="2" charset="2"/>
              <a:buChar char="v"/>
            </a:pPr>
            <a:r>
              <a:rPr lang="en-US" sz="1800" b="1" i="0" dirty="0">
                <a:solidFill>
                  <a:srgbClr val="0D0D0D"/>
                </a:solidFill>
                <a:effectLst/>
                <a:latin typeface="Söhne"/>
              </a:rPr>
              <a:t>User Experience</a:t>
            </a:r>
            <a:r>
              <a:rPr lang="en-US" b="0" i="0" dirty="0">
                <a:solidFill>
                  <a:srgbClr val="0D0D0D"/>
                </a:solidFill>
                <a:effectLst/>
                <a:latin typeface="Söhne"/>
              </a:rPr>
              <a:t>: </a:t>
            </a:r>
            <a:r>
              <a:rPr lang="en-US" sz="1600" b="1" i="0" dirty="0">
                <a:solidFill>
                  <a:srgbClr val="0D0D0D"/>
                </a:solidFill>
                <a:effectLst/>
                <a:latin typeface="Söhne"/>
              </a:rPr>
              <a:t>Complex or unintuitive interfaces can discourage voter turnout and lead to errors in the voting process.</a:t>
            </a:r>
            <a:endParaRPr lang="en-AE" sz="1600" b="1"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5718"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76DD4E89-69F5-45A4-992A-D3E41476FCE7}"/>
              </a:ext>
            </a:extLst>
          </p:cNvPr>
          <p:cNvSpPr txBox="1"/>
          <p:nvPr/>
        </p:nvSpPr>
        <p:spPr>
          <a:xfrm>
            <a:off x="65718" y="1036240"/>
            <a:ext cx="9012564" cy="353943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rgbClr val="0D0D0D"/>
                </a:solidFill>
                <a:effectLst/>
                <a:latin typeface="Söhne"/>
              </a:rPr>
              <a:t>User Authentication and Registration: Develop a secure authentication system for voters to register and log in to the platform, ensuring the validity of user identities.</a:t>
            </a:r>
          </a:p>
          <a:p>
            <a:pPr marL="285750" indent="-285750" algn="l">
              <a:buFont typeface="Wingdings" panose="05000000000000000000" pitchFamily="2" charset="2"/>
              <a:buChar char="v"/>
            </a:pPr>
            <a:r>
              <a:rPr lang="en-US" sz="1600" b="1" i="0" dirty="0">
                <a:solidFill>
                  <a:srgbClr val="0D0D0D"/>
                </a:solidFill>
                <a:effectLst/>
                <a:latin typeface="Söhne"/>
              </a:rPr>
              <a:t>Voting Interface: Design an intuitive and user-friendly interface for casting votes, accommodating various voting methods such as single-choice, multiple-choice, and ranked-choice voting.</a:t>
            </a:r>
          </a:p>
          <a:p>
            <a:pPr marL="285750" indent="-285750" algn="l">
              <a:buFont typeface="Wingdings" panose="05000000000000000000" pitchFamily="2" charset="2"/>
              <a:buChar char="v"/>
            </a:pPr>
            <a:r>
              <a:rPr lang="en-US" sz="1600" b="1" i="0" dirty="0">
                <a:solidFill>
                  <a:srgbClr val="0D0D0D"/>
                </a:solidFill>
                <a:effectLst/>
                <a:latin typeface="Söhne"/>
              </a:rPr>
              <a:t>Security Measures: Implement robust encryption protocols and security measures to protect the integrity and confidentiality of votes, preventing unauthorized access or tampering.</a:t>
            </a:r>
          </a:p>
          <a:p>
            <a:pPr marL="285750" indent="-285750" algn="l">
              <a:buFont typeface="Wingdings" panose="05000000000000000000" pitchFamily="2" charset="2"/>
              <a:buChar char="v"/>
            </a:pPr>
            <a:r>
              <a:rPr lang="en-US" sz="1600" b="1" i="0" dirty="0">
                <a:solidFill>
                  <a:srgbClr val="0D0D0D"/>
                </a:solidFill>
                <a:effectLst/>
                <a:latin typeface="Söhne"/>
              </a:rPr>
              <a:t>Transparency and Audit Trail: Incorporate features to maintain a transparent and accountable voting process, including an audit trail to track all interactions and ensure the verifiability of results.</a:t>
            </a:r>
          </a:p>
          <a:p>
            <a:pPr marL="285750" indent="-285750" algn="l">
              <a:buFont typeface="Wingdings" panose="05000000000000000000" pitchFamily="2" charset="2"/>
              <a:buChar char="v"/>
            </a:pPr>
            <a:r>
              <a:rPr lang="en-US" sz="1600" b="1" i="0" dirty="0">
                <a:solidFill>
                  <a:srgbClr val="0D0D0D"/>
                </a:solidFill>
                <a:effectLst/>
                <a:latin typeface="Söhne"/>
              </a:rPr>
              <a:t>Administrative Dashboard: Create a comprehensive administrative dashboard for election administrators to manage voter registration, monitor voting activity, and oversee result tabulation.</a:t>
            </a:r>
          </a:p>
          <a:p>
            <a:pPr marL="285750" indent="-285750" algn="l">
              <a:buFont typeface="Wingdings" panose="05000000000000000000" pitchFamily="2" charset="2"/>
              <a:buChar char="v"/>
            </a:pPr>
            <a:r>
              <a:rPr lang="en-US" sz="1600" b="1" i="0" dirty="0">
                <a:solidFill>
                  <a:srgbClr val="0D0D0D"/>
                </a:solidFill>
                <a:effectLst/>
                <a:latin typeface="Söhne"/>
              </a:rPr>
              <a:t>Scalability and Flexibility: Develop the application to be scalable and adaptable to various election scenarios, handling different voting scales and methods efficiently.</a:t>
            </a:r>
          </a:p>
          <a:p>
            <a:pPr marL="285750" indent="-285750" algn="l">
              <a:buFont typeface="Wingdings" panose="05000000000000000000" pitchFamily="2" charset="2"/>
              <a:buChar char="v"/>
            </a:pPr>
            <a:r>
              <a:rPr lang="en-US" sz="1600" b="1" i="0" dirty="0">
                <a:solidFill>
                  <a:srgbClr val="0D0D0D"/>
                </a:solidFill>
                <a:effectLst/>
                <a:latin typeface="Söhne"/>
              </a:rPr>
              <a:t>Result Tabulation: Automate the tabulation process to generate accurate and real-time election results, with options for exporting and analyzing voting data.</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A30D02BE-34C2-4C5F-8076-4CB36DCF5EA1}"/>
              </a:ext>
            </a:extLst>
          </p:cNvPr>
          <p:cNvSpPr txBox="1"/>
          <p:nvPr/>
        </p:nvSpPr>
        <p:spPr>
          <a:xfrm>
            <a:off x="492236" y="1173680"/>
            <a:ext cx="7911193" cy="3785652"/>
          </a:xfrm>
          <a:prstGeom prst="rect">
            <a:avLst/>
          </a:prstGeom>
          <a:noFill/>
        </p:spPr>
        <p:txBody>
          <a:bodyPr wrap="square">
            <a:spAutoFit/>
          </a:bodyPr>
          <a:lstStyle/>
          <a:p>
            <a:pPr marL="285750" indent="-285750" algn="l">
              <a:buFont typeface="Wingdings" panose="05000000000000000000" pitchFamily="2" charset="2"/>
              <a:buChar char="q"/>
            </a:pPr>
            <a:r>
              <a:rPr lang="en-US" sz="1600" b="1" i="0" dirty="0">
                <a:solidFill>
                  <a:srgbClr val="0D0D0D"/>
                </a:solidFill>
                <a:effectLst/>
                <a:latin typeface="Söhne"/>
              </a:rPr>
              <a:t>Planning and Design: Define project requirements, user stories, and system architecture. Develop wireframes and mockups to visualize the voting interface and administrative dashboard.</a:t>
            </a:r>
          </a:p>
          <a:p>
            <a:pPr marL="285750" indent="-285750" algn="l">
              <a:buFont typeface="Wingdings" panose="05000000000000000000" pitchFamily="2" charset="2"/>
              <a:buChar char="q"/>
            </a:pPr>
            <a:r>
              <a:rPr lang="en-US" sz="1600" b="1" i="0" dirty="0">
                <a:solidFill>
                  <a:srgbClr val="0D0D0D"/>
                </a:solidFill>
                <a:effectLst/>
                <a:latin typeface="Söhne"/>
              </a:rPr>
              <a:t>Development: Implement the core features of the voting application using the Django framework. Focus on security, usability, and scalability throughout the development process.</a:t>
            </a:r>
          </a:p>
          <a:p>
            <a:pPr marL="285750" indent="-285750" algn="l">
              <a:buFont typeface="Wingdings" panose="05000000000000000000" pitchFamily="2" charset="2"/>
              <a:buChar char="q"/>
            </a:pPr>
            <a:r>
              <a:rPr lang="en-US" sz="1600" b="1" i="0" dirty="0">
                <a:solidFill>
                  <a:srgbClr val="0D0D0D"/>
                </a:solidFill>
                <a:effectLst/>
                <a:latin typeface="Söhne"/>
              </a:rPr>
              <a:t>Testing and Quality Assurance: Conduct thorough testing to identify and fix bugs, vulnerabilities, and usability issues. Perform security audits to ensure the application's integrity and resilience to attacks.</a:t>
            </a:r>
          </a:p>
          <a:p>
            <a:pPr marL="285750" indent="-285750" algn="l">
              <a:buFont typeface="Wingdings" panose="05000000000000000000" pitchFamily="2" charset="2"/>
              <a:buChar char="q"/>
            </a:pPr>
            <a:r>
              <a:rPr lang="en-US" sz="1600" b="1" i="0" dirty="0">
                <a:solidFill>
                  <a:srgbClr val="0D0D0D"/>
                </a:solidFill>
                <a:effectLst/>
                <a:latin typeface="Söhne"/>
              </a:rPr>
              <a:t>Deployment and Launch: Deploy the application to a secure server environment. Conduct user acceptance testing (UAT) and address any final issues before the official launch.</a:t>
            </a:r>
          </a:p>
          <a:p>
            <a:pPr marL="285750" indent="-285750" algn="l">
              <a:buFont typeface="Wingdings" panose="05000000000000000000" pitchFamily="2" charset="2"/>
              <a:buChar char="q"/>
            </a:pPr>
            <a:r>
              <a:rPr lang="en-US" sz="1600" b="1" i="0" dirty="0">
                <a:solidFill>
                  <a:srgbClr val="0D0D0D"/>
                </a:solidFill>
                <a:effectLst/>
                <a:latin typeface="Söhne"/>
              </a:rPr>
              <a:t>Maintenance and Support: Provide ongoing maintenance, updates, and support to address user feedback, security threats, and system enhancements.</a:t>
            </a:r>
          </a:p>
          <a:p>
            <a:pPr marL="285750" indent="-285750" algn="l">
              <a:buFont typeface="Wingdings" panose="05000000000000000000" pitchFamily="2" charset="2"/>
              <a:buChar char="q"/>
            </a:pPr>
            <a:endParaRPr lang="en-US" sz="1600" b="1" i="0" dirty="0">
              <a:solidFill>
                <a:srgbClr val="0D0D0D"/>
              </a:solidFill>
              <a:effectLs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Rectangle 1">
            <a:extLst>
              <a:ext uri="{FF2B5EF4-FFF2-40B4-BE49-F238E27FC236}">
                <a16:creationId xmlns:a16="http://schemas.microsoft.com/office/drawing/2014/main" id="{B7E04332-A4DE-4F2B-A106-89C1C5590BE3}"/>
              </a:ext>
            </a:extLst>
          </p:cNvPr>
          <p:cNvSpPr>
            <a:spLocks noChangeArrowheads="1"/>
          </p:cNvSpPr>
          <p:nvPr/>
        </p:nvSpPr>
        <p:spPr bwMode="auto">
          <a:xfrm>
            <a:off x="492236" y="3475568"/>
            <a:ext cx="80965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rgbClr val="000000"/>
                </a:solidFill>
                <a:effectLst/>
                <a:latin typeface="Söhne"/>
              </a:rPr>
            </a:b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6F5F5C8C-B7B3-4C0E-9D94-6ADF9991618D}"/>
              </a:ext>
            </a:extLst>
          </p:cNvPr>
          <p:cNvSpPr txBox="1"/>
          <p:nvPr/>
        </p:nvSpPr>
        <p:spPr>
          <a:xfrm>
            <a:off x="457199" y="702476"/>
            <a:ext cx="8096594" cy="4216539"/>
          </a:xfrm>
          <a:prstGeom prst="rect">
            <a:avLst/>
          </a:prstGeom>
          <a:noFill/>
        </p:spPr>
        <p:txBody>
          <a:bodyPr wrap="square">
            <a:spAutoFit/>
          </a:bodyPr>
          <a:lstStyle/>
          <a:p>
            <a:r>
              <a:rPr lang="en-AE" sz="1600" b="1" dirty="0"/>
              <a:t>pip install </a:t>
            </a:r>
            <a:r>
              <a:rPr lang="en-US" sz="1600" b="1" dirty="0"/>
              <a:t>D</a:t>
            </a:r>
            <a:r>
              <a:rPr lang="en-AE" sz="1600" b="1" dirty="0" err="1"/>
              <a:t>jango</a:t>
            </a:r>
            <a:endParaRPr lang="en-AE" sz="1600" b="1" dirty="0"/>
          </a:p>
          <a:p>
            <a:r>
              <a:rPr lang="en-US" sz="1600" b="1" dirty="0" err="1"/>
              <a:t>django</a:t>
            </a:r>
            <a:r>
              <a:rPr lang="en-US" sz="1600" b="1" dirty="0"/>
              <a:t>-admin </a:t>
            </a:r>
            <a:r>
              <a:rPr lang="en-US" sz="1600" b="1" dirty="0" err="1"/>
              <a:t>startproject</a:t>
            </a:r>
            <a:r>
              <a:rPr lang="en-US" sz="1600" b="1" dirty="0"/>
              <a:t> </a:t>
            </a:r>
            <a:r>
              <a:rPr lang="en-US" sz="1600" b="1" dirty="0" err="1"/>
              <a:t>voting_app</a:t>
            </a:r>
            <a:endParaRPr lang="en-US" sz="1600" b="1" dirty="0"/>
          </a:p>
          <a:p>
            <a:r>
              <a:rPr lang="en-US" sz="1600" b="1" dirty="0"/>
              <a:t># models.py</a:t>
            </a:r>
          </a:p>
          <a:p>
            <a:r>
              <a:rPr lang="en-US" sz="1600" b="1" dirty="0"/>
              <a:t>from </a:t>
            </a:r>
            <a:r>
              <a:rPr lang="en-US" sz="1600" b="1" dirty="0" err="1"/>
              <a:t>django.db</a:t>
            </a:r>
            <a:r>
              <a:rPr lang="en-US" sz="1600" b="1" dirty="0"/>
              <a:t> import models</a:t>
            </a:r>
          </a:p>
          <a:p>
            <a:r>
              <a:rPr lang="en-US" sz="1600" b="1" dirty="0"/>
              <a:t>from </a:t>
            </a:r>
            <a:r>
              <a:rPr lang="en-US" sz="1600" b="1" dirty="0" err="1"/>
              <a:t>django.contrib.auth.models</a:t>
            </a:r>
            <a:r>
              <a:rPr lang="en-US" sz="1600" b="1" dirty="0"/>
              <a:t> import User</a:t>
            </a:r>
          </a:p>
          <a:p>
            <a:endParaRPr lang="en-US" sz="1600" b="1" dirty="0"/>
          </a:p>
          <a:p>
            <a:r>
              <a:rPr lang="en-US" sz="1600" b="1" dirty="0"/>
              <a:t>class </a:t>
            </a:r>
            <a:r>
              <a:rPr lang="en-US" sz="1600" b="1" dirty="0" err="1"/>
              <a:t>UserProfile</a:t>
            </a:r>
            <a:r>
              <a:rPr lang="en-US" sz="1600" b="1" dirty="0"/>
              <a:t>(</a:t>
            </a:r>
            <a:r>
              <a:rPr lang="en-US" sz="1600" b="1" dirty="0" err="1"/>
              <a:t>models.Model</a:t>
            </a:r>
            <a:r>
              <a:rPr lang="en-US" sz="1600" b="1" dirty="0"/>
              <a:t>):</a:t>
            </a:r>
          </a:p>
          <a:p>
            <a:r>
              <a:rPr lang="en-US" sz="1600" b="1" dirty="0"/>
              <a:t>    user = </a:t>
            </a:r>
            <a:r>
              <a:rPr lang="en-US" sz="1600" b="1" dirty="0" err="1"/>
              <a:t>models.OneToOneField</a:t>
            </a:r>
            <a:r>
              <a:rPr lang="en-US" sz="1600" b="1" dirty="0"/>
              <a:t>(User, </a:t>
            </a:r>
            <a:r>
              <a:rPr lang="en-US" sz="1600" b="1" dirty="0" err="1"/>
              <a:t>on_delete</a:t>
            </a:r>
            <a:r>
              <a:rPr lang="en-US" sz="1600" b="1" dirty="0"/>
              <a:t>=</a:t>
            </a:r>
            <a:r>
              <a:rPr lang="en-US" sz="1600" b="1" dirty="0" err="1"/>
              <a:t>models.CASCADE</a:t>
            </a:r>
            <a:r>
              <a:rPr lang="en-US" sz="1600" b="1" dirty="0"/>
              <a:t>)</a:t>
            </a:r>
          </a:p>
          <a:p>
            <a:r>
              <a:rPr lang="en-US" sz="1600" b="1" dirty="0"/>
              <a:t>    # Add additional fields as needed (e.g., user type, voter ID, etc.)</a:t>
            </a:r>
          </a:p>
          <a:p>
            <a:endParaRPr lang="en-US" sz="1600" b="1" dirty="0"/>
          </a:p>
          <a:p>
            <a:r>
              <a:rPr lang="en-US" sz="1600" b="1" dirty="0"/>
              <a:t>class Vote(</a:t>
            </a:r>
            <a:r>
              <a:rPr lang="en-US" sz="1600" b="1" dirty="0" err="1"/>
              <a:t>models.Model</a:t>
            </a:r>
            <a:r>
              <a:rPr lang="en-US" sz="1600" b="1" dirty="0"/>
              <a:t>):</a:t>
            </a:r>
          </a:p>
          <a:p>
            <a:r>
              <a:rPr lang="en-US" sz="1600" b="1" dirty="0"/>
              <a:t>    user = </a:t>
            </a:r>
            <a:r>
              <a:rPr lang="en-US" sz="1600" b="1" dirty="0" err="1"/>
              <a:t>models.ForeignKey</a:t>
            </a:r>
            <a:r>
              <a:rPr lang="en-US" sz="1600" b="1" dirty="0"/>
              <a:t>(User, </a:t>
            </a:r>
            <a:r>
              <a:rPr lang="en-US" sz="1600" b="1" dirty="0" err="1"/>
              <a:t>on_delete</a:t>
            </a:r>
            <a:r>
              <a:rPr lang="en-US" sz="1600" b="1" dirty="0"/>
              <a:t>=</a:t>
            </a:r>
            <a:r>
              <a:rPr lang="en-US" sz="1600" b="1" dirty="0" err="1"/>
              <a:t>models.CASCADE</a:t>
            </a:r>
            <a:r>
              <a:rPr lang="en-US" sz="1600" b="1" dirty="0"/>
              <a:t>)</a:t>
            </a:r>
          </a:p>
          <a:p>
            <a:r>
              <a:rPr lang="en-US" sz="1600" b="1" dirty="0"/>
              <a:t>    # Add fields for vote data (e.g., candidate choices, timestamp, etc.)</a:t>
            </a:r>
          </a:p>
          <a:p>
            <a:r>
              <a:rPr lang="en-US" sz="1600" b="1" dirty="0"/>
              <a:t># urls.py</a:t>
            </a:r>
          </a:p>
          <a:p>
            <a:r>
              <a:rPr lang="en-US" sz="1600" b="1" dirty="0"/>
              <a:t>from </a:t>
            </a:r>
            <a:r>
              <a:rPr lang="en-US" sz="1600" b="1" dirty="0" err="1"/>
              <a:t>django.contrib.auth</a:t>
            </a:r>
            <a:r>
              <a:rPr lang="en-US" sz="1600" b="1" dirty="0"/>
              <a:t> import views as </a:t>
            </a:r>
            <a:r>
              <a:rPr lang="en-US" sz="1600" b="1" dirty="0" err="1"/>
              <a:t>auth_views</a:t>
            </a:r>
            <a:endParaRPr lang="en-US" sz="1600" b="1" dirty="0"/>
          </a:p>
          <a:p>
            <a:endParaRPr lang="en-US" dirty="0"/>
          </a:p>
          <a:p>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68F6B9F2-0D42-4944-ACD2-8D912B4E143F}"/>
              </a:ext>
            </a:extLst>
          </p:cNvPr>
          <p:cNvSpPr txBox="1"/>
          <p:nvPr/>
        </p:nvSpPr>
        <p:spPr>
          <a:xfrm>
            <a:off x="551089" y="796575"/>
            <a:ext cx="7637690" cy="2769989"/>
          </a:xfrm>
          <a:prstGeom prst="rect">
            <a:avLst/>
          </a:prstGeom>
          <a:noFill/>
        </p:spPr>
        <p:txBody>
          <a:bodyPr wrap="square">
            <a:spAutoFit/>
          </a:bodyPr>
          <a:lstStyle/>
          <a:p>
            <a:r>
              <a:rPr lang="en-US" sz="1600" b="1" dirty="0" err="1"/>
              <a:t>urlpatterns</a:t>
            </a:r>
            <a:r>
              <a:rPr lang="en-US" sz="1600" b="1" dirty="0"/>
              <a:t> = [</a:t>
            </a:r>
          </a:p>
          <a:p>
            <a:r>
              <a:rPr lang="en-US" sz="1600" b="1" dirty="0"/>
              <a:t>    # Other URLs</a:t>
            </a:r>
          </a:p>
          <a:p>
            <a:r>
              <a:rPr lang="en-US" sz="1600" b="1" dirty="0"/>
              <a:t>    path('accounts/', include('</a:t>
            </a:r>
            <a:r>
              <a:rPr lang="en-US" sz="1600" b="1" dirty="0" err="1"/>
              <a:t>django.contrib.auth.urls</a:t>
            </a:r>
            <a:r>
              <a:rPr lang="en-US" sz="1600" b="1" dirty="0"/>
              <a:t>')),</a:t>
            </a:r>
          </a:p>
          <a:p>
            <a:r>
              <a:rPr lang="en-US" sz="1600" b="1" dirty="0"/>
              <a:t>]</a:t>
            </a:r>
          </a:p>
          <a:p>
            <a:r>
              <a:rPr lang="en-US" sz="1600" b="1" dirty="0"/>
              <a:t>&lt;!-- vote.html --&gt;</a:t>
            </a:r>
          </a:p>
          <a:p>
            <a:r>
              <a:rPr lang="en-US" sz="1600" b="1" dirty="0"/>
              <a:t>&lt;form method="post"&gt;</a:t>
            </a:r>
          </a:p>
          <a:p>
            <a:r>
              <a:rPr lang="en-US" sz="1600" b="1" dirty="0"/>
              <a:t>    {% </a:t>
            </a:r>
            <a:r>
              <a:rPr lang="en-US" sz="1600" b="1" dirty="0" err="1"/>
              <a:t>csrf_token</a:t>
            </a:r>
            <a:r>
              <a:rPr lang="en-US" sz="1600" b="1" dirty="0"/>
              <a:t> %}</a:t>
            </a:r>
          </a:p>
          <a:p>
            <a:r>
              <a:rPr lang="en-US" sz="1600" b="1" dirty="0"/>
              <a:t>    &lt;!-- Add form fields for voting options --&gt;</a:t>
            </a:r>
          </a:p>
          <a:p>
            <a:r>
              <a:rPr lang="en-US" sz="1600" b="1" dirty="0"/>
              <a:t>    &lt;button type="submit"&gt;Submit Vote&lt;/button&gt;</a:t>
            </a:r>
          </a:p>
          <a:p>
            <a:r>
              <a:rPr lang="en-US" sz="1600" b="1" dirty="0"/>
              <a:t>&lt;/form&gt;</a:t>
            </a:r>
          </a:p>
          <a:p>
            <a:endParaRPr lang="en-US"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TotalTime>
  <Words>1094</Words>
  <Application>Microsoft Office PowerPoint</Application>
  <PresentationFormat>On-screen Show (16:9)</PresentationFormat>
  <Paragraphs>115</Paragraphs>
  <Slides>26</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26</vt:i4>
      </vt:variant>
      <vt:variant>
        <vt:lpstr>Custom Shows</vt:lpstr>
      </vt:variant>
      <vt:variant>
        <vt:i4>1</vt:i4>
      </vt:variant>
    </vt:vector>
  </HeadingPairs>
  <TitlesOfParts>
    <vt:vector size="35" baseType="lpstr">
      <vt:lpstr>Amasis MT Pro Black</vt: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PowerPoint Presentation</vt:lpstr>
      <vt:lpstr>PowerPoint Presentation</vt:lpstr>
      <vt:lpstr>PowerPoint Presentation</vt:lpstr>
      <vt:lpstr>Poll Question</vt:lpstr>
      <vt:lpstr>Service-Page</vt:lpstr>
      <vt:lpstr>PowerPoint Presentation</vt:lpstr>
      <vt:lpstr>PowerPoint Presentation</vt:lpstr>
      <vt:lpstr>Voting page</vt:lpstr>
      <vt:lpstr>PowerPoint Presentation</vt:lpstr>
      <vt:lpstr>PowerPoint Presentation</vt:lpstr>
      <vt:lpstr>Result</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Mohamed</cp:lastModifiedBy>
  <cp:revision>3</cp:revision>
  <dcterms:modified xsi:type="dcterms:W3CDTF">2024-04-11T13:43:21Z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