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6" r:id="rId2"/>
    <p:sldId id="258" r:id="rId3"/>
    <p:sldId id="259" r:id="rId4"/>
    <p:sldId id="260" r:id="rId5"/>
    <p:sldId id="261" r:id="rId6"/>
    <p:sldId id="262" r:id="rId7"/>
    <p:sldId id="264" r:id="rId8"/>
    <p:sldId id="265" r:id="rId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jDwFps94wXK/VCoj9hY0cWjJfs6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1934" y="10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Preworks course home assignments</a:t>
            </a: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1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1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1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1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a:spLocks noGrp="1"/>
          </p:cNvSpPr>
          <p:nvPr>
            <p:ph type="pic" idx="2"/>
          </p:nvPr>
        </p:nvSpPr>
        <p:spPr>
          <a:xfrm>
            <a:off x="1792288" y="612775"/>
            <a:ext cx="5486400" cy="4114800"/>
          </a:xfrm>
          <a:prstGeom prst="rect">
            <a:avLst/>
          </a:prstGeom>
          <a:noFill/>
          <a:ln>
            <a:noFill/>
          </a:ln>
        </p:spPr>
      </p:sp>
      <p:sp>
        <p:nvSpPr>
          <p:cNvPr id="64" name="Google Shape;64;p2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descr="E:\Ammara\Clevered\brochure\002.png"/>
          <p:cNvPicPr preferRelativeResize="0"/>
          <p:nvPr/>
        </p:nvPicPr>
        <p:blipFill rotWithShape="1">
          <a:blip r:embed="rId3">
            <a:alphaModFix/>
          </a:blip>
          <a:srcRect/>
          <a:stretch/>
        </p:blipFill>
        <p:spPr>
          <a:xfrm rot="5400000">
            <a:off x="-519044" y="-2705652"/>
            <a:ext cx="6957392" cy="12368697"/>
          </a:xfrm>
          <a:prstGeom prst="rect">
            <a:avLst/>
          </a:prstGeom>
          <a:noFill/>
          <a:ln>
            <a:noFill/>
          </a:ln>
        </p:spPr>
      </p:pic>
      <p:sp>
        <p:nvSpPr>
          <p:cNvPr id="85" name="Google Shape;85;p1"/>
          <p:cNvSpPr/>
          <p:nvPr/>
        </p:nvSpPr>
        <p:spPr>
          <a:xfrm>
            <a:off x="-7584" y="824376"/>
            <a:ext cx="5976664" cy="1360005"/>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
          <p:cNvSpPr txBox="1">
            <a:spLocks noGrp="1"/>
          </p:cNvSpPr>
          <p:nvPr>
            <p:ph type="subTitle" idx="1"/>
          </p:nvPr>
        </p:nvSpPr>
        <p:spPr>
          <a:xfrm>
            <a:off x="4500562" y="6000768"/>
            <a:ext cx="4572032" cy="785818"/>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Clr>
                <a:schemeClr val="lt1"/>
              </a:buClr>
              <a:buSzPts val="3200"/>
              <a:buNone/>
            </a:pPr>
            <a:r>
              <a:rPr lang="en-IN" dirty="0">
                <a:solidFill>
                  <a:schemeClr val="lt1"/>
                </a:solidFill>
              </a:rPr>
              <a:t>Author: Nazish Haider</a:t>
            </a:r>
            <a:endParaRPr dirty="0">
              <a:solidFill>
                <a:schemeClr val="lt1"/>
              </a:solidFill>
            </a:endParaRPr>
          </a:p>
        </p:txBody>
      </p:sp>
      <p:sp>
        <p:nvSpPr>
          <p:cNvPr id="88" name="Google Shape;88;p1"/>
          <p:cNvSpPr txBox="1">
            <a:spLocks noGrp="1"/>
          </p:cNvSpPr>
          <p:nvPr>
            <p:ph type="ctrTitle"/>
          </p:nvPr>
        </p:nvSpPr>
        <p:spPr>
          <a:xfrm>
            <a:off x="-905452" y="76936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dirty="0"/>
              <a:t>Desktop Assistant project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3" descr="E:\Ammara\Clevered\brochure\002.png"/>
          <p:cNvPicPr preferRelativeResize="0"/>
          <p:nvPr/>
        </p:nvPicPr>
        <p:blipFill rotWithShape="1">
          <a:blip r:embed="rId3">
            <a:alphaModFix/>
          </a:blip>
          <a:srcRect/>
          <a:stretch/>
        </p:blipFill>
        <p:spPr>
          <a:xfrm rot="5400000">
            <a:off x="-490242" y="-2705652"/>
            <a:ext cx="6957392" cy="12368697"/>
          </a:xfrm>
          <a:prstGeom prst="rect">
            <a:avLst/>
          </a:prstGeom>
          <a:noFill/>
          <a:ln>
            <a:noFill/>
          </a:ln>
        </p:spPr>
      </p:pic>
      <p:sp>
        <p:nvSpPr>
          <p:cNvPr id="102" name="Google Shape;102;p3"/>
          <p:cNvSpPr/>
          <p:nvPr/>
        </p:nvSpPr>
        <p:spPr>
          <a:xfrm>
            <a:off x="1835696" y="404664"/>
            <a:ext cx="5256584" cy="936104"/>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3" name="Google Shape;103;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Acknowledgements</a:t>
            </a:r>
            <a:endParaRPr/>
          </a:p>
        </p:txBody>
      </p:sp>
      <p:sp>
        <p:nvSpPr>
          <p:cNvPr id="104" name="Google Shape;104;p3"/>
          <p:cNvSpPr txBox="1">
            <a:spLocks noGrp="1"/>
          </p:cNvSpPr>
          <p:nvPr>
            <p:ph type="body" idx="1"/>
          </p:nvPr>
        </p:nvSpPr>
        <p:spPr>
          <a:xfrm>
            <a:off x="-1470454" y="1692276"/>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3200"/>
              <a:buChar char="•"/>
            </a:pPr>
            <a:r>
              <a:rPr lang="en-US" sz="3200" b="0" i="0" u="none" strike="noStrike" cap="none" dirty="0">
                <a:solidFill>
                  <a:schemeClr val="lt1"/>
                </a:solidFill>
                <a:latin typeface="Calibri"/>
                <a:ea typeface="Calibri"/>
                <a:cs typeface="Calibri"/>
                <a:sym typeface="Calibri"/>
              </a:rPr>
              <a:t>Special thanks to the Ms. Shivani Srivastava who guided me to learn and understand the concept of AI and helped me to be able to successfully complete my Desktop Assistant project.</a:t>
            </a:r>
            <a:endParaRPr dirty="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4" descr="E:\Ammara\Clevered\brochure\002.png"/>
          <p:cNvPicPr preferRelativeResize="0"/>
          <p:nvPr/>
        </p:nvPicPr>
        <p:blipFill rotWithShape="1">
          <a:blip r:embed="rId3">
            <a:alphaModFix/>
          </a:blip>
          <a:srcRect/>
          <a:stretch/>
        </p:blipFill>
        <p:spPr>
          <a:xfrm rot="5400000">
            <a:off x="-464449" y="-2805045"/>
            <a:ext cx="6957392" cy="12368697"/>
          </a:xfrm>
          <a:prstGeom prst="rect">
            <a:avLst/>
          </a:prstGeom>
          <a:noFill/>
          <a:ln>
            <a:noFill/>
          </a:ln>
        </p:spPr>
      </p:pic>
      <p:sp>
        <p:nvSpPr>
          <p:cNvPr id="110" name="Google Shape;110;p4"/>
          <p:cNvSpPr/>
          <p:nvPr/>
        </p:nvSpPr>
        <p:spPr>
          <a:xfrm>
            <a:off x="1835696" y="404664"/>
            <a:ext cx="5256584" cy="936104"/>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1" name="Google Shape;111;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About Me..</a:t>
            </a:r>
            <a:endParaRPr/>
          </a:p>
        </p:txBody>
      </p:sp>
      <p:sp>
        <p:nvSpPr>
          <p:cNvPr id="113" name="Google Shape;113;p4"/>
          <p:cNvSpPr txBox="1"/>
          <p:nvPr/>
        </p:nvSpPr>
        <p:spPr>
          <a:xfrm>
            <a:off x="4802920" y="2057399"/>
            <a:ext cx="4341080" cy="4525963"/>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chemeClr val="lt1"/>
              </a:buClr>
              <a:buSzPts val="3200"/>
              <a:buFont typeface="Arial"/>
              <a:buChar char="•"/>
            </a:pPr>
            <a:r>
              <a:rPr lang="en-IN" sz="3200" b="0" i="0" u="none" strike="noStrike" cap="none" dirty="0">
                <a:solidFill>
                  <a:schemeClr val="lt1"/>
                </a:solidFill>
                <a:latin typeface="Calibri"/>
                <a:ea typeface="Calibri"/>
                <a:cs typeface="Calibri"/>
                <a:sym typeface="Calibri"/>
              </a:rPr>
              <a:t>Name: Nazish Haider</a:t>
            </a:r>
          </a:p>
          <a:p>
            <a:pPr marL="342900" marR="0" lvl="0" indent="-342900" algn="l" rtl="0">
              <a:lnSpc>
                <a:spcPct val="100000"/>
              </a:lnSpc>
              <a:spcBef>
                <a:spcPts val="0"/>
              </a:spcBef>
              <a:spcAft>
                <a:spcPts val="0"/>
              </a:spcAft>
              <a:buClr>
                <a:schemeClr val="lt1"/>
              </a:buClr>
              <a:buSzPts val="3200"/>
              <a:buFont typeface="Arial"/>
              <a:buChar char="•"/>
            </a:pPr>
            <a:r>
              <a:rPr lang="en-IN" sz="3200" dirty="0">
                <a:solidFill>
                  <a:schemeClr val="lt1"/>
                </a:solidFill>
                <a:latin typeface="Calibri"/>
                <a:ea typeface="Calibri"/>
                <a:cs typeface="Calibri"/>
                <a:sym typeface="Calibri"/>
              </a:rPr>
              <a:t>Age: 11 y/o 6</a:t>
            </a:r>
            <a:r>
              <a:rPr lang="en-IN" sz="3200" baseline="30000" dirty="0">
                <a:solidFill>
                  <a:schemeClr val="lt1"/>
                </a:solidFill>
                <a:latin typeface="Calibri"/>
                <a:ea typeface="Calibri"/>
                <a:cs typeface="Calibri"/>
                <a:sym typeface="Calibri"/>
              </a:rPr>
              <a:t>th</a:t>
            </a:r>
            <a:r>
              <a:rPr lang="en-IN" sz="3200" dirty="0">
                <a:solidFill>
                  <a:schemeClr val="lt1"/>
                </a:solidFill>
                <a:latin typeface="Calibri"/>
                <a:ea typeface="Calibri"/>
                <a:cs typeface="Calibri"/>
                <a:sym typeface="Calibri"/>
              </a:rPr>
              <a:t> grade</a:t>
            </a:r>
          </a:p>
          <a:p>
            <a:pPr marL="342900" marR="0" lvl="0" indent="-342900" algn="l" rtl="0">
              <a:lnSpc>
                <a:spcPct val="100000"/>
              </a:lnSpc>
              <a:spcBef>
                <a:spcPts val="0"/>
              </a:spcBef>
              <a:spcAft>
                <a:spcPts val="0"/>
              </a:spcAft>
              <a:buClr>
                <a:schemeClr val="lt1"/>
              </a:buClr>
              <a:buSzPts val="3200"/>
              <a:buFont typeface="Arial"/>
              <a:buChar char="•"/>
            </a:pPr>
            <a:r>
              <a:rPr lang="en-IN" sz="3200" b="0" i="0" u="none" strike="noStrike" cap="none" dirty="0">
                <a:solidFill>
                  <a:schemeClr val="lt1"/>
                </a:solidFill>
                <a:latin typeface="Calibri"/>
                <a:ea typeface="Calibri"/>
                <a:cs typeface="Calibri"/>
                <a:sym typeface="Calibri"/>
              </a:rPr>
              <a:t>Nationality: Indian</a:t>
            </a:r>
          </a:p>
          <a:p>
            <a:pPr marR="0" lvl="0" algn="l" rtl="0">
              <a:lnSpc>
                <a:spcPct val="100000"/>
              </a:lnSpc>
              <a:spcBef>
                <a:spcPts val="0"/>
              </a:spcBef>
              <a:spcAft>
                <a:spcPts val="0"/>
              </a:spcAft>
              <a:buClr>
                <a:schemeClr val="lt1"/>
              </a:buClr>
              <a:buSzPts val="3200"/>
            </a:pPr>
            <a:endParaRPr sz="3200" b="0" i="0" u="none" strike="noStrike" cap="none" dirty="0">
              <a:solidFill>
                <a:schemeClr val="lt1"/>
              </a:solidFill>
              <a:latin typeface="Calibri"/>
              <a:ea typeface="Calibri"/>
              <a:cs typeface="Calibri"/>
              <a:sym typeface="Calibri"/>
            </a:endParaRPr>
          </a:p>
        </p:txBody>
      </p:sp>
      <p:sp>
        <p:nvSpPr>
          <p:cNvPr id="114" name="Google Shape;114;p4"/>
          <p:cNvSpPr/>
          <p:nvPr/>
        </p:nvSpPr>
        <p:spPr>
          <a:xfrm>
            <a:off x="-89619" y="1714799"/>
            <a:ext cx="4232991" cy="4636574"/>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5" descr="E:\Ammara\Clevered\brochure\002.png"/>
          <p:cNvPicPr preferRelativeResize="0"/>
          <p:nvPr/>
        </p:nvPicPr>
        <p:blipFill rotWithShape="1">
          <a:blip r:embed="rId3">
            <a:alphaModFix/>
          </a:blip>
          <a:srcRect/>
          <a:stretch/>
        </p:blipFill>
        <p:spPr>
          <a:xfrm rot="5400000">
            <a:off x="-489432" y="-2805045"/>
            <a:ext cx="6957392" cy="12368697"/>
          </a:xfrm>
          <a:prstGeom prst="rect">
            <a:avLst/>
          </a:prstGeom>
          <a:noFill/>
          <a:ln>
            <a:noFill/>
          </a:ln>
        </p:spPr>
      </p:pic>
      <p:sp>
        <p:nvSpPr>
          <p:cNvPr id="120" name="Google Shape;120;p5"/>
          <p:cNvSpPr/>
          <p:nvPr/>
        </p:nvSpPr>
        <p:spPr>
          <a:xfrm>
            <a:off x="755576" y="404553"/>
            <a:ext cx="7632848" cy="936104"/>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1" name="Google Shape;121;p5"/>
          <p:cNvSpPr txBox="1">
            <a:spLocks noGrp="1"/>
          </p:cNvSpPr>
          <p:nvPr>
            <p:ph type="title"/>
          </p:nvPr>
        </p:nvSpPr>
        <p:spPr>
          <a:xfrm>
            <a:off x="755575" y="481550"/>
            <a:ext cx="7931100" cy="936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60"/>
              <a:buFont typeface="Calibri"/>
              <a:buNone/>
            </a:pPr>
            <a:r>
              <a:rPr lang="en-IN" sz="3600" dirty="0"/>
              <a:t>About My Internship Journey with Clevered</a:t>
            </a:r>
            <a:endParaRPr sz="3600" dirty="0"/>
          </a:p>
        </p:txBody>
      </p:sp>
      <p:sp>
        <p:nvSpPr>
          <p:cNvPr id="123" name="Google Shape;123;p5"/>
          <p:cNvSpPr txBox="1"/>
          <p:nvPr/>
        </p:nvSpPr>
        <p:spPr>
          <a:xfrm>
            <a:off x="-1734034" y="1921600"/>
            <a:ext cx="9891797" cy="4525963"/>
          </a:xfrm>
          <a:prstGeom prst="rect">
            <a:avLst/>
          </a:prstGeom>
          <a:noFill/>
          <a:ln>
            <a:noFill/>
          </a:ln>
        </p:spPr>
        <p:txBody>
          <a:bodyPr spcFirstLastPara="1" wrap="square" lIns="91425" tIns="45700" rIns="91425" bIns="45700" anchor="t" anchorCtr="0">
            <a:normAutofit/>
          </a:bodyPr>
          <a:lstStyle/>
          <a:p>
            <a:pPr marR="0" lvl="0" algn="l" rtl="0">
              <a:lnSpc>
                <a:spcPct val="100000"/>
              </a:lnSpc>
              <a:spcBef>
                <a:spcPts val="0"/>
              </a:spcBef>
              <a:spcAft>
                <a:spcPts val="0"/>
              </a:spcAft>
              <a:buClr>
                <a:schemeClr val="lt1"/>
              </a:buClr>
              <a:buSzPts val="3200"/>
            </a:pPr>
            <a:r>
              <a:rPr lang="en-US" sz="3200" b="0" i="0" u="none" strike="noStrike" cap="none" dirty="0">
                <a:solidFill>
                  <a:schemeClr val="lt1"/>
                </a:solidFill>
                <a:latin typeface="Calibri"/>
                <a:ea typeface="Calibri"/>
                <a:cs typeface="Calibri"/>
                <a:sym typeface="Calibri"/>
              </a:rPr>
              <a:t>My internship journey with Clevered has been a great learning experience with the help of the very dedicated mentors and assistance received. </a:t>
            </a:r>
            <a:endParaRPr sz="3200" b="0" i="0" u="none" strike="noStrike" cap="none" dirty="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6" descr="E:\Ammara\Clevered\brochure\002.png"/>
          <p:cNvPicPr preferRelativeResize="0"/>
          <p:nvPr/>
        </p:nvPicPr>
        <p:blipFill rotWithShape="1">
          <a:blip r:embed="rId3">
            <a:alphaModFix/>
          </a:blip>
          <a:srcRect/>
          <a:stretch/>
        </p:blipFill>
        <p:spPr>
          <a:xfrm rot="5400000">
            <a:off x="-489432" y="-2805045"/>
            <a:ext cx="6957392" cy="12368697"/>
          </a:xfrm>
          <a:prstGeom prst="rect">
            <a:avLst/>
          </a:prstGeom>
          <a:noFill/>
          <a:ln>
            <a:noFill/>
          </a:ln>
        </p:spPr>
      </p:pic>
      <p:sp>
        <p:nvSpPr>
          <p:cNvPr id="129" name="Google Shape;129;p6"/>
          <p:cNvSpPr/>
          <p:nvPr/>
        </p:nvSpPr>
        <p:spPr>
          <a:xfrm>
            <a:off x="1835696" y="404664"/>
            <a:ext cx="5256584" cy="936104"/>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0" name="Google Shape;13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About App..</a:t>
            </a:r>
            <a:endParaRPr/>
          </a:p>
        </p:txBody>
      </p:sp>
      <p:sp>
        <p:nvSpPr>
          <p:cNvPr id="132" name="Google Shape;132;p6"/>
          <p:cNvSpPr txBox="1"/>
          <p:nvPr/>
        </p:nvSpPr>
        <p:spPr>
          <a:xfrm>
            <a:off x="-2694846" y="2057399"/>
            <a:ext cx="10224229" cy="4525963"/>
          </a:xfrm>
          <a:prstGeom prst="rect">
            <a:avLst/>
          </a:prstGeom>
          <a:noFill/>
          <a:ln>
            <a:noFill/>
          </a:ln>
        </p:spPr>
        <p:txBody>
          <a:bodyPr spcFirstLastPara="1" wrap="square" lIns="91425" tIns="45700" rIns="91425" bIns="45700" anchor="t" anchorCtr="0">
            <a:normAutofit/>
          </a:bodyPr>
          <a:lstStyle/>
          <a:p>
            <a:pPr>
              <a:buClr>
                <a:schemeClr val="lt1"/>
              </a:buClr>
              <a:buSzPts val="3200"/>
            </a:pPr>
            <a:r>
              <a:rPr lang="en-US" sz="2800" dirty="0">
                <a:solidFill>
                  <a:schemeClr val="bg1"/>
                </a:solidFill>
                <a:latin typeface="Calibri" panose="020F0502020204030204" pitchFamily="34" charset="0"/>
                <a:cs typeface="Calibri" panose="020F0502020204030204" pitchFamily="34" charset="0"/>
              </a:rPr>
              <a:t>I have chosen to make the desktop assistant project because makes things easier and faster to do on your device with simple verbal commands.  It is beneficial to the society as it is always available 24/7 when we need it,  helps organize the tasks hence improves the productivity.</a:t>
            </a:r>
          </a:p>
          <a:p>
            <a:pPr marR="0" lvl="0" algn="l" rtl="0">
              <a:lnSpc>
                <a:spcPct val="100000"/>
              </a:lnSpc>
              <a:spcBef>
                <a:spcPts val="0"/>
              </a:spcBef>
              <a:spcAft>
                <a:spcPts val="0"/>
              </a:spcAft>
              <a:buClr>
                <a:schemeClr val="lt1"/>
              </a:buClr>
              <a:buSzPts val="3200"/>
            </a:pPr>
            <a:endParaRPr sz="3200" b="0" i="0" u="none" strike="noStrike" cap="none" dirty="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7" descr="E:\Ammara\Clevered\brochure\002.png"/>
          <p:cNvPicPr preferRelativeResize="0"/>
          <p:nvPr/>
        </p:nvPicPr>
        <p:blipFill rotWithShape="1">
          <a:blip r:embed="rId3">
            <a:alphaModFix/>
          </a:blip>
          <a:srcRect/>
          <a:stretch/>
        </p:blipFill>
        <p:spPr>
          <a:xfrm rot="5400000">
            <a:off x="-555334" y="-2805045"/>
            <a:ext cx="6957392" cy="12368697"/>
          </a:xfrm>
          <a:prstGeom prst="rect">
            <a:avLst/>
          </a:prstGeom>
          <a:noFill/>
          <a:ln>
            <a:noFill/>
          </a:ln>
        </p:spPr>
      </p:pic>
      <p:sp>
        <p:nvSpPr>
          <p:cNvPr id="138" name="Google Shape;138;p7"/>
          <p:cNvSpPr/>
          <p:nvPr/>
        </p:nvSpPr>
        <p:spPr>
          <a:xfrm>
            <a:off x="1691680" y="2780928"/>
            <a:ext cx="5760640" cy="936104"/>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9" name="Google Shape;139;p7"/>
          <p:cNvSpPr txBox="1">
            <a:spLocks noGrp="1"/>
          </p:cNvSpPr>
          <p:nvPr>
            <p:ph type="title"/>
          </p:nvPr>
        </p:nvSpPr>
        <p:spPr>
          <a:xfrm>
            <a:off x="457200" y="2643182"/>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dirty="0"/>
              <a:t>How do I use the App?</a:t>
            </a:r>
            <a:endParaRPr dirty="0"/>
          </a:p>
        </p:txBody>
      </p:sp>
      <p:sp>
        <p:nvSpPr>
          <p:cNvPr id="2" name="TextBox 1">
            <a:extLst>
              <a:ext uri="{FF2B5EF4-FFF2-40B4-BE49-F238E27FC236}">
                <a16:creationId xmlns:a16="http://schemas.microsoft.com/office/drawing/2014/main" id="{F89BFE0A-4944-4002-9E00-B1BAF208C2A6}"/>
              </a:ext>
            </a:extLst>
          </p:cNvPr>
          <p:cNvSpPr txBox="1"/>
          <p:nvPr/>
        </p:nvSpPr>
        <p:spPr>
          <a:xfrm>
            <a:off x="-1544933" y="4100097"/>
            <a:ext cx="9701929" cy="1323439"/>
          </a:xfrm>
          <a:prstGeom prst="rect">
            <a:avLst/>
          </a:prstGeom>
          <a:noFill/>
        </p:spPr>
        <p:txBody>
          <a:bodyPr wrap="square" rtlCol="0">
            <a:spAutoFit/>
          </a:bodyPr>
          <a:lstStyle/>
          <a:p>
            <a:r>
              <a:rPr lang="en-US" sz="2000" dirty="0">
                <a:solidFill>
                  <a:schemeClr val="bg1"/>
                </a:solidFill>
              </a:rPr>
              <a:t>To give in commands for the assistant we only have to click in the mic button and say “Open </a:t>
            </a:r>
            <a:r>
              <a:rPr lang="en-US" sz="2000" u="sng" dirty="0">
                <a:solidFill>
                  <a:schemeClr val="bg1"/>
                </a:solidFill>
              </a:rPr>
              <a:t>appname</a:t>
            </a:r>
            <a:r>
              <a:rPr lang="en-US" sz="2000" dirty="0">
                <a:solidFill>
                  <a:schemeClr val="bg1"/>
                </a:solidFill>
              </a:rPr>
              <a:t>”.</a:t>
            </a:r>
          </a:p>
          <a:p>
            <a:r>
              <a:rPr lang="en-US" sz="2000" dirty="0">
                <a:solidFill>
                  <a:schemeClr val="bg1"/>
                </a:solidFill>
              </a:rPr>
              <a:t>I have created a Help button for guidance for the user of my app if any assistance is needed </a:t>
            </a:r>
            <a:endParaRPr lang="en-AE" sz="20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9" descr="E:\Ammara\Clevered\brochure\002.png"/>
          <p:cNvPicPr preferRelativeResize="0"/>
          <p:nvPr/>
        </p:nvPicPr>
        <p:blipFill rotWithShape="1">
          <a:blip r:embed="rId3">
            <a:alphaModFix/>
          </a:blip>
          <a:srcRect/>
          <a:stretch/>
        </p:blipFill>
        <p:spPr>
          <a:xfrm rot="5400000">
            <a:off x="-489432" y="-2805045"/>
            <a:ext cx="6957392" cy="12368697"/>
          </a:xfrm>
          <a:prstGeom prst="rect">
            <a:avLst/>
          </a:prstGeom>
          <a:noFill/>
          <a:ln w="28575" cap="flat" cmpd="sng">
            <a:solidFill>
              <a:schemeClr val="dk1"/>
            </a:solidFill>
            <a:prstDash val="solid"/>
            <a:round/>
            <a:headEnd type="none" w="sm" len="sm"/>
            <a:tailEnd type="none" w="sm" len="sm"/>
          </a:ln>
        </p:spPr>
      </p:pic>
      <p:sp>
        <p:nvSpPr>
          <p:cNvPr id="154" name="Google Shape;154;p9"/>
          <p:cNvSpPr/>
          <p:nvPr/>
        </p:nvSpPr>
        <p:spPr>
          <a:xfrm>
            <a:off x="1871700" y="200702"/>
            <a:ext cx="5400600" cy="1290871"/>
          </a:xfrm>
          <a:prstGeom prst="rect">
            <a:avLst/>
          </a:prstGeom>
          <a:solidFill>
            <a:srgbClr val="F1EDA5"/>
          </a:solidFill>
          <a:ln w="25400" cap="flat" cmpd="sng">
            <a:solidFill>
              <a:srgbClr val="F1E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5" name="Google Shape;155;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Contact Person</a:t>
            </a:r>
            <a:endParaRPr/>
          </a:p>
        </p:txBody>
      </p:sp>
      <p:sp>
        <p:nvSpPr>
          <p:cNvPr id="156" name="Google Shape;156;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lt1"/>
              </a:buClr>
              <a:buSzPts val="3200"/>
              <a:buChar char="•"/>
            </a:pPr>
            <a:r>
              <a:rPr lang="en-US" dirty="0">
                <a:solidFill>
                  <a:schemeClr val="lt1"/>
                </a:solidFill>
              </a:rPr>
              <a:t>Email address:- nazish17haider@gmail.com</a:t>
            </a:r>
            <a:endParaRPr dirty="0"/>
          </a:p>
          <a:p>
            <a:pPr marL="342900" lvl="0" indent="-342900" algn="l" rtl="0">
              <a:spcBef>
                <a:spcPts val="640"/>
              </a:spcBef>
              <a:spcAft>
                <a:spcPts val="0"/>
              </a:spcAft>
              <a:buClr>
                <a:schemeClr val="dk1"/>
              </a:buClr>
              <a:buSzPts val="3200"/>
              <a:buNone/>
            </a:pPr>
            <a:endParaRPr dirty="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10" descr="E:\Ammara\Clevered\brochure\002.png"/>
          <p:cNvPicPr preferRelativeResize="0"/>
          <p:nvPr/>
        </p:nvPicPr>
        <p:blipFill rotWithShape="1">
          <a:blip r:embed="rId3">
            <a:alphaModFix/>
          </a:blip>
          <a:srcRect/>
          <a:stretch/>
        </p:blipFill>
        <p:spPr>
          <a:xfrm rot="5400000">
            <a:off x="-489432" y="-2805045"/>
            <a:ext cx="6957392" cy="12368697"/>
          </a:xfrm>
          <a:prstGeom prst="rect">
            <a:avLst/>
          </a:prstGeom>
          <a:noFill/>
          <a:ln w="38100" cap="flat" cmpd="sng">
            <a:solidFill>
              <a:schemeClr val="dk1"/>
            </a:solidFill>
            <a:prstDash val="solid"/>
            <a:round/>
            <a:headEnd type="none" w="sm" len="sm"/>
            <a:tailEnd type="none" w="sm" len="sm"/>
          </a:ln>
        </p:spPr>
      </p:pic>
      <p:sp>
        <p:nvSpPr>
          <p:cNvPr id="162" name="Google Shape;162;p10"/>
          <p:cNvSpPr txBox="1">
            <a:spLocks noGrp="1"/>
          </p:cNvSpPr>
          <p:nvPr>
            <p:ph type="title"/>
          </p:nvPr>
        </p:nvSpPr>
        <p:spPr>
          <a:xfrm>
            <a:off x="2442592" y="2807803"/>
            <a:ext cx="4258816" cy="1143000"/>
          </a:xfrm>
          <a:prstGeom prst="rect">
            <a:avLst/>
          </a:prstGeom>
          <a:solidFill>
            <a:srgbClr val="F1EDA5"/>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Thank you!</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651</TotalTime>
  <Words>207</Words>
  <Application>Microsoft Office PowerPoint</Application>
  <PresentationFormat>On-screen Show (4:3)</PresentationFormat>
  <Paragraphs>19</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Desktop Assistant project</vt:lpstr>
      <vt:lpstr>Acknowledgements</vt:lpstr>
      <vt:lpstr>About Me..</vt:lpstr>
      <vt:lpstr>About My Internship Journey with Clevered</vt:lpstr>
      <vt:lpstr>About App..</vt:lpstr>
      <vt:lpstr>How do I use the App?</vt:lpstr>
      <vt:lpstr>Contact Person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Desktop Assistant project</dc:title>
  <dc:creator>Smita</dc:creator>
  <cp:lastModifiedBy>NAZISH  HAIDER</cp:lastModifiedBy>
  <cp:revision>4</cp:revision>
  <dcterms:created xsi:type="dcterms:W3CDTF">2021-09-17T13:31:27Z</dcterms:created>
  <dcterms:modified xsi:type="dcterms:W3CDTF">2022-06-10T15:45:05Z</dcterms:modified>
</cp:coreProperties>
</file>