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58" r:id="rId13"/>
    <p:sldId id="259" r:id="rId14"/>
    <p:sldId id="260" r:id="rId15"/>
    <p:sldId id="26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05F13-AB9F-4FF9-9E97-8A794FA14EB4}" v="218" dt="2022-04-25T08:40:03.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4" autoAdjust="0"/>
  </p:normalViewPr>
  <p:slideViewPr>
    <p:cSldViewPr snapToGrid="0">
      <p:cViewPr varScale="1">
        <p:scale>
          <a:sx n="102" d="100"/>
          <a:sy n="102" d="100"/>
        </p:scale>
        <p:origin x="87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ZHAN BIN RAMLI" userId="a39b014c-4f7f-4c1a-90c1-678384d8a843" providerId="ADAL" clId="{A4305F13-AB9F-4FF9-9E97-8A794FA14EB4}"/>
    <pc:docChg chg="undo redo custSel addSld delSld modSld sldOrd">
      <pc:chgData name="MUHAMMAD NAZHAN BIN RAMLI" userId="a39b014c-4f7f-4c1a-90c1-678384d8a843" providerId="ADAL" clId="{A4305F13-AB9F-4FF9-9E97-8A794FA14EB4}" dt="2022-04-25T08:47:30.494" v="2017" actId="1076"/>
      <pc:docMkLst>
        <pc:docMk/>
      </pc:docMkLst>
      <pc:sldChg chg="ord">
        <pc:chgData name="MUHAMMAD NAZHAN BIN RAMLI" userId="a39b014c-4f7f-4c1a-90c1-678384d8a843" providerId="ADAL" clId="{A4305F13-AB9F-4FF9-9E97-8A794FA14EB4}" dt="2022-04-25T08:45:19.622" v="1962"/>
        <pc:sldMkLst>
          <pc:docMk/>
          <pc:sldMk cId="950948430" sldId="258"/>
        </pc:sldMkLst>
      </pc:sldChg>
      <pc:sldChg chg="addSp delSp modSp mod ord">
        <pc:chgData name="MUHAMMAD NAZHAN BIN RAMLI" userId="a39b014c-4f7f-4c1a-90c1-678384d8a843" providerId="ADAL" clId="{A4305F13-AB9F-4FF9-9E97-8A794FA14EB4}" dt="2022-04-25T08:45:19.622" v="1962"/>
        <pc:sldMkLst>
          <pc:docMk/>
          <pc:sldMk cId="624704015" sldId="259"/>
        </pc:sldMkLst>
        <pc:spChg chg="del">
          <ac:chgData name="MUHAMMAD NAZHAN BIN RAMLI" userId="a39b014c-4f7f-4c1a-90c1-678384d8a843" providerId="ADAL" clId="{A4305F13-AB9F-4FF9-9E97-8A794FA14EB4}" dt="2022-04-25T07:40:29.435" v="40" actId="478"/>
          <ac:spMkLst>
            <pc:docMk/>
            <pc:sldMk cId="624704015" sldId="259"/>
            <ac:spMk id="4" creationId="{A3C8CF1D-1A63-4C6E-9611-18CCFC748600}"/>
          </ac:spMkLst>
        </pc:spChg>
        <pc:picChg chg="add mod">
          <ac:chgData name="MUHAMMAD NAZHAN BIN RAMLI" userId="a39b014c-4f7f-4c1a-90c1-678384d8a843" providerId="ADAL" clId="{A4305F13-AB9F-4FF9-9E97-8A794FA14EB4}" dt="2022-04-25T07:40:31.484" v="42" actId="1076"/>
          <ac:picMkLst>
            <pc:docMk/>
            <pc:sldMk cId="624704015" sldId="259"/>
            <ac:picMk id="6" creationId="{3643CD41-F54C-4856-B6C0-7EF75D555C10}"/>
          </ac:picMkLst>
        </pc:picChg>
      </pc:sldChg>
      <pc:sldChg chg="addSp delSp modSp mod ord">
        <pc:chgData name="MUHAMMAD NAZHAN BIN RAMLI" userId="a39b014c-4f7f-4c1a-90c1-678384d8a843" providerId="ADAL" clId="{A4305F13-AB9F-4FF9-9E97-8A794FA14EB4}" dt="2022-04-25T08:45:19.622" v="1962"/>
        <pc:sldMkLst>
          <pc:docMk/>
          <pc:sldMk cId="3450058598" sldId="260"/>
        </pc:sldMkLst>
        <pc:spChg chg="mod">
          <ac:chgData name="MUHAMMAD NAZHAN BIN RAMLI" userId="a39b014c-4f7f-4c1a-90c1-678384d8a843" providerId="ADAL" clId="{A4305F13-AB9F-4FF9-9E97-8A794FA14EB4}" dt="2022-04-25T08:13:09.773" v="742" actId="20577"/>
          <ac:spMkLst>
            <pc:docMk/>
            <pc:sldMk cId="3450058598" sldId="260"/>
            <ac:spMk id="2" creationId="{1E1121C6-A5E9-4687-8FC7-300DE03F3F28}"/>
          </ac:spMkLst>
        </pc:spChg>
        <pc:spChg chg="add del mod">
          <ac:chgData name="MUHAMMAD NAZHAN BIN RAMLI" userId="a39b014c-4f7f-4c1a-90c1-678384d8a843" providerId="ADAL" clId="{A4305F13-AB9F-4FF9-9E97-8A794FA14EB4}" dt="2022-04-25T07:40:12.885" v="35" actId="478"/>
          <ac:spMkLst>
            <pc:docMk/>
            <pc:sldMk cId="3450058598" sldId="260"/>
            <ac:spMk id="5" creationId="{02D64E95-BE11-4C6F-BAE0-2248FD22C595}"/>
          </ac:spMkLst>
        </pc:spChg>
        <pc:picChg chg="add mod">
          <ac:chgData name="MUHAMMAD NAZHAN BIN RAMLI" userId="a39b014c-4f7f-4c1a-90c1-678384d8a843" providerId="ADAL" clId="{A4305F13-AB9F-4FF9-9E97-8A794FA14EB4}" dt="2022-04-25T07:40:18.460" v="39" actId="1076"/>
          <ac:picMkLst>
            <pc:docMk/>
            <pc:sldMk cId="3450058598" sldId="260"/>
            <ac:picMk id="7" creationId="{EE7B7FFD-741B-4D6C-915C-7F1948CBC842}"/>
          </ac:picMkLst>
        </pc:picChg>
      </pc:sldChg>
      <pc:sldChg chg="addSp delSp modSp new mod ord">
        <pc:chgData name="MUHAMMAD NAZHAN BIN RAMLI" userId="a39b014c-4f7f-4c1a-90c1-678384d8a843" providerId="ADAL" clId="{A4305F13-AB9F-4FF9-9E97-8A794FA14EB4}" dt="2022-04-25T08:45:19.622" v="1962"/>
        <pc:sldMkLst>
          <pc:docMk/>
          <pc:sldMk cId="94350964" sldId="261"/>
        </pc:sldMkLst>
        <pc:spChg chg="mod">
          <ac:chgData name="MUHAMMAD NAZHAN BIN RAMLI" userId="a39b014c-4f7f-4c1a-90c1-678384d8a843" providerId="ADAL" clId="{A4305F13-AB9F-4FF9-9E97-8A794FA14EB4}" dt="2022-04-25T08:13:02.033" v="741" actId="122"/>
          <ac:spMkLst>
            <pc:docMk/>
            <pc:sldMk cId="94350964" sldId="261"/>
            <ac:spMk id="2" creationId="{89893C2B-039E-409A-91F7-FE576503F0EC}"/>
          </ac:spMkLst>
        </pc:spChg>
        <pc:spChg chg="del">
          <ac:chgData name="MUHAMMAD NAZHAN BIN RAMLI" userId="a39b014c-4f7f-4c1a-90c1-678384d8a843" providerId="ADAL" clId="{A4305F13-AB9F-4FF9-9E97-8A794FA14EB4}" dt="2022-04-25T08:13:24.587" v="743" actId="478"/>
          <ac:spMkLst>
            <pc:docMk/>
            <pc:sldMk cId="94350964" sldId="261"/>
            <ac:spMk id="3" creationId="{687710D7-1103-46DA-895F-71F35F9781BF}"/>
          </ac:spMkLst>
        </pc:spChg>
        <pc:spChg chg="add mod">
          <ac:chgData name="MUHAMMAD NAZHAN BIN RAMLI" userId="a39b014c-4f7f-4c1a-90c1-678384d8a843" providerId="ADAL" clId="{A4305F13-AB9F-4FF9-9E97-8A794FA14EB4}" dt="2022-04-25T08:16:41.023" v="949" actId="1076"/>
          <ac:spMkLst>
            <pc:docMk/>
            <pc:sldMk cId="94350964" sldId="261"/>
            <ac:spMk id="4" creationId="{A2896D06-FF67-48EB-B51C-207D861AFB6D}"/>
          </ac:spMkLst>
        </pc:spChg>
        <pc:spChg chg="add del mod">
          <ac:chgData name="MUHAMMAD NAZHAN BIN RAMLI" userId="a39b014c-4f7f-4c1a-90c1-678384d8a843" providerId="ADAL" clId="{A4305F13-AB9F-4FF9-9E97-8A794FA14EB4}" dt="2022-04-25T08:13:50.570" v="759" actId="22"/>
          <ac:spMkLst>
            <pc:docMk/>
            <pc:sldMk cId="94350964" sldId="261"/>
            <ac:spMk id="6" creationId="{ABA28A67-38B6-430A-92AB-6DE2500F562B}"/>
          </ac:spMkLst>
        </pc:spChg>
        <pc:spChg chg="add mod">
          <ac:chgData name="MUHAMMAD NAZHAN BIN RAMLI" userId="a39b014c-4f7f-4c1a-90c1-678384d8a843" providerId="ADAL" clId="{A4305F13-AB9F-4FF9-9E97-8A794FA14EB4}" dt="2022-04-25T08:15:34.193" v="907" actId="1076"/>
          <ac:spMkLst>
            <pc:docMk/>
            <pc:sldMk cId="94350964" sldId="261"/>
            <ac:spMk id="7" creationId="{EE01F341-5C62-466C-B161-9038F8D9309B}"/>
          </ac:spMkLst>
        </pc:spChg>
        <pc:spChg chg="add mod">
          <ac:chgData name="MUHAMMAD NAZHAN BIN RAMLI" userId="a39b014c-4f7f-4c1a-90c1-678384d8a843" providerId="ADAL" clId="{A4305F13-AB9F-4FF9-9E97-8A794FA14EB4}" dt="2022-04-25T08:16:39.319" v="948" actId="1076"/>
          <ac:spMkLst>
            <pc:docMk/>
            <pc:sldMk cId="94350964" sldId="261"/>
            <ac:spMk id="12" creationId="{BC789158-7A53-4A53-B45C-BCF8F83AA852}"/>
          </ac:spMkLst>
        </pc:spChg>
        <pc:spChg chg="add mod">
          <ac:chgData name="MUHAMMAD NAZHAN BIN RAMLI" userId="a39b014c-4f7f-4c1a-90c1-678384d8a843" providerId="ADAL" clId="{A4305F13-AB9F-4FF9-9E97-8A794FA14EB4}" dt="2022-04-25T08:18:01.026" v="1086" actId="20577"/>
          <ac:spMkLst>
            <pc:docMk/>
            <pc:sldMk cId="94350964" sldId="261"/>
            <ac:spMk id="13" creationId="{979DC6FF-0F76-431C-8C90-79E2AF30F656}"/>
          </ac:spMkLst>
        </pc:spChg>
        <pc:cxnChg chg="add mod">
          <ac:chgData name="MUHAMMAD NAZHAN BIN RAMLI" userId="a39b014c-4f7f-4c1a-90c1-678384d8a843" providerId="ADAL" clId="{A4305F13-AB9F-4FF9-9E97-8A794FA14EB4}" dt="2022-04-25T08:15:58.848" v="915" actId="1076"/>
          <ac:cxnSpMkLst>
            <pc:docMk/>
            <pc:sldMk cId="94350964" sldId="261"/>
            <ac:cxnSpMk id="9" creationId="{6E3726D3-33C7-498E-9C9C-F0E87C0B7E59}"/>
          </ac:cxnSpMkLst>
        </pc:cxnChg>
      </pc:sldChg>
      <pc:sldChg chg="addSp modSp new mod">
        <pc:chgData name="MUHAMMAD NAZHAN BIN RAMLI" userId="a39b014c-4f7f-4c1a-90c1-678384d8a843" providerId="ADAL" clId="{A4305F13-AB9F-4FF9-9E97-8A794FA14EB4}" dt="2022-04-25T07:44:22.156" v="134" actId="113"/>
        <pc:sldMkLst>
          <pc:docMk/>
          <pc:sldMk cId="455807575" sldId="262"/>
        </pc:sldMkLst>
        <pc:spChg chg="mod">
          <ac:chgData name="MUHAMMAD NAZHAN BIN RAMLI" userId="a39b014c-4f7f-4c1a-90c1-678384d8a843" providerId="ADAL" clId="{A4305F13-AB9F-4FF9-9E97-8A794FA14EB4}" dt="2022-04-25T07:44:22.156" v="134" actId="113"/>
          <ac:spMkLst>
            <pc:docMk/>
            <pc:sldMk cId="455807575" sldId="262"/>
            <ac:spMk id="2" creationId="{99A09A83-35F5-4409-BD18-8475B713C6C0}"/>
          </ac:spMkLst>
        </pc:spChg>
        <pc:spChg chg="mod">
          <ac:chgData name="MUHAMMAD NAZHAN BIN RAMLI" userId="a39b014c-4f7f-4c1a-90c1-678384d8a843" providerId="ADAL" clId="{A4305F13-AB9F-4FF9-9E97-8A794FA14EB4}" dt="2022-04-25T07:44:19.411" v="132" actId="1076"/>
          <ac:spMkLst>
            <pc:docMk/>
            <pc:sldMk cId="455807575" sldId="262"/>
            <ac:spMk id="3" creationId="{79891AB6-6472-4544-826D-8A0FDB5108F7}"/>
          </ac:spMkLst>
        </pc:spChg>
        <pc:picChg chg="add mod">
          <ac:chgData name="MUHAMMAD NAZHAN BIN RAMLI" userId="a39b014c-4f7f-4c1a-90c1-678384d8a843" providerId="ADAL" clId="{A4305F13-AB9F-4FF9-9E97-8A794FA14EB4}" dt="2022-04-25T07:44:20.396" v="133" actId="1076"/>
          <ac:picMkLst>
            <pc:docMk/>
            <pc:sldMk cId="455807575" sldId="262"/>
            <ac:picMk id="2050" creationId="{EE85581E-2B8E-4025-8D1C-9A0ABBC14487}"/>
          </ac:picMkLst>
        </pc:picChg>
      </pc:sldChg>
      <pc:sldChg chg="new del">
        <pc:chgData name="MUHAMMAD NAZHAN BIN RAMLI" userId="a39b014c-4f7f-4c1a-90c1-678384d8a843" providerId="ADAL" clId="{A4305F13-AB9F-4FF9-9E97-8A794FA14EB4}" dt="2022-04-25T07:41:40.477" v="45" actId="680"/>
        <pc:sldMkLst>
          <pc:docMk/>
          <pc:sldMk cId="1630737071" sldId="262"/>
        </pc:sldMkLst>
      </pc:sldChg>
      <pc:sldChg chg="modSp new mod">
        <pc:chgData name="MUHAMMAD NAZHAN BIN RAMLI" userId="a39b014c-4f7f-4c1a-90c1-678384d8a843" providerId="ADAL" clId="{A4305F13-AB9F-4FF9-9E97-8A794FA14EB4}" dt="2022-04-25T07:52:57.762" v="485" actId="113"/>
        <pc:sldMkLst>
          <pc:docMk/>
          <pc:sldMk cId="2695455247" sldId="263"/>
        </pc:sldMkLst>
        <pc:spChg chg="mod">
          <ac:chgData name="MUHAMMAD NAZHAN BIN RAMLI" userId="a39b014c-4f7f-4c1a-90c1-678384d8a843" providerId="ADAL" clId="{A4305F13-AB9F-4FF9-9E97-8A794FA14EB4}" dt="2022-04-25T07:44:39.166" v="156" actId="20577"/>
          <ac:spMkLst>
            <pc:docMk/>
            <pc:sldMk cId="2695455247" sldId="263"/>
            <ac:spMk id="2" creationId="{CDE3AFC2-F553-47B4-99E5-B9771E4FEC24}"/>
          </ac:spMkLst>
        </pc:spChg>
        <pc:spChg chg="mod">
          <ac:chgData name="MUHAMMAD NAZHAN BIN RAMLI" userId="a39b014c-4f7f-4c1a-90c1-678384d8a843" providerId="ADAL" clId="{A4305F13-AB9F-4FF9-9E97-8A794FA14EB4}" dt="2022-04-25T07:52:57.762" v="485" actId="113"/>
          <ac:spMkLst>
            <pc:docMk/>
            <pc:sldMk cId="2695455247" sldId="263"/>
            <ac:spMk id="3" creationId="{DDF36E27-4E8B-4D90-B4CE-02458A15A8B2}"/>
          </ac:spMkLst>
        </pc:spChg>
      </pc:sldChg>
      <pc:sldChg chg="addSp delSp modSp new mod">
        <pc:chgData name="MUHAMMAD NAZHAN BIN RAMLI" userId="a39b014c-4f7f-4c1a-90c1-678384d8a843" providerId="ADAL" clId="{A4305F13-AB9F-4FF9-9E97-8A794FA14EB4}" dt="2022-04-25T07:47:54.863" v="242" actId="1076"/>
        <pc:sldMkLst>
          <pc:docMk/>
          <pc:sldMk cId="1375316407" sldId="264"/>
        </pc:sldMkLst>
        <pc:spChg chg="del">
          <ac:chgData name="MUHAMMAD NAZHAN BIN RAMLI" userId="a39b014c-4f7f-4c1a-90c1-678384d8a843" providerId="ADAL" clId="{A4305F13-AB9F-4FF9-9E97-8A794FA14EB4}" dt="2022-04-25T07:47:44.743" v="240" actId="478"/>
          <ac:spMkLst>
            <pc:docMk/>
            <pc:sldMk cId="1375316407" sldId="264"/>
            <ac:spMk id="2" creationId="{A4101ED9-235B-4042-9726-5168B5A64D01}"/>
          </ac:spMkLst>
        </pc:spChg>
        <pc:spChg chg="del">
          <ac:chgData name="MUHAMMAD NAZHAN BIN RAMLI" userId="a39b014c-4f7f-4c1a-90c1-678384d8a843" providerId="ADAL" clId="{A4305F13-AB9F-4FF9-9E97-8A794FA14EB4}" dt="2022-04-25T07:47:44.422" v="239" actId="478"/>
          <ac:spMkLst>
            <pc:docMk/>
            <pc:sldMk cId="1375316407" sldId="264"/>
            <ac:spMk id="3" creationId="{646B8BB4-4EE9-4B65-A9B5-768815E32492}"/>
          </ac:spMkLst>
        </pc:spChg>
        <pc:picChg chg="add mod">
          <ac:chgData name="MUHAMMAD NAZHAN BIN RAMLI" userId="a39b014c-4f7f-4c1a-90c1-678384d8a843" providerId="ADAL" clId="{A4305F13-AB9F-4FF9-9E97-8A794FA14EB4}" dt="2022-04-25T07:47:54.863" v="242" actId="1076"/>
          <ac:picMkLst>
            <pc:docMk/>
            <pc:sldMk cId="1375316407" sldId="264"/>
            <ac:picMk id="5" creationId="{67BECC7C-C663-4C1D-B91F-446885310D6B}"/>
          </ac:picMkLst>
        </pc:picChg>
      </pc:sldChg>
      <pc:sldChg chg="delSp modSp new mod">
        <pc:chgData name="MUHAMMAD NAZHAN BIN RAMLI" userId="a39b014c-4f7f-4c1a-90c1-678384d8a843" providerId="ADAL" clId="{A4305F13-AB9F-4FF9-9E97-8A794FA14EB4}" dt="2022-04-25T07:55:14.012" v="543" actId="1076"/>
        <pc:sldMkLst>
          <pc:docMk/>
          <pc:sldMk cId="2150997118" sldId="265"/>
        </pc:sldMkLst>
        <pc:spChg chg="del">
          <ac:chgData name="MUHAMMAD NAZHAN BIN RAMLI" userId="a39b014c-4f7f-4c1a-90c1-678384d8a843" providerId="ADAL" clId="{A4305F13-AB9F-4FF9-9E97-8A794FA14EB4}" dt="2022-04-25T07:48:30.198" v="290" actId="478"/>
          <ac:spMkLst>
            <pc:docMk/>
            <pc:sldMk cId="2150997118" sldId="265"/>
            <ac:spMk id="2" creationId="{483AFEDA-8D10-4E62-B041-2E502E390060}"/>
          </ac:spMkLst>
        </pc:spChg>
        <pc:spChg chg="mod">
          <ac:chgData name="MUHAMMAD NAZHAN BIN RAMLI" userId="a39b014c-4f7f-4c1a-90c1-678384d8a843" providerId="ADAL" clId="{A4305F13-AB9F-4FF9-9E97-8A794FA14EB4}" dt="2022-04-25T07:55:14.012" v="543" actId="1076"/>
          <ac:spMkLst>
            <pc:docMk/>
            <pc:sldMk cId="2150997118" sldId="265"/>
            <ac:spMk id="3" creationId="{A9F73312-C66F-4164-B0BC-219E5D9C5F66}"/>
          </ac:spMkLst>
        </pc:spChg>
      </pc:sldChg>
      <pc:sldChg chg="modSp new mod">
        <pc:chgData name="MUHAMMAD NAZHAN BIN RAMLI" userId="a39b014c-4f7f-4c1a-90c1-678384d8a843" providerId="ADAL" clId="{A4305F13-AB9F-4FF9-9E97-8A794FA14EB4}" dt="2022-04-25T07:56:30.922" v="550"/>
        <pc:sldMkLst>
          <pc:docMk/>
          <pc:sldMk cId="2596431374" sldId="266"/>
        </pc:sldMkLst>
        <pc:spChg chg="mod">
          <ac:chgData name="MUHAMMAD NAZHAN BIN RAMLI" userId="a39b014c-4f7f-4c1a-90c1-678384d8a843" providerId="ADAL" clId="{A4305F13-AB9F-4FF9-9E97-8A794FA14EB4}" dt="2022-04-25T07:56:11.366" v="547" actId="20577"/>
          <ac:spMkLst>
            <pc:docMk/>
            <pc:sldMk cId="2596431374" sldId="266"/>
            <ac:spMk id="2" creationId="{AFCF2738-B093-4D12-AD9D-A4B69DD0DDD4}"/>
          </ac:spMkLst>
        </pc:spChg>
        <pc:spChg chg="mod">
          <ac:chgData name="MUHAMMAD NAZHAN BIN RAMLI" userId="a39b014c-4f7f-4c1a-90c1-678384d8a843" providerId="ADAL" clId="{A4305F13-AB9F-4FF9-9E97-8A794FA14EB4}" dt="2022-04-25T07:56:30.922" v="550"/>
          <ac:spMkLst>
            <pc:docMk/>
            <pc:sldMk cId="2596431374" sldId="266"/>
            <ac:spMk id="3" creationId="{ACEF8B8D-43E9-463C-9C7F-12C0EBF2258E}"/>
          </ac:spMkLst>
        </pc:spChg>
      </pc:sldChg>
      <pc:sldChg chg="modSp new mod">
        <pc:chgData name="MUHAMMAD NAZHAN BIN RAMLI" userId="a39b014c-4f7f-4c1a-90c1-678384d8a843" providerId="ADAL" clId="{A4305F13-AB9F-4FF9-9E97-8A794FA14EB4}" dt="2022-04-25T07:56:55.386" v="575"/>
        <pc:sldMkLst>
          <pc:docMk/>
          <pc:sldMk cId="2462034508" sldId="267"/>
        </pc:sldMkLst>
        <pc:spChg chg="mod">
          <ac:chgData name="MUHAMMAD NAZHAN BIN RAMLI" userId="a39b014c-4f7f-4c1a-90c1-678384d8a843" providerId="ADAL" clId="{A4305F13-AB9F-4FF9-9E97-8A794FA14EB4}" dt="2022-04-25T07:56:47.872" v="574" actId="113"/>
          <ac:spMkLst>
            <pc:docMk/>
            <pc:sldMk cId="2462034508" sldId="267"/>
            <ac:spMk id="2" creationId="{A7C84B80-E1B7-4E62-AA0C-19C80C30D5F5}"/>
          </ac:spMkLst>
        </pc:spChg>
        <pc:spChg chg="mod">
          <ac:chgData name="MUHAMMAD NAZHAN BIN RAMLI" userId="a39b014c-4f7f-4c1a-90c1-678384d8a843" providerId="ADAL" clId="{A4305F13-AB9F-4FF9-9E97-8A794FA14EB4}" dt="2022-04-25T07:56:55.386" v="575"/>
          <ac:spMkLst>
            <pc:docMk/>
            <pc:sldMk cId="2462034508" sldId="267"/>
            <ac:spMk id="3" creationId="{CB9DF40A-A6E9-48B0-AF30-4C7729474B7B}"/>
          </ac:spMkLst>
        </pc:spChg>
      </pc:sldChg>
      <pc:sldChg chg="addSp delSp modSp new mod">
        <pc:chgData name="MUHAMMAD NAZHAN BIN RAMLI" userId="a39b014c-4f7f-4c1a-90c1-678384d8a843" providerId="ADAL" clId="{A4305F13-AB9F-4FF9-9E97-8A794FA14EB4}" dt="2022-04-25T07:58:15.790" v="608" actId="1076"/>
        <pc:sldMkLst>
          <pc:docMk/>
          <pc:sldMk cId="3685342056" sldId="268"/>
        </pc:sldMkLst>
        <pc:spChg chg="mod">
          <ac:chgData name="MUHAMMAD NAZHAN BIN RAMLI" userId="a39b014c-4f7f-4c1a-90c1-678384d8a843" providerId="ADAL" clId="{A4305F13-AB9F-4FF9-9E97-8A794FA14EB4}" dt="2022-04-25T07:57:42.171" v="599" actId="113"/>
          <ac:spMkLst>
            <pc:docMk/>
            <pc:sldMk cId="3685342056" sldId="268"/>
            <ac:spMk id="2" creationId="{8B3A610E-934E-4C7B-AE05-1C24ED5D7D32}"/>
          </ac:spMkLst>
        </pc:spChg>
        <pc:spChg chg="del">
          <ac:chgData name="MUHAMMAD NAZHAN BIN RAMLI" userId="a39b014c-4f7f-4c1a-90c1-678384d8a843" providerId="ADAL" clId="{A4305F13-AB9F-4FF9-9E97-8A794FA14EB4}" dt="2022-04-25T07:57:43.676" v="600" actId="478"/>
          <ac:spMkLst>
            <pc:docMk/>
            <pc:sldMk cId="3685342056" sldId="268"/>
            <ac:spMk id="3" creationId="{1A96830E-E267-4E59-9ECC-8DEC8C216653}"/>
          </ac:spMkLst>
        </pc:spChg>
        <pc:picChg chg="add mod">
          <ac:chgData name="MUHAMMAD NAZHAN BIN RAMLI" userId="a39b014c-4f7f-4c1a-90c1-678384d8a843" providerId="ADAL" clId="{A4305F13-AB9F-4FF9-9E97-8A794FA14EB4}" dt="2022-04-25T07:58:15.790" v="608" actId="1076"/>
          <ac:picMkLst>
            <pc:docMk/>
            <pc:sldMk cId="3685342056" sldId="268"/>
            <ac:picMk id="5" creationId="{D690CF3F-A658-47BE-A1D5-D45A20607EE2}"/>
          </ac:picMkLst>
        </pc:picChg>
        <pc:picChg chg="add mod">
          <ac:chgData name="MUHAMMAD NAZHAN BIN RAMLI" userId="a39b014c-4f7f-4c1a-90c1-678384d8a843" providerId="ADAL" clId="{A4305F13-AB9F-4FF9-9E97-8A794FA14EB4}" dt="2022-04-25T07:58:14.366" v="607" actId="1076"/>
          <ac:picMkLst>
            <pc:docMk/>
            <pc:sldMk cId="3685342056" sldId="268"/>
            <ac:picMk id="7" creationId="{E1B5AFBE-ED1A-489C-8703-0F95AFD80CA1}"/>
          </ac:picMkLst>
        </pc:picChg>
      </pc:sldChg>
      <pc:sldChg chg="addSp delSp modSp new mod">
        <pc:chgData name="MUHAMMAD NAZHAN BIN RAMLI" userId="a39b014c-4f7f-4c1a-90c1-678384d8a843" providerId="ADAL" clId="{A4305F13-AB9F-4FF9-9E97-8A794FA14EB4}" dt="2022-04-25T07:58:51.976" v="636" actId="1076"/>
        <pc:sldMkLst>
          <pc:docMk/>
          <pc:sldMk cId="1352381850" sldId="269"/>
        </pc:sldMkLst>
        <pc:spChg chg="mod">
          <ac:chgData name="MUHAMMAD NAZHAN BIN RAMLI" userId="a39b014c-4f7f-4c1a-90c1-678384d8a843" providerId="ADAL" clId="{A4305F13-AB9F-4FF9-9E97-8A794FA14EB4}" dt="2022-04-25T07:58:24.363" v="627" actId="113"/>
          <ac:spMkLst>
            <pc:docMk/>
            <pc:sldMk cId="1352381850" sldId="269"/>
            <ac:spMk id="2" creationId="{5FDBD511-70BB-4657-A927-51FB17373EAC}"/>
          </ac:spMkLst>
        </pc:spChg>
        <pc:spChg chg="del">
          <ac:chgData name="MUHAMMAD NAZHAN BIN RAMLI" userId="a39b014c-4f7f-4c1a-90c1-678384d8a843" providerId="ADAL" clId="{A4305F13-AB9F-4FF9-9E97-8A794FA14EB4}" dt="2022-04-25T07:58:25.956" v="628" actId="478"/>
          <ac:spMkLst>
            <pc:docMk/>
            <pc:sldMk cId="1352381850" sldId="269"/>
            <ac:spMk id="3" creationId="{8DE7D868-8A2E-404D-A987-F0F6E71254EB}"/>
          </ac:spMkLst>
        </pc:spChg>
        <pc:picChg chg="add mod">
          <ac:chgData name="MUHAMMAD NAZHAN BIN RAMLI" userId="a39b014c-4f7f-4c1a-90c1-678384d8a843" providerId="ADAL" clId="{A4305F13-AB9F-4FF9-9E97-8A794FA14EB4}" dt="2022-04-25T07:58:51.976" v="636" actId="1076"/>
          <ac:picMkLst>
            <pc:docMk/>
            <pc:sldMk cId="1352381850" sldId="269"/>
            <ac:picMk id="5" creationId="{3DE55F3D-2468-47BB-BD79-23F0382C04F1}"/>
          </ac:picMkLst>
        </pc:picChg>
        <pc:picChg chg="add mod">
          <ac:chgData name="MUHAMMAD NAZHAN BIN RAMLI" userId="a39b014c-4f7f-4c1a-90c1-678384d8a843" providerId="ADAL" clId="{A4305F13-AB9F-4FF9-9E97-8A794FA14EB4}" dt="2022-04-25T07:58:51.086" v="635" actId="1076"/>
          <ac:picMkLst>
            <pc:docMk/>
            <pc:sldMk cId="1352381850" sldId="269"/>
            <ac:picMk id="7" creationId="{B93838B0-72B7-40F9-B7A8-61E95102F55F}"/>
          </ac:picMkLst>
        </pc:picChg>
      </pc:sldChg>
      <pc:sldChg chg="addSp delSp modSp new mod">
        <pc:chgData name="MUHAMMAD NAZHAN BIN RAMLI" userId="a39b014c-4f7f-4c1a-90c1-678384d8a843" providerId="ADAL" clId="{A4305F13-AB9F-4FF9-9E97-8A794FA14EB4}" dt="2022-04-25T07:59:33.726" v="671" actId="1076"/>
        <pc:sldMkLst>
          <pc:docMk/>
          <pc:sldMk cId="1413589321" sldId="270"/>
        </pc:sldMkLst>
        <pc:spChg chg="mod">
          <ac:chgData name="MUHAMMAD NAZHAN BIN RAMLI" userId="a39b014c-4f7f-4c1a-90c1-678384d8a843" providerId="ADAL" clId="{A4305F13-AB9F-4FF9-9E97-8A794FA14EB4}" dt="2022-04-25T07:59:05.916" v="660" actId="113"/>
          <ac:spMkLst>
            <pc:docMk/>
            <pc:sldMk cId="1413589321" sldId="270"/>
            <ac:spMk id="2" creationId="{B3409A63-E393-4385-B71F-CE8D8F4F08AB}"/>
          </ac:spMkLst>
        </pc:spChg>
        <pc:spChg chg="del">
          <ac:chgData name="MUHAMMAD NAZHAN BIN RAMLI" userId="a39b014c-4f7f-4c1a-90c1-678384d8a843" providerId="ADAL" clId="{A4305F13-AB9F-4FF9-9E97-8A794FA14EB4}" dt="2022-04-25T07:59:07.276" v="661" actId="478"/>
          <ac:spMkLst>
            <pc:docMk/>
            <pc:sldMk cId="1413589321" sldId="270"/>
            <ac:spMk id="3" creationId="{B102B2D7-25DB-44E0-8E25-02071616B95F}"/>
          </ac:spMkLst>
        </pc:spChg>
        <pc:picChg chg="add mod">
          <ac:chgData name="MUHAMMAD NAZHAN BIN RAMLI" userId="a39b014c-4f7f-4c1a-90c1-678384d8a843" providerId="ADAL" clId="{A4305F13-AB9F-4FF9-9E97-8A794FA14EB4}" dt="2022-04-25T07:59:32.746" v="670" actId="1076"/>
          <ac:picMkLst>
            <pc:docMk/>
            <pc:sldMk cId="1413589321" sldId="270"/>
            <ac:picMk id="5" creationId="{B83FC442-E4FD-42E7-9661-DA01C6AAE9BA}"/>
          </ac:picMkLst>
        </pc:picChg>
        <pc:picChg chg="add mod modCrop">
          <ac:chgData name="MUHAMMAD NAZHAN BIN RAMLI" userId="a39b014c-4f7f-4c1a-90c1-678384d8a843" providerId="ADAL" clId="{A4305F13-AB9F-4FF9-9E97-8A794FA14EB4}" dt="2022-04-25T07:59:33.726" v="671" actId="1076"/>
          <ac:picMkLst>
            <pc:docMk/>
            <pc:sldMk cId="1413589321" sldId="270"/>
            <ac:picMk id="7" creationId="{9C4E8BE3-A7A5-4EA4-B4A7-6992EACA4724}"/>
          </ac:picMkLst>
        </pc:picChg>
      </pc:sldChg>
      <pc:sldChg chg="addSp delSp modSp new mod">
        <pc:chgData name="MUHAMMAD NAZHAN BIN RAMLI" userId="a39b014c-4f7f-4c1a-90c1-678384d8a843" providerId="ADAL" clId="{A4305F13-AB9F-4FF9-9E97-8A794FA14EB4}" dt="2022-04-25T08:45:00.765" v="1960" actId="22"/>
        <pc:sldMkLst>
          <pc:docMk/>
          <pc:sldMk cId="2599555554" sldId="271"/>
        </pc:sldMkLst>
        <pc:spChg chg="mod">
          <ac:chgData name="MUHAMMAD NAZHAN BIN RAMLI" userId="a39b014c-4f7f-4c1a-90c1-678384d8a843" providerId="ADAL" clId="{A4305F13-AB9F-4FF9-9E97-8A794FA14EB4}" dt="2022-04-25T07:59:57.886" v="709" actId="113"/>
          <ac:spMkLst>
            <pc:docMk/>
            <pc:sldMk cId="2599555554" sldId="271"/>
            <ac:spMk id="2" creationId="{1932F63D-F7A9-421F-BF11-CB58160EC0E1}"/>
          </ac:spMkLst>
        </pc:spChg>
        <pc:spChg chg="del mod">
          <ac:chgData name="MUHAMMAD NAZHAN BIN RAMLI" userId="a39b014c-4f7f-4c1a-90c1-678384d8a843" providerId="ADAL" clId="{A4305F13-AB9F-4FF9-9E97-8A794FA14EB4}" dt="2022-04-25T08:00:06.176" v="711" actId="22"/>
          <ac:spMkLst>
            <pc:docMk/>
            <pc:sldMk cId="2599555554" sldId="271"/>
            <ac:spMk id="3" creationId="{84090BAC-2A71-40F0-9D5D-608702BA7DC2}"/>
          </ac:spMkLst>
        </pc:spChg>
        <pc:picChg chg="add mod ord modCrop">
          <ac:chgData name="MUHAMMAD NAZHAN BIN RAMLI" userId="a39b014c-4f7f-4c1a-90c1-678384d8a843" providerId="ADAL" clId="{A4305F13-AB9F-4FF9-9E97-8A794FA14EB4}" dt="2022-04-25T08:00:15.067" v="716" actId="1076"/>
          <ac:picMkLst>
            <pc:docMk/>
            <pc:sldMk cId="2599555554" sldId="271"/>
            <ac:picMk id="5" creationId="{4511E3B0-CA69-404B-BFD0-B7F00F73BB30}"/>
          </ac:picMkLst>
        </pc:picChg>
        <pc:picChg chg="add mod">
          <ac:chgData name="MUHAMMAD NAZHAN BIN RAMLI" userId="a39b014c-4f7f-4c1a-90c1-678384d8a843" providerId="ADAL" clId="{A4305F13-AB9F-4FF9-9E97-8A794FA14EB4}" dt="2022-04-25T08:00:30.892" v="720" actId="1076"/>
          <ac:picMkLst>
            <pc:docMk/>
            <pc:sldMk cId="2599555554" sldId="271"/>
            <ac:picMk id="7" creationId="{DE1FA8DC-A4D5-4C91-9ED0-6E35C2BADCF2}"/>
          </ac:picMkLst>
        </pc:picChg>
        <pc:picChg chg="add del">
          <ac:chgData name="MUHAMMAD NAZHAN BIN RAMLI" userId="a39b014c-4f7f-4c1a-90c1-678384d8a843" providerId="ADAL" clId="{A4305F13-AB9F-4FF9-9E97-8A794FA14EB4}" dt="2022-04-25T08:45:00.765" v="1960" actId="22"/>
          <ac:picMkLst>
            <pc:docMk/>
            <pc:sldMk cId="2599555554" sldId="271"/>
            <ac:picMk id="9" creationId="{9441802E-9F09-4F3D-86EB-7ABBBCD0417A}"/>
          </ac:picMkLst>
        </pc:picChg>
      </pc:sldChg>
      <pc:sldChg chg="addSp delSp modSp new mod ord">
        <pc:chgData name="MUHAMMAD NAZHAN BIN RAMLI" userId="a39b014c-4f7f-4c1a-90c1-678384d8a843" providerId="ADAL" clId="{A4305F13-AB9F-4FF9-9E97-8A794FA14EB4}" dt="2022-04-25T08:45:19.622" v="1962"/>
        <pc:sldMkLst>
          <pc:docMk/>
          <pc:sldMk cId="1702962019" sldId="272"/>
        </pc:sldMkLst>
        <pc:spChg chg="mod">
          <ac:chgData name="MUHAMMAD NAZHAN BIN RAMLI" userId="a39b014c-4f7f-4c1a-90c1-678384d8a843" providerId="ADAL" clId="{A4305F13-AB9F-4FF9-9E97-8A794FA14EB4}" dt="2022-04-25T08:20:56.161" v="1096" actId="20577"/>
          <ac:spMkLst>
            <pc:docMk/>
            <pc:sldMk cId="1702962019" sldId="272"/>
            <ac:spMk id="2" creationId="{B96ADAF5-C5FF-499E-8C99-73D9CA5248E6}"/>
          </ac:spMkLst>
        </pc:spChg>
        <pc:spChg chg="mod">
          <ac:chgData name="MUHAMMAD NAZHAN BIN RAMLI" userId="a39b014c-4f7f-4c1a-90c1-678384d8a843" providerId="ADAL" clId="{A4305F13-AB9F-4FF9-9E97-8A794FA14EB4}" dt="2022-04-25T08:23:52.561" v="1268" actId="14100"/>
          <ac:spMkLst>
            <pc:docMk/>
            <pc:sldMk cId="1702962019" sldId="272"/>
            <ac:spMk id="3" creationId="{24C43287-5200-4DD1-9E4B-42BC10594540}"/>
          </ac:spMkLst>
        </pc:spChg>
        <pc:spChg chg="add mod">
          <ac:chgData name="MUHAMMAD NAZHAN BIN RAMLI" userId="a39b014c-4f7f-4c1a-90c1-678384d8a843" providerId="ADAL" clId="{A4305F13-AB9F-4FF9-9E97-8A794FA14EB4}" dt="2022-04-25T08:23:45.611" v="1266" actId="1076"/>
          <ac:spMkLst>
            <pc:docMk/>
            <pc:sldMk cId="1702962019" sldId="272"/>
            <ac:spMk id="4" creationId="{ACDACF23-D087-4F0E-9622-AC3667344996}"/>
          </ac:spMkLst>
        </pc:spChg>
        <pc:spChg chg="add mod">
          <ac:chgData name="MUHAMMAD NAZHAN BIN RAMLI" userId="a39b014c-4f7f-4c1a-90c1-678384d8a843" providerId="ADAL" clId="{A4305F13-AB9F-4FF9-9E97-8A794FA14EB4}" dt="2022-04-25T08:23:47.651" v="1267" actId="1076"/>
          <ac:spMkLst>
            <pc:docMk/>
            <pc:sldMk cId="1702962019" sldId="272"/>
            <ac:spMk id="5" creationId="{F237AE1B-F1B8-4867-A18B-CF1C101AD127}"/>
          </ac:spMkLst>
        </pc:spChg>
        <pc:spChg chg="add mod">
          <ac:chgData name="MUHAMMAD NAZHAN BIN RAMLI" userId="a39b014c-4f7f-4c1a-90c1-678384d8a843" providerId="ADAL" clId="{A4305F13-AB9F-4FF9-9E97-8A794FA14EB4}" dt="2022-04-25T08:24:39.270" v="1332" actId="1076"/>
          <ac:spMkLst>
            <pc:docMk/>
            <pc:sldMk cId="1702962019" sldId="272"/>
            <ac:spMk id="6" creationId="{41050BA5-6D40-4FBB-BC23-B08D5F4C3A00}"/>
          </ac:spMkLst>
        </pc:spChg>
        <pc:spChg chg="add del mod">
          <ac:chgData name="MUHAMMAD NAZHAN BIN RAMLI" userId="a39b014c-4f7f-4c1a-90c1-678384d8a843" providerId="ADAL" clId="{A4305F13-AB9F-4FF9-9E97-8A794FA14EB4}" dt="2022-04-25T08:24:33.396" v="1329"/>
          <ac:spMkLst>
            <pc:docMk/>
            <pc:sldMk cId="1702962019" sldId="272"/>
            <ac:spMk id="7" creationId="{0F216C37-EF12-413D-99CA-E5A9F4389E73}"/>
          </ac:spMkLst>
        </pc:spChg>
        <pc:spChg chg="add mod">
          <ac:chgData name="MUHAMMAD NAZHAN BIN RAMLI" userId="a39b014c-4f7f-4c1a-90c1-678384d8a843" providerId="ADAL" clId="{A4305F13-AB9F-4FF9-9E97-8A794FA14EB4}" dt="2022-04-25T08:25:18.410" v="1368" actId="20577"/>
          <ac:spMkLst>
            <pc:docMk/>
            <pc:sldMk cId="1702962019" sldId="272"/>
            <ac:spMk id="8" creationId="{FD006560-5EB4-4303-9F69-D39CC2942DCC}"/>
          </ac:spMkLst>
        </pc:spChg>
        <pc:spChg chg="add mod">
          <ac:chgData name="MUHAMMAD NAZHAN BIN RAMLI" userId="a39b014c-4f7f-4c1a-90c1-678384d8a843" providerId="ADAL" clId="{A4305F13-AB9F-4FF9-9E97-8A794FA14EB4}" dt="2022-04-25T08:25:30.528" v="1376" actId="1076"/>
          <ac:spMkLst>
            <pc:docMk/>
            <pc:sldMk cId="1702962019" sldId="272"/>
            <ac:spMk id="9" creationId="{7BE2D1D9-4547-4DED-84AD-B44DADE05C17}"/>
          </ac:spMkLst>
        </pc:spChg>
        <pc:spChg chg="add mod">
          <ac:chgData name="MUHAMMAD NAZHAN BIN RAMLI" userId="a39b014c-4f7f-4c1a-90c1-678384d8a843" providerId="ADAL" clId="{A4305F13-AB9F-4FF9-9E97-8A794FA14EB4}" dt="2022-04-25T08:26:07.550" v="1390" actId="1076"/>
          <ac:spMkLst>
            <pc:docMk/>
            <pc:sldMk cId="1702962019" sldId="272"/>
            <ac:spMk id="10" creationId="{026FDFEF-C3BE-475C-A878-3629164DF36B}"/>
          </ac:spMkLst>
        </pc:spChg>
        <pc:spChg chg="add mod">
          <ac:chgData name="MUHAMMAD NAZHAN BIN RAMLI" userId="a39b014c-4f7f-4c1a-90c1-678384d8a843" providerId="ADAL" clId="{A4305F13-AB9F-4FF9-9E97-8A794FA14EB4}" dt="2022-04-25T08:26:50.138" v="1491" actId="20577"/>
          <ac:spMkLst>
            <pc:docMk/>
            <pc:sldMk cId="1702962019" sldId="272"/>
            <ac:spMk id="11" creationId="{AD978B0F-35F8-4D58-819A-E2A348CBD5E7}"/>
          </ac:spMkLst>
        </pc:spChg>
      </pc:sldChg>
      <pc:sldChg chg="modSp new mod">
        <pc:chgData name="MUHAMMAD NAZHAN BIN RAMLI" userId="a39b014c-4f7f-4c1a-90c1-678384d8a843" providerId="ADAL" clId="{A4305F13-AB9F-4FF9-9E97-8A794FA14EB4}" dt="2022-04-25T08:28:56.260" v="1545" actId="27636"/>
        <pc:sldMkLst>
          <pc:docMk/>
          <pc:sldMk cId="2805060840" sldId="273"/>
        </pc:sldMkLst>
        <pc:spChg chg="mod">
          <ac:chgData name="MUHAMMAD NAZHAN BIN RAMLI" userId="a39b014c-4f7f-4c1a-90c1-678384d8a843" providerId="ADAL" clId="{A4305F13-AB9F-4FF9-9E97-8A794FA14EB4}" dt="2022-04-25T08:28:02.080" v="1520" actId="113"/>
          <ac:spMkLst>
            <pc:docMk/>
            <pc:sldMk cId="2805060840" sldId="273"/>
            <ac:spMk id="2" creationId="{20F5E599-1736-475F-B700-D9349AF4E68F}"/>
          </ac:spMkLst>
        </pc:spChg>
        <pc:spChg chg="mod">
          <ac:chgData name="MUHAMMAD NAZHAN BIN RAMLI" userId="a39b014c-4f7f-4c1a-90c1-678384d8a843" providerId="ADAL" clId="{A4305F13-AB9F-4FF9-9E97-8A794FA14EB4}" dt="2022-04-25T08:28:56.260" v="1545" actId="27636"/>
          <ac:spMkLst>
            <pc:docMk/>
            <pc:sldMk cId="2805060840" sldId="273"/>
            <ac:spMk id="3" creationId="{F9252CC1-36C8-48F1-A970-E44FD9155DCC}"/>
          </ac:spMkLst>
        </pc:spChg>
      </pc:sldChg>
      <pc:sldChg chg="addSp delSp modSp new mod">
        <pc:chgData name="MUHAMMAD NAZHAN BIN RAMLI" userId="a39b014c-4f7f-4c1a-90c1-678384d8a843" providerId="ADAL" clId="{A4305F13-AB9F-4FF9-9E97-8A794FA14EB4}" dt="2022-04-25T08:32:06.536" v="1621" actId="14100"/>
        <pc:sldMkLst>
          <pc:docMk/>
          <pc:sldMk cId="2245452848" sldId="274"/>
        </pc:sldMkLst>
        <pc:spChg chg="del">
          <ac:chgData name="MUHAMMAD NAZHAN BIN RAMLI" userId="a39b014c-4f7f-4c1a-90c1-678384d8a843" providerId="ADAL" clId="{A4305F13-AB9F-4FF9-9E97-8A794FA14EB4}" dt="2022-04-25T08:29:24.729" v="1549" actId="478"/>
          <ac:spMkLst>
            <pc:docMk/>
            <pc:sldMk cId="2245452848" sldId="274"/>
            <ac:spMk id="2" creationId="{6EB82A8D-735D-4870-98FD-4860351D5A19}"/>
          </ac:spMkLst>
        </pc:spChg>
        <pc:spChg chg="del">
          <ac:chgData name="MUHAMMAD NAZHAN BIN RAMLI" userId="a39b014c-4f7f-4c1a-90c1-678384d8a843" providerId="ADAL" clId="{A4305F13-AB9F-4FF9-9E97-8A794FA14EB4}" dt="2022-04-25T08:29:24.055" v="1548" actId="478"/>
          <ac:spMkLst>
            <pc:docMk/>
            <pc:sldMk cId="2245452848" sldId="274"/>
            <ac:spMk id="3" creationId="{9D564170-BF54-4EBC-B348-B923EDEF08F2}"/>
          </ac:spMkLst>
        </pc:spChg>
        <pc:picChg chg="add mod">
          <ac:chgData name="MUHAMMAD NAZHAN BIN RAMLI" userId="a39b014c-4f7f-4c1a-90c1-678384d8a843" providerId="ADAL" clId="{A4305F13-AB9F-4FF9-9E97-8A794FA14EB4}" dt="2022-04-25T08:31:49.761" v="1610" actId="1076"/>
          <ac:picMkLst>
            <pc:docMk/>
            <pc:sldMk cId="2245452848" sldId="274"/>
            <ac:picMk id="5" creationId="{30C0E6A2-6118-496E-9A07-0C582C179BF7}"/>
          </ac:picMkLst>
        </pc:picChg>
        <pc:picChg chg="add mod">
          <ac:chgData name="MUHAMMAD NAZHAN BIN RAMLI" userId="a39b014c-4f7f-4c1a-90c1-678384d8a843" providerId="ADAL" clId="{A4305F13-AB9F-4FF9-9E97-8A794FA14EB4}" dt="2022-04-25T08:31:59.224" v="1617" actId="14100"/>
          <ac:picMkLst>
            <pc:docMk/>
            <pc:sldMk cId="2245452848" sldId="274"/>
            <ac:picMk id="7" creationId="{EFB64A2E-13F6-49FB-891E-488E634663EB}"/>
          </ac:picMkLst>
        </pc:picChg>
        <pc:picChg chg="add mod">
          <ac:chgData name="MUHAMMAD NAZHAN BIN RAMLI" userId="a39b014c-4f7f-4c1a-90c1-678384d8a843" providerId="ADAL" clId="{A4305F13-AB9F-4FF9-9E97-8A794FA14EB4}" dt="2022-04-25T08:32:06.536" v="1621" actId="14100"/>
          <ac:picMkLst>
            <pc:docMk/>
            <pc:sldMk cId="2245452848" sldId="274"/>
            <ac:picMk id="9" creationId="{DB6BBE44-8EAF-4228-BB5F-99B43561B476}"/>
          </ac:picMkLst>
        </pc:picChg>
        <pc:picChg chg="add del mod">
          <ac:chgData name="MUHAMMAD NAZHAN BIN RAMLI" userId="a39b014c-4f7f-4c1a-90c1-678384d8a843" providerId="ADAL" clId="{A4305F13-AB9F-4FF9-9E97-8A794FA14EB4}" dt="2022-04-25T08:29:30.875" v="1551" actId="478"/>
          <ac:picMkLst>
            <pc:docMk/>
            <pc:sldMk cId="2245452848" sldId="274"/>
            <ac:picMk id="3074" creationId="{BAB7AE1D-6BCC-42DA-9B20-ED626317AA99}"/>
          </ac:picMkLst>
        </pc:picChg>
      </pc:sldChg>
      <pc:sldChg chg="modSp new mod">
        <pc:chgData name="MUHAMMAD NAZHAN BIN RAMLI" userId="a39b014c-4f7f-4c1a-90c1-678384d8a843" providerId="ADAL" clId="{A4305F13-AB9F-4FF9-9E97-8A794FA14EB4}" dt="2022-04-25T08:30:52.928" v="1600" actId="5793"/>
        <pc:sldMkLst>
          <pc:docMk/>
          <pc:sldMk cId="629027306" sldId="275"/>
        </pc:sldMkLst>
        <pc:spChg chg="mod">
          <ac:chgData name="MUHAMMAD NAZHAN BIN RAMLI" userId="a39b014c-4f7f-4c1a-90c1-678384d8a843" providerId="ADAL" clId="{A4305F13-AB9F-4FF9-9E97-8A794FA14EB4}" dt="2022-04-25T08:29:52.291" v="1594" actId="113"/>
          <ac:spMkLst>
            <pc:docMk/>
            <pc:sldMk cId="629027306" sldId="275"/>
            <ac:spMk id="2" creationId="{9E92BF2D-F529-45CA-90EE-AA8CB75EBD98}"/>
          </ac:spMkLst>
        </pc:spChg>
        <pc:spChg chg="mod">
          <ac:chgData name="MUHAMMAD NAZHAN BIN RAMLI" userId="a39b014c-4f7f-4c1a-90c1-678384d8a843" providerId="ADAL" clId="{A4305F13-AB9F-4FF9-9E97-8A794FA14EB4}" dt="2022-04-25T08:30:52.928" v="1600" actId="5793"/>
          <ac:spMkLst>
            <pc:docMk/>
            <pc:sldMk cId="629027306" sldId="275"/>
            <ac:spMk id="3" creationId="{A6D7C6BB-1C41-4DBD-91F0-4C04A59BEE11}"/>
          </ac:spMkLst>
        </pc:spChg>
      </pc:sldChg>
      <pc:sldChg chg="modSp new mod">
        <pc:chgData name="MUHAMMAD NAZHAN BIN RAMLI" userId="a39b014c-4f7f-4c1a-90c1-678384d8a843" providerId="ADAL" clId="{A4305F13-AB9F-4FF9-9E97-8A794FA14EB4}" dt="2022-04-25T08:33:38.760" v="1672" actId="20577"/>
        <pc:sldMkLst>
          <pc:docMk/>
          <pc:sldMk cId="3050302239" sldId="276"/>
        </pc:sldMkLst>
        <pc:spChg chg="mod">
          <ac:chgData name="MUHAMMAD NAZHAN BIN RAMLI" userId="a39b014c-4f7f-4c1a-90c1-678384d8a843" providerId="ADAL" clId="{A4305F13-AB9F-4FF9-9E97-8A794FA14EB4}" dt="2022-04-25T08:32:37.842" v="1623" actId="113"/>
          <ac:spMkLst>
            <pc:docMk/>
            <pc:sldMk cId="3050302239" sldId="276"/>
            <ac:spMk id="2" creationId="{EACE6508-15AF-4982-991D-B4D479F708EC}"/>
          </ac:spMkLst>
        </pc:spChg>
        <pc:spChg chg="mod">
          <ac:chgData name="MUHAMMAD NAZHAN BIN RAMLI" userId="a39b014c-4f7f-4c1a-90c1-678384d8a843" providerId="ADAL" clId="{A4305F13-AB9F-4FF9-9E97-8A794FA14EB4}" dt="2022-04-25T08:33:38.760" v="1672" actId="20577"/>
          <ac:spMkLst>
            <pc:docMk/>
            <pc:sldMk cId="3050302239" sldId="276"/>
            <ac:spMk id="3" creationId="{254ECB78-DFCE-4624-963C-915350932912}"/>
          </ac:spMkLst>
        </pc:spChg>
      </pc:sldChg>
      <pc:sldChg chg="modSp new mod">
        <pc:chgData name="MUHAMMAD NAZHAN BIN RAMLI" userId="a39b014c-4f7f-4c1a-90c1-678384d8a843" providerId="ADAL" clId="{A4305F13-AB9F-4FF9-9E97-8A794FA14EB4}" dt="2022-04-25T08:34:29.204" v="1688" actId="20577"/>
        <pc:sldMkLst>
          <pc:docMk/>
          <pc:sldMk cId="1560307688" sldId="277"/>
        </pc:sldMkLst>
        <pc:spChg chg="mod">
          <ac:chgData name="MUHAMMAD NAZHAN BIN RAMLI" userId="a39b014c-4f7f-4c1a-90c1-678384d8a843" providerId="ADAL" clId="{A4305F13-AB9F-4FF9-9E97-8A794FA14EB4}" dt="2022-04-25T08:34:29.204" v="1688" actId="20577"/>
          <ac:spMkLst>
            <pc:docMk/>
            <pc:sldMk cId="1560307688" sldId="277"/>
            <ac:spMk id="2" creationId="{8BB262B3-9A71-4C44-9D73-D81D62440AFC}"/>
          </ac:spMkLst>
        </pc:spChg>
        <pc:spChg chg="mod">
          <ac:chgData name="MUHAMMAD NAZHAN BIN RAMLI" userId="a39b014c-4f7f-4c1a-90c1-678384d8a843" providerId="ADAL" clId="{A4305F13-AB9F-4FF9-9E97-8A794FA14EB4}" dt="2022-04-25T08:34:17.475" v="1683"/>
          <ac:spMkLst>
            <pc:docMk/>
            <pc:sldMk cId="1560307688" sldId="277"/>
            <ac:spMk id="3" creationId="{70BAAEC9-44FF-4D26-8C42-6CC891232CD6}"/>
          </ac:spMkLst>
        </pc:spChg>
      </pc:sldChg>
      <pc:sldChg chg="addSp delSp modSp new mod">
        <pc:chgData name="MUHAMMAD NAZHAN BIN RAMLI" userId="a39b014c-4f7f-4c1a-90c1-678384d8a843" providerId="ADAL" clId="{A4305F13-AB9F-4FF9-9E97-8A794FA14EB4}" dt="2022-04-25T08:35:44.467" v="1708" actId="1076"/>
        <pc:sldMkLst>
          <pc:docMk/>
          <pc:sldMk cId="3009581894" sldId="278"/>
        </pc:sldMkLst>
        <pc:spChg chg="mod">
          <ac:chgData name="MUHAMMAD NAZHAN BIN RAMLI" userId="a39b014c-4f7f-4c1a-90c1-678384d8a843" providerId="ADAL" clId="{A4305F13-AB9F-4FF9-9E97-8A794FA14EB4}" dt="2022-04-25T08:34:35.002" v="1693" actId="113"/>
          <ac:spMkLst>
            <pc:docMk/>
            <pc:sldMk cId="3009581894" sldId="278"/>
            <ac:spMk id="2" creationId="{FCA2EC19-2871-47A9-8CB9-36A233D1C366}"/>
          </ac:spMkLst>
        </pc:spChg>
        <pc:spChg chg="del">
          <ac:chgData name="MUHAMMAD NAZHAN BIN RAMLI" userId="a39b014c-4f7f-4c1a-90c1-678384d8a843" providerId="ADAL" clId="{A4305F13-AB9F-4FF9-9E97-8A794FA14EB4}" dt="2022-04-25T08:34:42.867" v="1694" actId="478"/>
          <ac:spMkLst>
            <pc:docMk/>
            <pc:sldMk cId="3009581894" sldId="278"/>
            <ac:spMk id="3" creationId="{E2BD0B18-D3AC-4944-BD7D-09C9A500583F}"/>
          </ac:spMkLst>
        </pc:spChg>
        <pc:spChg chg="add mod">
          <ac:chgData name="MUHAMMAD NAZHAN BIN RAMLI" userId="a39b014c-4f7f-4c1a-90c1-678384d8a843" providerId="ADAL" clId="{A4305F13-AB9F-4FF9-9E97-8A794FA14EB4}" dt="2022-04-25T08:35:44.467" v="1708" actId="1076"/>
          <ac:spMkLst>
            <pc:docMk/>
            <pc:sldMk cId="3009581894" sldId="278"/>
            <ac:spMk id="8" creationId="{E3AA5E47-8A20-412D-BD29-59883EB0A742}"/>
          </ac:spMkLst>
        </pc:spChg>
        <pc:picChg chg="add mod">
          <ac:chgData name="MUHAMMAD NAZHAN BIN RAMLI" userId="a39b014c-4f7f-4c1a-90c1-678384d8a843" providerId="ADAL" clId="{A4305F13-AB9F-4FF9-9E97-8A794FA14EB4}" dt="2022-04-25T08:35:36.548" v="1703" actId="1076"/>
          <ac:picMkLst>
            <pc:docMk/>
            <pc:sldMk cId="3009581894" sldId="278"/>
            <ac:picMk id="5" creationId="{4852B8CA-5DC1-4372-83A6-A9B84BCD1B38}"/>
          </ac:picMkLst>
        </pc:picChg>
        <pc:picChg chg="add mod">
          <ac:chgData name="MUHAMMAD NAZHAN BIN RAMLI" userId="a39b014c-4f7f-4c1a-90c1-678384d8a843" providerId="ADAL" clId="{A4305F13-AB9F-4FF9-9E97-8A794FA14EB4}" dt="2022-04-25T08:34:48.356" v="1698" actId="1076"/>
          <ac:picMkLst>
            <pc:docMk/>
            <pc:sldMk cId="3009581894" sldId="278"/>
            <ac:picMk id="4098" creationId="{2188140A-568C-421A-94BF-28633FB7DABB}"/>
          </ac:picMkLst>
        </pc:picChg>
      </pc:sldChg>
      <pc:sldChg chg="new del">
        <pc:chgData name="MUHAMMAD NAZHAN BIN RAMLI" userId="a39b014c-4f7f-4c1a-90c1-678384d8a843" providerId="ADAL" clId="{A4305F13-AB9F-4FF9-9E97-8A794FA14EB4}" dt="2022-04-25T08:34:26.668" v="1685" actId="680"/>
        <pc:sldMkLst>
          <pc:docMk/>
          <pc:sldMk cId="4000664290" sldId="278"/>
        </pc:sldMkLst>
      </pc:sldChg>
      <pc:sldChg chg="addSp delSp modSp new mod">
        <pc:chgData name="MUHAMMAD NAZHAN BIN RAMLI" userId="a39b014c-4f7f-4c1a-90c1-678384d8a843" providerId="ADAL" clId="{A4305F13-AB9F-4FF9-9E97-8A794FA14EB4}" dt="2022-04-25T08:36:18.228" v="1721" actId="1076"/>
        <pc:sldMkLst>
          <pc:docMk/>
          <pc:sldMk cId="2574354740" sldId="279"/>
        </pc:sldMkLst>
        <pc:spChg chg="del">
          <ac:chgData name="MUHAMMAD NAZHAN BIN RAMLI" userId="a39b014c-4f7f-4c1a-90c1-678384d8a843" providerId="ADAL" clId="{A4305F13-AB9F-4FF9-9E97-8A794FA14EB4}" dt="2022-04-25T08:35:57.823" v="1710" actId="478"/>
          <ac:spMkLst>
            <pc:docMk/>
            <pc:sldMk cId="2574354740" sldId="279"/>
            <ac:spMk id="2" creationId="{745D447F-E767-43EA-85B1-336B949131DE}"/>
          </ac:spMkLst>
        </pc:spChg>
        <pc:spChg chg="del">
          <ac:chgData name="MUHAMMAD NAZHAN BIN RAMLI" userId="a39b014c-4f7f-4c1a-90c1-678384d8a843" providerId="ADAL" clId="{A4305F13-AB9F-4FF9-9E97-8A794FA14EB4}" dt="2022-04-25T08:35:57.591" v="1709" actId="478"/>
          <ac:spMkLst>
            <pc:docMk/>
            <pc:sldMk cId="2574354740" sldId="279"/>
            <ac:spMk id="3" creationId="{575141AC-376F-43A1-9E9F-79F42B0D7CF4}"/>
          </ac:spMkLst>
        </pc:spChg>
        <pc:picChg chg="add mod">
          <ac:chgData name="MUHAMMAD NAZHAN BIN RAMLI" userId="a39b014c-4f7f-4c1a-90c1-678384d8a843" providerId="ADAL" clId="{A4305F13-AB9F-4FF9-9E97-8A794FA14EB4}" dt="2022-04-25T08:36:17.600" v="1720" actId="1076"/>
          <ac:picMkLst>
            <pc:docMk/>
            <pc:sldMk cId="2574354740" sldId="279"/>
            <ac:picMk id="5" creationId="{41057EF4-BC4D-4D24-82D3-8464E566D1F1}"/>
          </ac:picMkLst>
        </pc:picChg>
        <pc:picChg chg="add mod">
          <ac:chgData name="MUHAMMAD NAZHAN BIN RAMLI" userId="a39b014c-4f7f-4c1a-90c1-678384d8a843" providerId="ADAL" clId="{A4305F13-AB9F-4FF9-9E97-8A794FA14EB4}" dt="2022-04-25T08:36:18.228" v="1721" actId="1076"/>
          <ac:picMkLst>
            <pc:docMk/>
            <pc:sldMk cId="2574354740" sldId="279"/>
            <ac:picMk id="7" creationId="{7EDE4286-8664-4A18-904F-6D8DFF5055EC}"/>
          </ac:picMkLst>
        </pc:picChg>
      </pc:sldChg>
      <pc:sldChg chg="addSp delSp new mod">
        <pc:chgData name="MUHAMMAD NAZHAN BIN RAMLI" userId="a39b014c-4f7f-4c1a-90c1-678384d8a843" providerId="ADAL" clId="{A4305F13-AB9F-4FF9-9E97-8A794FA14EB4}" dt="2022-04-25T08:36:30.450" v="1725" actId="22"/>
        <pc:sldMkLst>
          <pc:docMk/>
          <pc:sldMk cId="796642254" sldId="280"/>
        </pc:sldMkLst>
        <pc:spChg chg="del">
          <ac:chgData name="MUHAMMAD NAZHAN BIN RAMLI" userId="a39b014c-4f7f-4c1a-90c1-678384d8a843" providerId="ADAL" clId="{A4305F13-AB9F-4FF9-9E97-8A794FA14EB4}" dt="2022-04-25T08:36:28.998" v="1723" actId="478"/>
          <ac:spMkLst>
            <pc:docMk/>
            <pc:sldMk cId="796642254" sldId="280"/>
            <ac:spMk id="2" creationId="{35890278-C29D-4B96-A2F9-95FD7B41AA46}"/>
          </ac:spMkLst>
        </pc:spChg>
        <pc:spChg chg="del">
          <ac:chgData name="MUHAMMAD NAZHAN BIN RAMLI" userId="a39b014c-4f7f-4c1a-90c1-678384d8a843" providerId="ADAL" clId="{A4305F13-AB9F-4FF9-9E97-8A794FA14EB4}" dt="2022-04-25T08:36:30.134" v="1724" actId="478"/>
          <ac:spMkLst>
            <pc:docMk/>
            <pc:sldMk cId="796642254" sldId="280"/>
            <ac:spMk id="3" creationId="{E414459C-4989-4C87-A47A-383493213426}"/>
          </ac:spMkLst>
        </pc:spChg>
        <pc:picChg chg="add">
          <ac:chgData name="MUHAMMAD NAZHAN BIN RAMLI" userId="a39b014c-4f7f-4c1a-90c1-678384d8a843" providerId="ADAL" clId="{A4305F13-AB9F-4FF9-9E97-8A794FA14EB4}" dt="2022-04-25T08:36:30.450" v="1725" actId="22"/>
          <ac:picMkLst>
            <pc:docMk/>
            <pc:sldMk cId="796642254" sldId="280"/>
            <ac:picMk id="5" creationId="{E9AD9556-D0EB-4954-8DA6-E0F0FCB4AEB3}"/>
          </ac:picMkLst>
        </pc:picChg>
      </pc:sldChg>
      <pc:sldChg chg="addSp delSp modSp new mod">
        <pc:chgData name="MUHAMMAD NAZHAN BIN RAMLI" userId="a39b014c-4f7f-4c1a-90c1-678384d8a843" providerId="ADAL" clId="{A4305F13-AB9F-4FF9-9E97-8A794FA14EB4}" dt="2022-04-25T08:37:16.414" v="1741" actId="1076"/>
        <pc:sldMkLst>
          <pc:docMk/>
          <pc:sldMk cId="673635566" sldId="281"/>
        </pc:sldMkLst>
        <pc:spChg chg="mod">
          <ac:chgData name="MUHAMMAD NAZHAN BIN RAMLI" userId="a39b014c-4f7f-4c1a-90c1-678384d8a843" providerId="ADAL" clId="{A4305F13-AB9F-4FF9-9E97-8A794FA14EB4}" dt="2022-04-25T08:36:42.776" v="1728" actId="113"/>
          <ac:spMkLst>
            <pc:docMk/>
            <pc:sldMk cId="673635566" sldId="281"/>
            <ac:spMk id="2" creationId="{ED73B9CC-440A-4F27-AAA6-A6428AAD74E8}"/>
          </ac:spMkLst>
        </pc:spChg>
        <pc:spChg chg="del">
          <ac:chgData name="MUHAMMAD NAZHAN BIN RAMLI" userId="a39b014c-4f7f-4c1a-90c1-678384d8a843" providerId="ADAL" clId="{A4305F13-AB9F-4FF9-9E97-8A794FA14EB4}" dt="2022-04-25T08:36:54.022" v="1729" actId="478"/>
          <ac:spMkLst>
            <pc:docMk/>
            <pc:sldMk cId="673635566" sldId="281"/>
            <ac:spMk id="3" creationId="{B7E4B8E7-BFAD-4C5D-AB2B-09A4EEAFAD2F}"/>
          </ac:spMkLst>
        </pc:spChg>
        <pc:picChg chg="add mod">
          <ac:chgData name="MUHAMMAD NAZHAN BIN RAMLI" userId="a39b014c-4f7f-4c1a-90c1-678384d8a843" providerId="ADAL" clId="{A4305F13-AB9F-4FF9-9E97-8A794FA14EB4}" dt="2022-04-25T08:37:16.414" v="1741" actId="1076"/>
          <ac:picMkLst>
            <pc:docMk/>
            <pc:sldMk cId="673635566" sldId="281"/>
            <ac:picMk id="5" creationId="{1BB334ED-D490-4085-9EDC-ADC25A3DF077}"/>
          </ac:picMkLst>
        </pc:picChg>
        <pc:picChg chg="add mod">
          <ac:chgData name="MUHAMMAD NAZHAN BIN RAMLI" userId="a39b014c-4f7f-4c1a-90c1-678384d8a843" providerId="ADAL" clId="{A4305F13-AB9F-4FF9-9E97-8A794FA14EB4}" dt="2022-04-25T08:37:15.838" v="1740" actId="1076"/>
          <ac:picMkLst>
            <pc:docMk/>
            <pc:sldMk cId="673635566" sldId="281"/>
            <ac:picMk id="7" creationId="{3BD3863D-4391-49E5-AA60-F13EE380D1AE}"/>
          </ac:picMkLst>
        </pc:picChg>
      </pc:sldChg>
      <pc:sldChg chg="addSp modSp new mod">
        <pc:chgData name="MUHAMMAD NAZHAN BIN RAMLI" userId="a39b014c-4f7f-4c1a-90c1-678384d8a843" providerId="ADAL" clId="{A4305F13-AB9F-4FF9-9E97-8A794FA14EB4}" dt="2022-04-25T08:37:58.462" v="1763" actId="1076"/>
        <pc:sldMkLst>
          <pc:docMk/>
          <pc:sldMk cId="2923161122" sldId="282"/>
        </pc:sldMkLst>
        <pc:spChg chg="mod">
          <ac:chgData name="MUHAMMAD NAZHAN BIN RAMLI" userId="a39b014c-4f7f-4c1a-90c1-678384d8a843" providerId="ADAL" clId="{A4305F13-AB9F-4FF9-9E97-8A794FA14EB4}" dt="2022-04-25T08:37:26.147" v="1744" actId="113"/>
          <ac:spMkLst>
            <pc:docMk/>
            <pc:sldMk cId="2923161122" sldId="282"/>
            <ac:spMk id="2" creationId="{A8F2A10D-3C8F-4181-8287-5B2AD5D34F24}"/>
          </ac:spMkLst>
        </pc:spChg>
        <pc:spChg chg="mod">
          <ac:chgData name="MUHAMMAD NAZHAN BIN RAMLI" userId="a39b014c-4f7f-4c1a-90c1-678384d8a843" providerId="ADAL" clId="{A4305F13-AB9F-4FF9-9E97-8A794FA14EB4}" dt="2022-04-25T08:37:47.650" v="1759" actId="404"/>
          <ac:spMkLst>
            <pc:docMk/>
            <pc:sldMk cId="2923161122" sldId="282"/>
            <ac:spMk id="3" creationId="{F31DCD9F-A184-4F8C-A4AD-1641C75957AF}"/>
          </ac:spMkLst>
        </pc:spChg>
        <pc:picChg chg="add mod">
          <ac:chgData name="MUHAMMAD NAZHAN BIN RAMLI" userId="a39b014c-4f7f-4c1a-90c1-678384d8a843" providerId="ADAL" clId="{A4305F13-AB9F-4FF9-9E97-8A794FA14EB4}" dt="2022-04-25T08:37:58.462" v="1763" actId="1076"/>
          <ac:picMkLst>
            <pc:docMk/>
            <pc:sldMk cId="2923161122" sldId="282"/>
            <ac:picMk id="5122" creationId="{17F777F0-64DA-4BE0-9DB8-58355D474FD5}"/>
          </ac:picMkLst>
        </pc:picChg>
      </pc:sldChg>
      <pc:sldChg chg="addSp delSp modSp new mod">
        <pc:chgData name="MUHAMMAD NAZHAN BIN RAMLI" userId="a39b014c-4f7f-4c1a-90c1-678384d8a843" providerId="ADAL" clId="{A4305F13-AB9F-4FF9-9E97-8A794FA14EB4}" dt="2022-04-25T08:38:35.749" v="1773" actId="1076"/>
        <pc:sldMkLst>
          <pc:docMk/>
          <pc:sldMk cId="2161029059" sldId="283"/>
        </pc:sldMkLst>
        <pc:spChg chg="del">
          <ac:chgData name="MUHAMMAD NAZHAN BIN RAMLI" userId="a39b014c-4f7f-4c1a-90c1-678384d8a843" providerId="ADAL" clId="{A4305F13-AB9F-4FF9-9E97-8A794FA14EB4}" dt="2022-04-25T08:38:18.275" v="1765" actId="478"/>
          <ac:spMkLst>
            <pc:docMk/>
            <pc:sldMk cId="2161029059" sldId="283"/>
            <ac:spMk id="2" creationId="{41325385-2291-4078-9189-52ABA81EACFB}"/>
          </ac:spMkLst>
        </pc:spChg>
        <pc:spChg chg="del mod">
          <ac:chgData name="MUHAMMAD NAZHAN BIN RAMLI" userId="a39b014c-4f7f-4c1a-90c1-678384d8a843" providerId="ADAL" clId="{A4305F13-AB9F-4FF9-9E97-8A794FA14EB4}" dt="2022-04-25T08:38:19.880" v="1767" actId="478"/>
          <ac:spMkLst>
            <pc:docMk/>
            <pc:sldMk cId="2161029059" sldId="283"/>
            <ac:spMk id="3" creationId="{895998C8-070E-476A-B408-EBF7293E2685}"/>
          </ac:spMkLst>
        </pc:spChg>
        <pc:spChg chg="add mod">
          <ac:chgData name="MUHAMMAD NAZHAN BIN RAMLI" userId="a39b014c-4f7f-4c1a-90c1-678384d8a843" providerId="ADAL" clId="{A4305F13-AB9F-4FF9-9E97-8A794FA14EB4}" dt="2022-04-25T08:38:35.749" v="1773" actId="1076"/>
          <ac:spMkLst>
            <pc:docMk/>
            <pc:sldMk cId="2161029059" sldId="283"/>
            <ac:spMk id="7" creationId="{F18BC50C-6532-41E4-8EB9-691A8CB93807}"/>
          </ac:spMkLst>
        </pc:spChg>
        <pc:picChg chg="add mod">
          <ac:chgData name="MUHAMMAD NAZHAN BIN RAMLI" userId="a39b014c-4f7f-4c1a-90c1-678384d8a843" providerId="ADAL" clId="{A4305F13-AB9F-4FF9-9E97-8A794FA14EB4}" dt="2022-04-25T08:38:25.444" v="1771" actId="1076"/>
          <ac:picMkLst>
            <pc:docMk/>
            <pc:sldMk cId="2161029059" sldId="283"/>
            <ac:picMk id="5" creationId="{EA88463E-7750-4C6B-96BC-3DD6E144414F}"/>
          </ac:picMkLst>
        </pc:picChg>
      </pc:sldChg>
      <pc:sldChg chg="addSp delSp modSp new mod">
        <pc:chgData name="MUHAMMAD NAZHAN BIN RAMLI" userId="a39b014c-4f7f-4c1a-90c1-678384d8a843" providerId="ADAL" clId="{A4305F13-AB9F-4FF9-9E97-8A794FA14EB4}" dt="2022-04-25T08:39:07.976" v="1782" actId="1076"/>
        <pc:sldMkLst>
          <pc:docMk/>
          <pc:sldMk cId="2424886298" sldId="284"/>
        </pc:sldMkLst>
        <pc:spChg chg="del">
          <ac:chgData name="MUHAMMAD NAZHAN BIN RAMLI" userId="a39b014c-4f7f-4c1a-90c1-678384d8a843" providerId="ADAL" clId="{A4305F13-AB9F-4FF9-9E97-8A794FA14EB4}" dt="2022-04-25T08:38:43.025" v="1775" actId="478"/>
          <ac:spMkLst>
            <pc:docMk/>
            <pc:sldMk cId="2424886298" sldId="284"/>
            <ac:spMk id="2" creationId="{5CDB5081-974F-4CBD-AEF0-81F1E698A5FE}"/>
          </ac:spMkLst>
        </pc:spChg>
        <pc:spChg chg="del">
          <ac:chgData name="MUHAMMAD NAZHAN BIN RAMLI" userId="a39b014c-4f7f-4c1a-90c1-678384d8a843" providerId="ADAL" clId="{A4305F13-AB9F-4FF9-9E97-8A794FA14EB4}" dt="2022-04-25T08:38:43.988" v="1776" actId="478"/>
          <ac:spMkLst>
            <pc:docMk/>
            <pc:sldMk cId="2424886298" sldId="284"/>
            <ac:spMk id="3" creationId="{7B425D76-A052-48A1-9AD7-BD8483D567A6}"/>
          </ac:spMkLst>
        </pc:spChg>
        <pc:picChg chg="add mod">
          <ac:chgData name="MUHAMMAD NAZHAN BIN RAMLI" userId="a39b014c-4f7f-4c1a-90c1-678384d8a843" providerId="ADAL" clId="{A4305F13-AB9F-4FF9-9E97-8A794FA14EB4}" dt="2022-04-25T08:39:07.976" v="1782" actId="1076"/>
          <ac:picMkLst>
            <pc:docMk/>
            <pc:sldMk cId="2424886298" sldId="284"/>
            <ac:picMk id="5" creationId="{799F549C-2B0F-46F7-9552-253BAF910747}"/>
          </ac:picMkLst>
        </pc:picChg>
        <pc:picChg chg="add mod">
          <ac:chgData name="MUHAMMAD NAZHAN BIN RAMLI" userId="a39b014c-4f7f-4c1a-90c1-678384d8a843" providerId="ADAL" clId="{A4305F13-AB9F-4FF9-9E97-8A794FA14EB4}" dt="2022-04-25T08:38:49.498" v="1780" actId="1076"/>
          <ac:picMkLst>
            <pc:docMk/>
            <pc:sldMk cId="2424886298" sldId="284"/>
            <ac:picMk id="6146" creationId="{323403B2-BEBC-420B-BAB4-14573B552583}"/>
          </ac:picMkLst>
        </pc:picChg>
      </pc:sldChg>
      <pc:sldChg chg="addSp delSp modSp new mod">
        <pc:chgData name="MUHAMMAD NAZHAN BIN RAMLI" userId="a39b014c-4f7f-4c1a-90c1-678384d8a843" providerId="ADAL" clId="{A4305F13-AB9F-4FF9-9E97-8A794FA14EB4}" dt="2022-04-25T08:40:08.448" v="1797" actId="1076"/>
        <pc:sldMkLst>
          <pc:docMk/>
          <pc:sldMk cId="1416604614" sldId="285"/>
        </pc:sldMkLst>
        <pc:spChg chg="mod">
          <ac:chgData name="MUHAMMAD NAZHAN BIN RAMLI" userId="a39b014c-4f7f-4c1a-90c1-678384d8a843" providerId="ADAL" clId="{A4305F13-AB9F-4FF9-9E97-8A794FA14EB4}" dt="2022-04-25T08:39:32.190" v="1785" actId="113"/>
          <ac:spMkLst>
            <pc:docMk/>
            <pc:sldMk cId="1416604614" sldId="285"/>
            <ac:spMk id="2" creationId="{48422D8A-B35F-4591-A26A-497FF178977B}"/>
          </ac:spMkLst>
        </pc:spChg>
        <pc:spChg chg="del">
          <ac:chgData name="MUHAMMAD NAZHAN BIN RAMLI" userId="a39b014c-4f7f-4c1a-90c1-678384d8a843" providerId="ADAL" clId="{A4305F13-AB9F-4FF9-9E97-8A794FA14EB4}" dt="2022-04-25T08:39:37.718" v="1786" actId="478"/>
          <ac:spMkLst>
            <pc:docMk/>
            <pc:sldMk cId="1416604614" sldId="285"/>
            <ac:spMk id="3" creationId="{4E5A027C-1AF5-4298-A49D-B563BE95D4A6}"/>
          </ac:spMkLst>
        </pc:spChg>
        <pc:picChg chg="add mod">
          <ac:chgData name="MUHAMMAD NAZHAN BIN RAMLI" userId="a39b014c-4f7f-4c1a-90c1-678384d8a843" providerId="ADAL" clId="{A4305F13-AB9F-4FF9-9E97-8A794FA14EB4}" dt="2022-04-25T08:40:08.448" v="1797" actId="1076"/>
          <ac:picMkLst>
            <pc:docMk/>
            <pc:sldMk cId="1416604614" sldId="285"/>
            <ac:picMk id="5" creationId="{3EDA9EA0-AD9E-4EB4-BC8C-3D95A467207A}"/>
          </ac:picMkLst>
        </pc:picChg>
        <pc:picChg chg="add mod">
          <ac:chgData name="MUHAMMAD NAZHAN BIN RAMLI" userId="a39b014c-4f7f-4c1a-90c1-678384d8a843" providerId="ADAL" clId="{A4305F13-AB9F-4FF9-9E97-8A794FA14EB4}" dt="2022-04-25T08:40:03.832" v="1793" actId="1076"/>
          <ac:picMkLst>
            <pc:docMk/>
            <pc:sldMk cId="1416604614" sldId="285"/>
            <ac:picMk id="7170" creationId="{91AF669F-9194-49D4-9042-0CBB9784AB9C}"/>
          </ac:picMkLst>
        </pc:picChg>
      </pc:sldChg>
      <pc:sldChg chg="addSp delSp modSp new mod">
        <pc:chgData name="MUHAMMAD NAZHAN BIN RAMLI" userId="a39b014c-4f7f-4c1a-90c1-678384d8a843" providerId="ADAL" clId="{A4305F13-AB9F-4FF9-9E97-8A794FA14EB4}" dt="2022-04-25T08:40:20.626" v="1801" actId="1076"/>
        <pc:sldMkLst>
          <pc:docMk/>
          <pc:sldMk cId="3302615400" sldId="286"/>
        </pc:sldMkLst>
        <pc:spChg chg="del">
          <ac:chgData name="MUHAMMAD NAZHAN BIN RAMLI" userId="a39b014c-4f7f-4c1a-90c1-678384d8a843" providerId="ADAL" clId="{A4305F13-AB9F-4FF9-9E97-8A794FA14EB4}" dt="2022-04-25T08:40:18.529" v="1799" actId="478"/>
          <ac:spMkLst>
            <pc:docMk/>
            <pc:sldMk cId="3302615400" sldId="286"/>
            <ac:spMk id="2" creationId="{36CD23F5-C828-4981-8E7A-5AE74F2731DA}"/>
          </ac:spMkLst>
        </pc:spChg>
        <pc:spChg chg="del">
          <ac:chgData name="MUHAMMAD NAZHAN BIN RAMLI" userId="a39b014c-4f7f-4c1a-90c1-678384d8a843" providerId="ADAL" clId="{A4305F13-AB9F-4FF9-9E97-8A794FA14EB4}" dt="2022-04-25T08:40:18.192" v="1798" actId="478"/>
          <ac:spMkLst>
            <pc:docMk/>
            <pc:sldMk cId="3302615400" sldId="286"/>
            <ac:spMk id="3" creationId="{69C679F6-A877-45C6-8E96-F7BA30F33099}"/>
          </ac:spMkLst>
        </pc:spChg>
        <pc:picChg chg="add mod">
          <ac:chgData name="MUHAMMAD NAZHAN BIN RAMLI" userId="a39b014c-4f7f-4c1a-90c1-678384d8a843" providerId="ADAL" clId="{A4305F13-AB9F-4FF9-9E97-8A794FA14EB4}" dt="2022-04-25T08:40:20.626" v="1801" actId="1076"/>
          <ac:picMkLst>
            <pc:docMk/>
            <pc:sldMk cId="3302615400" sldId="286"/>
            <ac:picMk id="5" creationId="{52B942FA-DD50-468C-B76E-2D5DF4CDE0C0}"/>
          </ac:picMkLst>
        </pc:picChg>
      </pc:sldChg>
      <pc:sldChg chg="modSp new mod">
        <pc:chgData name="MUHAMMAD NAZHAN BIN RAMLI" userId="a39b014c-4f7f-4c1a-90c1-678384d8a843" providerId="ADAL" clId="{A4305F13-AB9F-4FF9-9E97-8A794FA14EB4}" dt="2022-04-25T08:41:10.970" v="1814" actId="1076"/>
        <pc:sldMkLst>
          <pc:docMk/>
          <pc:sldMk cId="3115447408" sldId="287"/>
        </pc:sldMkLst>
        <pc:spChg chg="mod">
          <ac:chgData name="MUHAMMAD NAZHAN BIN RAMLI" userId="a39b014c-4f7f-4c1a-90c1-678384d8a843" providerId="ADAL" clId="{A4305F13-AB9F-4FF9-9E97-8A794FA14EB4}" dt="2022-04-25T08:40:31.556" v="1804" actId="113"/>
          <ac:spMkLst>
            <pc:docMk/>
            <pc:sldMk cId="3115447408" sldId="287"/>
            <ac:spMk id="2" creationId="{8DD8C004-1A90-4547-A5F3-8DAC53041393}"/>
          </ac:spMkLst>
        </pc:spChg>
        <pc:spChg chg="mod">
          <ac:chgData name="MUHAMMAD NAZHAN BIN RAMLI" userId="a39b014c-4f7f-4c1a-90c1-678384d8a843" providerId="ADAL" clId="{A4305F13-AB9F-4FF9-9E97-8A794FA14EB4}" dt="2022-04-25T08:41:10.970" v="1814" actId="1076"/>
          <ac:spMkLst>
            <pc:docMk/>
            <pc:sldMk cId="3115447408" sldId="287"/>
            <ac:spMk id="3" creationId="{64D3CC78-BD4E-423D-940C-66FBDC25E04B}"/>
          </ac:spMkLst>
        </pc:spChg>
      </pc:sldChg>
      <pc:sldChg chg="modSp new mod">
        <pc:chgData name="MUHAMMAD NAZHAN BIN RAMLI" userId="a39b014c-4f7f-4c1a-90c1-678384d8a843" providerId="ADAL" clId="{A4305F13-AB9F-4FF9-9E97-8A794FA14EB4}" dt="2022-04-25T08:41:55.842" v="1876" actId="1076"/>
        <pc:sldMkLst>
          <pc:docMk/>
          <pc:sldMk cId="1992625611" sldId="288"/>
        </pc:sldMkLst>
        <pc:spChg chg="mod">
          <ac:chgData name="MUHAMMAD NAZHAN BIN RAMLI" userId="a39b014c-4f7f-4c1a-90c1-678384d8a843" providerId="ADAL" clId="{A4305F13-AB9F-4FF9-9E97-8A794FA14EB4}" dt="2022-04-25T08:41:22.800" v="1818" actId="122"/>
          <ac:spMkLst>
            <pc:docMk/>
            <pc:sldMk cId="1992625611" sldId="288"/>
            <ac:spMk id="2" creationId="{307A45A0-303D-4EC9-A575-724A3316A5DE}"/>
          </ac:spMkLst>
        </pc:spChg>
        <pc:spChg chg="mod">
          <ac:chgData name="MUHAMMAD NAZHAN BIN RAMLI" userId="a39b014c-4f7f-4c1a-90c1-678384d8a843" providerId="ADAL" clId="{A4305F13-AB9F-4FF9-9E97-8A794FA14EB4}" dt="2022-04-25T08:41:55.842" v="1876" actId="1076"/>
          <ac:spMkLst>
            <pc:docMk/>
            <pc:sldMk cId="1992625611" sldId="288"/>
            <ac:spMk id="3" creationId="{FEB5E57F-671B-4F3B-8E60-5401F32582A7}"/>
          </ac:spMkLst>
        </pc:spChg>
      </pc:sldChg>
      <pc:sldChg chg="modSp new mod">
        <pc:chgData name="MUHAMMAD NAZHAN BIN RAMLI" userId="a39b014c-4f7f-4c1a-90c1-678384d8a843" providerId="ADAL" clId="{A4305F13-AB9F-4FF9-9E97-8A794FA14EB4}" dt="2022-04-25T08:42:27.213" v="1884" actId="20577"/>
        <pc:sldMkLst>
          <pc:docMk/>
          <pc:sldMk cId="4246892047" sldId="289"/>
        </pc:sldMkLst>
        <pc:spChg chg="mod">
          <ac:chgData name="MUHAMMAD NAZHAN BIN RAMLI" userId="a39b014c-4f7f-4c1a-90c1-678384d8a843" providerId="ADAL" clId="{A4305F13-AB9F-4FF9-9E97-8A794FA14EB4}" dt="2022-04-25T08:42:12.582" v="1880" actId="113"/>
          <ac:spMkLst>
            <pc:docMk/>
            <pc:sldMk cId="4246892047" sldId="289"/>
            <ac:spMk id="2" creationId="{7487A55D-8ECA-4409-BD24-C5E6FC38DF9E}"/>
          </ac:spMkLst>
        </pc:spChg>
        <pc:spChg chg="mod">
          <ac:chgData name="MUHAMMAD NAZHAN BIN RAMLI" userId="a39b014c-4f7f-4c1a-90c1-678384d8a843" providerId="ADAL" clId="{A4305F13-AB9F-4FF9-9E97-8A794FA14EB4}" dt="2022-04-25T08:42:27.213" v="1884" actId="20577"/>
          <ac:spMkLst>
            <pc:docMk/>
            <pc:sldMk cId="4246892047" sldId="289"/>
            <ac:spMk id="3" creationId="{FBABA3F8-72EA-4A8A-938E-54EDC82C66D2}"/>
          </ac:spMkLst>
        </pc:spChg>
      </pc:sldChg>
      <pc:sldChg chg="modSp new mod">
        <pc:chgData name="MUHAMMAD NAZHAN BIN RAMLI" userId="a39b014c-4f7f-4c1a-90c1-678384d8a843" providerId="ADAL" clId="{A4305F13-AB9F-4FF9-9E97-8A794FA14EB4}" dt="2022-04-25T08:42:55.366" v="1905" actId="20577"/>
        <pc:sldMkLst>
          <pc:docMk/>
          <pc:sldMk cId="3091706645" sldId="290"/>
        </pc:sldMkLst>
        <pc:spChg chg="mod">
          <ac:chgData name="MUHAMMAD NAZHAN BIN RAMLI" userId="a39b014c-4f7f-4c1a-90c1-678384d8a843" providerId="ADAL" clId="{A4305F13-AB9F-4FF9-9E97-8A794FA14EB4}" dt="2022-04-25T08:42:50.564" v="1890" actId="113"/>
          <ac:spMkLst>
            <pc:docMk/>
            <pc:sldMk cId="3091706645" sldId="290"/>
            <ac:spMk id="2" creationId="{A8093417-86EB-404F-B1A6-9174D5234B28}"/>
          </ac:spMkLst>
        </pc:spChg>
        <pc:spChg chg="mod">
          <ac:chgData name="MUHAMMAD NAZHAN BIN RAMLI" userId="a39b014c-4f7f-4c1a-90c1-678384d8a843" providerId="ADAL" clId="{A4305F13-AB9F-4FF9-9E97-8A794FA14EB4}" dt="2022-04-25T08:42:55.366" v="1905" actId="20577"/>
          <ac:spMkLst>
            <pc:docMk/>
            <pc:sldMk cId="3091706645" sldId="290"/>
            <ac:spMk id="3" creationId="{CB66BA1D-5CE1-4C8B-BF85-508C10E4A4DE}"/>
          </ac:spMkLst>
        </pc:spChg>
      </pc:sldChg>
      <pc:sldChg chg="addSp delSp modSp new mod">
        <pc:chgData name="MUHAMMAD NAZHAN BIN RAMLI" userId="a39b014c-4f7f-4c1a-90c1-678384d8a843" providerId="ADAL" clId="{A4305F13-AB9F-4FF9-9E97-8A794FA14EB4}" dt="2022-04-25T08:43:27.742" v="1911" actId="1076"/>
        <pc:sldMkLst>
          <pc:docMk/>
          <pc:sldMk cId="2706707995" sldId="291"/>
        </pc:sldMkLst>
        <pc:spChg chg="del">
          <ac:chgData name="MUHAMMAD NAZHAN BIN RAMLI" userId="a39b014c-4f7f-4c1a-90c1-678384d8a843" providerId="ADAL" clId="{A4305F13-AB9F-4FF9-9E97-8A794FA14EB4}" dt="2022-04-25T08:43:23.723" v="1908" actId="478"/>
          <ac:spMkLst>
            <pc:docMk/>
            <pc:sldMk cId="2706707995" sldId="291"/>
            <ac:spMk id="2" creationId="{60770144-9289-4012-AD53-9BEBCCF0C79D}"/>
          </ac:spMkLst>
        </pc:spChg>
        <pc:spChg chg="del">
          <ac:chgData name="MUHAMMAD NAZHAN BIN RAMLI" userId="a39b014c-4f7f-4c1a-90c1-678384d8a843" providerId="ADAL" clId="{A4305F13-AB9F-4FF9-9E97-8A794FA14EB4}" dt="2022-04-25T08:43:22.397" v="1907" actId="478"/>
          <ac:spMkLst>
            <pc:docMk/>
            <pc:sldMk cId="2706707995" sldId="291"/>
            <ac:spMk id="3" creationId="{519DAFED-6C3E-4944-AFCC-C61AFC9BEEB8}"/>
          </ac:spMkLst>
        </pc:spChg>
        <pc:picChg chg="add mod">
          <ac:chgData name="MUHAMMAD NAZHAN BIN RAMLI" userId="a39b014c-4f7f-4c1a-90c1-678384d8a843" providerId="ADAL" clId="{A4305F13-AB9F-4FF9-9E97-8A794FA14EB4}" dt="2022-04-25T08:43:27.742" v="1911" actId="1076"/>
          <ac:picMkLst>
            <pc:docMk/>
            <pc:sldMk cId="2706707995" sldId="291"/>
            <ac:picMk id="5" creationId="{9AAD4023-F8CB-434D-8E9A-CC9C51224B08}"/>
          </ac:picMkLst>
        </pc:picChg>
      </pc:sldChg>
      <pc:sldChg chg="modSp new mod">
        <pc:chgData name="MUHAMMAD NAZHAN BIN RAMLI" userId="a39b014c-4f7f-4c1a-90c1-678384d8a843" providerId="ADAL" clId="{A4305F13-AB9F-4FF9-9E97-8A794FA14EB4}" dt="2022-04-25T08:43:53.146" v="1938" actId="20577"/>
        <pc:sldMkLst>
          <pc:docMk/>
          <pc:sldMk cId="742795270" sldId="292"/>
        </pc:sldMkLst>
        <pc:spChg chg="mod">
          <ac:chgData name="MUHAMMAD NAZHAN BIN RAMLI" userId="a39b014c-4f7f-4c1a-90c1-678384d8a843" providerId="ADAL" clId="{A4305F13-AB9F-4FF9-9E97-8A794FA14EB4}" dt="2022-04-25T08:43:42.069" v="1918" actId="27636"/>
          <ac:spMkLst>
            <pc:docMk/>
            <pc:sldMk cId="742795270" sldId="292"/>
            <ac:spMk id="2" creationId="{35FE0BED-ADBA-40F5-9C51-0B600982B971}"/>
          </ac:spMkLst>
        </pc:spChg>
        <pc:spChg chg="mod">
          <ac:chgData name="MUHAMMAD NAZHAN BIN RAMLI" userId="a39b014c-4f7f-4c1a-90c1-678384d8a843" providerId="ADAL" clId="{A4305F13-AB9F-4FF9-9E97-8A794FA14EB4}" dt="2022-04-25T08:43:53.146" v="1938" actId="20577"/>
          <ac:spMkLst>
            <pc:docMk/>
            <pc:sldMk cId="742795270" sldId="292"/>
            <ac:spMk id="3" creationId="{AF21DD71-5CE1-42D7-B319-06FCCE216117}"/>
          </ac:spMkLst>
        </pc:spChg>
      </pc:sldChg>
      <pc:sldChg chg="modSp new mod">
        <pc:chgData name="MUHAMMAD NAZHAN BIN RAMLI" userId="a39b014c-4f7f-4c1a-90c1-678384d8a843" providerId="ADAL" clId="{A4305F13-AB9F-4FF9-9E97-8A794FA14EB4}" dt="2022-04-25T08:44:15.545" v="1952" actId="20577"/>
        <pc:sldMkLst>
          <pc:docMk/>
          <pc:sldMk cId="3906068513" sldId="293"/>
        </pc:sldMkLst>
        <pc:spChg chg="mod">
          <ac:chgData name="MUHAMMAD NAZHAN BIN RAMLI" userId="a39b014c-4f7f-4c1a-90c1-678384d8a843" providerId="ADAL" clId="{A4305F13-AB9F-4FF9-9E97-8A794FA14EB4}" dt="2022-04-25T08:44:02.339" v="1941" actId="113"/>
          <ac:spMkLst>
            <pc:docMk/>
            <pc:sldMk cId="3906068513" sldId="293"/>
            <ac:spMk id="2" creationId="{DACD6ECE-BAB4-4B44-A4D0-B27EEAFB6593}"/>
          </ac:spMkLst>
        </pc:spChg>
        <pc:spChg chg="mod">
          <ac:chgData name="MUHAMMAD NAZHAN BIN RAMLI" userId="a39b014c-4f7f-4c1a-90c1-678384d8a843" providerId="ADAL" clId="{A4305F13-AB9F-4FF9-9E97-8A794FA14EB4}" dt="2022-04-25T08:44:15.545" v="1952" actId="20577"/>
          <ac:spMkLst>
            <pc:docMk/>
            <pc:sldMk cId="3906068513" sldId="293"/>
            <ac:spMk id="3" creationId="{48F56EB5-B9BB-44A4-B85C-AB7B4772B885}"/>
          </ac:spMkLst>
        </pc:spChg>
      </pc:sldChg>
      <pc:sldChg chg="addSp delSp modSp new mod">
        <pc:chgData name="MUHAMMAD NAZHAN BIN RAMLI" userId="a39b014c-4f7f-4c1a-90c1-678384d8a843" providerId="ADAL" clId="{A4305F13-AB9F-4FF9-9E97-8A794FA14EB4}" dt="2022-04-25T08:44:37.969" v="1958" actId="1076"/>
        <pc:sldMkLst>
          <pc:docMk/>
          <pc:sldMk cId="2588130472" sldId="294"/>
        </pc:sldMkLst>
        <pc:spChg chg="mod">
          <ac:chgData name="MUHAMMAD NAZHAN BIN RAMLI" userId="a39b014c-4f7f-4c1a-90c1-678384d8a843" providerId="ADAL" clId="{A4305F13-AB9F-4FF9-9E97-8A794FA14EB4}" dt="2022-04-25T08:44:26.832" v="1955" actId="113"/>
          <ac:spMkLst>
            <pc:docMk/>
            <pc:sldMk cId="2588130472" sldId="294"/>
            <ac:spMk id="2" creationId="{5A1A3B60-C8EE-41A3-8E38-560D2E0258E2}"/>
          </ac:spMkLst>
        </pc:spChg>
        <pc:spChg chg="del">
          <ac:chgData name="MUHAMMAD NAZHAN BIN RAMLI" userId="a39b014c-4f7f-4c1a-90c1-678384d8a843" providerId="ADAL" clId="{A4305F13-AB9F-4FF9-9E97-8A794FA14EB4}" dt="2022-04-25T08:44:36.349" v="1956" actId="478"/>
          <ac:spMkLst>
            <pc:docMk/>
            <pc:sldMk cId="2588130472" sldId="294"/>
            <ac:spMk id="3" creationId="{25A17D0A-48DD-4DB6-B475-1158E3F60380}"/>
          </ac:spMkLst>
        </pc:spChg>
        <pc:picChg chg="add mod">
          <ac:chgData name="MUHAMMAD NAZHAN BIN RAMLI" userId="a39b014c-4f7f-4c1a-90c1-678384d8a843" providerId="ADAL" clId="{A4305F13-AB9F-4FF9-9E97-8A794FA14EB4}" dt="2022-04-25T08:44:37.969" v="1958" actId="1076"/>
          <ac:picMkLst>
            <pc:docMk/>
            <pc:sldMk cId="2588130472" sldId="294"/>
            <ac:picMk id="5" creationId="{889A6BDD-7256-499E-B815-B4DD5E03A6EC}"/>
          </ac:picMkLst>
        </pc:picChg>
      </pc:sldChg>
      <pc:sldChg chg="addSp delSp modSp new mod">
        <pc:chgData name="MUHAMMAD NAZHAN BIN RAMLI" userId="a39b014c-4f7f-4c1a-90c1-678384d8a843" providerId="ADAL" clId="{A4305F13-AB9F-4FF9-9E97-8A794FA14EB4}" dt="2022-04-25T08:47:30.494" v="2017" actId="1076"/>
        <pc:sldMkLst>
          <pc:docMk/>
          <pc:sldMk cId="353559404" sldId="295"/>
        </pc:sldMkLst>
        <pc:spChg chg="mod">
          <ac:chgData name="MUHAMMAD NAZHAN BIN RAMLI" userId="a39b014c-4f7f-4c1a-90c1-678384d8a843" providerId="ADAL" clId="{A4305F13-AB9F-4FF9-9E97-8A794FA14EB4}" dt="2022-04-25T08:46:55.496" v="2011" actId="113"/>
          <ac:spMkLst>
            <pc:docMk/>
            <pc:sldMk cId="353559404" sldId="295"/>
            <ac:spMk id="2" creationId="{E961419B-BD10-4A9C-8806-FC7E68008597}"/>
          </ac:spMkLst>
        </pc:spChg>
        <pc:spChg chg="del">
          <ac:chgData name="MUHAMMAD NAZHAN BIN RAMLI" userId="a39b014c-4f7f-4c1a-90c1-678384d8a843" providerId="ADAL" clId="{A4305F13-AB9F-4FF9-9E97-8A794FA14EB4}" dt="2022-04-25T08:47:17.552" v="2012" actId="478"/>
          <ac:spMkLst>
            <pc:docMk/>
            <pc:sldMk cId="353559404" sldId="295"/>
            <ac:spMk id="3" creationId="{834128D1-3E6E-482C-AA9C-3D9D8A3CB15A}"/>
          </ac:spMkLst>
        </pc:spChg>
        <pc:picChg chg="add mod">
          <ac:chgData name="MUHAMMAD NAZHAN BIN RAMLI" userId="a39b014c-4f7f-4c1a-90c1-678384d8a843" providerId="ADAL" clId="{A4305F13-AB9F-4FF9-9E97-8A794FA14EB4}" dt="2022-04-25T08:47:27.816" v="2015" actId="1076"/>
          <ac:picMkLst>
            <pc:docMk/>
            <pc:sldMk cId="353559404" sldId="295"/>
            <ac:picMk id="5" creationId="{480A37F7-7B28-464C-B6FE-7F02224C8119}"/>
          </ac:picMkLst>
        </pc:picChg>
        <pc:picChg chg="add mod">
          <ac:chgData name="MUHAMMAD NAZHAN BIN RAMLI" userId="a39b014c-4f7f-4c1a-90c1-678384d8a843" providerId="ADAL" clId="{A4305F13-AB9F-4FF9-9E97-8A794FA14EB4}" dt="2022-04-25T08:47:30.494" v="2017" actId="1076"/>
          <ac:picMkLst>
            <pc:docMk/>
            <pc:sldMk cId="353559404" sldId="295"/>
            <ac:picMk id="7" creationId="{F9A5C809-20B2-4F0F-A911-BD8AA11419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6AAA-1329-4B8C-A1E5-98AA9BE8F5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757CD256-C989-44BB-B64B-54BB82ED4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D87CCABE-4435-4A3C-9D28-36961640DC31}"/>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5" name="Footer Placeholder 4">
            <a:extLst>
              <a:ext uri="{FF2B5EF4-FFF2-40B4-BE49-F238E27FC236}">
                <a16:creationId xmlns:a16="http://schemas.microsoft.com/office/drawing/2014/main" id="{7B2E8102-C286-474F-A1AE-882BB8214C5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5612EFE-9E42-43A8-AECD-7A45819B8492}"/>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31295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F46C-C7E0-4E92-95FA-5703E561A196}"/>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CC6AB5F-AA90-4AAD-B4FB-7919AAE496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94428E2-33D0-42B8-BE92-3D42735FC1AF}"/>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5" name="Footer Placeholder 4">
            <a:extLst>
              <a:ext uri="{FF2B5EF4-FFF2-40B4-BE49-F238E27FC236}">
                <a16:creationId xmlns:a16="http://schemas.microsoft.com/office/drawing/2014/main" id="{C2E74032-F7F6-4E76-B5C5-5130F14E79C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12FF219-EC60-463B-B383-549CA48CD66D}"/>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260738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EB98B-8C63-4662-8024-504FE63C86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7D60508-06FB-46B9-8753-F5137930E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2550742-83F1-492A-BD5C-B272A67FE6D2}"/>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5" name="Footer Placeholder 4">
            <a:extLst>
              <a:ext uri="{FF2B5EF4-FFF2-40B4-BE49-F238E27FC236}">
                <a16:creationId xmlns:a16="http://schemas.microsoft.com/office/drawing/2014/main" id="{D29FC720-98AD-4A3A-9D78-D15BD99E71F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65C07FB-581C-4BC8-86A6-81374CFBC769}"/>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248181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3455-4908-4812-869A-E6EE2E3537D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F26B9A2-DFE4-4DFC-BABB-A99172F08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6D09D92-58E3-4053-B2C0-4014D731BB13}"/>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5" name="Footer Placeholder 4">
            <a:extLst>
              <a:ext uri="{FF2B5EF4-FFF2-40B4-BE49-F238E27FC236}">
                <a16:creationId xmlns:a16="http://schemas.microsoft.com/office/drawing/2014/main" id="{CC7D372F-23DB-412E-8662-62B579C5282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62035D0-2DC0-4512-8320-1315593157CF}"/>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11591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B5BF-6F7E-449F-B162-5D3962831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A7528B2-A938-40B2-B0C5-09C7467E0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871B4-2F24-4CB6-99C2-31A133EA84FA}"/>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5" name="Footer Placeholder 4">
            <a:extLst>
              <a:ext uri="{FF2B5EF4-FFF2-40B4-BE49-F238E27FC236}">
                <a16:creationId xmlns:a16="http://schemas.microsoft.com/office/drawing/2014/main" id="{1AB2D8E1-0FF7-4A41-BEC2-C20AB1E1B43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4DDCDB-E54C-49C6-B3B2-055C186710B9}"/>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22776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A779-4737-495A-8C39-3A16807C8AA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6265F22-CBBB-4D92-ABA0-87641A8EF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865015E8-0833-446E-8AE0-E39933066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F1622BA-A74B-46BE-BD20-8EE45F58E166}"/>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6" name="Footer Placeholder 5">
            <a:extLst>
              <a:ext uri="{FF2B5EF4-FFF2-40B4-BE49-F238E27FC236}">
                <a16:creationId xmlns:a16="http://schemas.microsoft.com/office/drawing/2014/main" id="{456D35AB-D00D-46CF-B1D2-07E368A3A55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A623601-4DD9-4274-BC98-5749A6AC977E}"/>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311906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263E-D9CA-4C17-BB0D-4352C5FA2EBA}"/>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9C37438-B8ED-487E-A957-599FDCD91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847AC2-4F6F-4E5B-B048-181AF44CA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0E2D670-32F1-4109-89F6-7D224D448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4556B-9CA9-49A5-A4C5-92506E07B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1122C65-FE06-4200-9431-C8CA5A9EA79E}"/>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8" name="Footer Placeholder 7">
            <a:extLst>
              <a:ext uri="{FF2B5EF4-FFF2-40B4-BE49-F238E27FC236}">
                <a16:creationId xmlns:a16="http://schemas.microsoft.com/office/drawing/2014/main" id="{05B21F5C-3E5C-4012-A07D-AFA544981B8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843F3925-6403-4F72-BFBD-9CC9358519D4}"/>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3618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81A8-3149-4B78-A3A0-24CD0E5A594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49A098F-6037-4FB6-A222-AC690B96513C}"/>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4" name="Footer Placeholder 3">
            <a:extLst>
              <a:ext uri="{FF2B5EF4-FFF2-40B4-BE49-F238E27FC236}">
                <a16:creationId xmlns:a16="http://schemas.microsoft.com/office/drawing/2014/main" id="{CB040751-F9BB-4468-A934-12BA72A01AA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9217F49-49B1-4897-9583-83ABEBFEF89F}"/>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63155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47506-FE93-4E30-99D4-EAD94308CA1A}"/>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3" name="Footer Placeholder 2">
            <a:extLst>
              <a:ext uri="{FF2B5EF4-FFF2-40B4-BE49-F238E27FC236}">
                <a16:creationId xmlns:a16="http://schemas.microsoft.com/office/drawing/2014/main" id="{756A68F8-F68B-4174-837A-5FEBF4486F02}"/>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587A716F-3874-4923-A5FC-5182947C952F}"/>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198668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1D26-131D-489D-B8DA-BE6A9C849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0D5C3D68-FCAA-400D-989B-43C3D7D5E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90FBAD36-7126-4281-A671-EA6C5DB56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789DF-5F58-4AC6-9F95-56BD93B27667}"/>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6" name="Footer Placeholder 5">
            <a:extLst>
              <a:ext uri="{FF2B5EF4-FFF2-40B4-BE49-F238E27FC236}">
                <a16:creationId xmlns:a16="http://schemas.microsoft.com/office/drawing/2014/main" id="{7B3AE288-3CDF-434A-8939-F8E8702D4E1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632C45A-6173-40E4-8447-5583C5FC9B1B}"/>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81251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046-0B5C-4A48-85BC-9BC2CA6F6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57181796-115B-4347-9D35-B298007E3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D9B881F1-A17A-4D2F-A5C3-BF3C7510A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F0C11-C077-4CBF-A0EF-5CDCBCF3482A}"/>
              </a:ext>
            </a:extLst>
          </p:cNvPr>
          <p:cNvSpPr>
            <a:spLocks noGrp="1"/>
          </p:cNvSpPr>
          <p:nvPr>
            <p:ph type="dt" sz="half" idx="10"/>
          </p:nvPr>
        </p:nvSpPr>
        <p:spPr/>
        <p:txBody>
          <a:bodyPr/>
          <a:lstStyle/>
          <a:p>
            <a:fld id="{97F64939-9CFA-4BBE-8AA1-FACE41BDA26A}" type="datetimeFigureOut">
              <a:rPr lang="en-MY" smtClean="0"/>
              <a:t>25/4/2022</a:t>
            </a:fld>
            <a:endParaRPr lang="en-MY"/>
          </a:p>
        </p:txBody>
      </p:sp>
      <p:sp>
        <p:nvSpPr>
          <p:cNvPr id="6" name="Footer Placeholder 5">
            <a:extLst>
              <a:ext uri="{FF2B5EF4-FFF2-40B4-BE49-F238E27FC236}">
                <a16:creationId xmlns:a16="http://schemas.microsoft.com/office/drawing/2014/main" id="{79799BBA-9827-4DF1-91AC-BC419803F4A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B1CF718-69F5-4BFC-96F1-8DB7713F601D}"/>
              </a:ext>
            </a:extLst>
          </p:cNvPr>
          <p:cNvSpPr>
            <a:spLocks noGrp="1"/>
          </p:cNvSpPr>
          <p:nvPr>
            <p:ph type="sldNum" sz="quarter" idx="12"/>
          </p:nvPr>
        </p:nvSpPr>
        <p:spPr/>
        <p:txBody>
          <a:bodyPr/>
          <a:lstStyle/>
          <a:p>
            <a:fld id="{52B6A77F-ACFD-4848-B111-BCE2E20AECB0}" type="slidenum">
              <a:rPr lang="en-MY" smtClean="0"/>
              <a:t>‹#›</a:t>
            </a:fld>
            <a:endParaRPr lang="en-MY"/>
          </a:p>
        </p:txBody>
      </p:sp>
    </p:spTree>
    <p:extLst>
      <p:ext uri="{BB962C8B-B14F-4D97-AF65-F5344CB8AC3E}">
        <p14:creationId xmlns:p14="http://schemas.microsoft.com/office/powerpoint/2010/main" val="150584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12C5E-0F95-4622-9F0B-733D40A15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A0CF2A5-2960-42E4-BB22-13EE39895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14851CB-F512-4B22-8A30-742D31A16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64939-9CFA-4BBE-8AA1-FACE41BDA26A}" type="datetimeFigureOut">
              <a:rPr lang="en-MY" smtClean="0"/>
              <a:t>25/4/2022</a:t>
            </a:fld>
            <a:endParaRPr lang="en-MY"/>
          </a:p>
        </p:txBody>
      </p:sp>
      <p:sp>
        <p:nvSpPr>
          <p:cNvPr id="5" name="Footer Placeholder 4">
            <a:extLst>
              <a:ext uri="{FF2B5EF4-FFF2-40B4-BE49-F238E27FC236}">
                <a16:creationId xmlns:a16="http://schemas.microsoft.com/office/drawing/2014/main" id="{2537236A-B20B-4B95-BE57-29ACF9EC4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0E31D20-AEC7-4F52-A572-079326EC0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6A77F-ACFD-4848-B111-BCE2E20AECB0}" type="slidenum">
              <a:rPr lang="en-MY" smtClean="0"/>
              <a:t>‹#›</a:t>
            </a:fld>
            <a:endParaRPr lang="en-MY"/>
          </a:p>
        </p:txBody>
      </p:sp>
    </p:spTree>
    <p:extLst>
      <p:ext uri="{BB962C8B-B14F-4D97-AF65-F5344CB8AC3E}">
        <p14:creationId xmlns:p14="http://schemas.microsoft.com/office/powerpoint/2010/main" val="3722235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1C7C-582A-46EF-99E2-A6A44862DEA2}"/>
              </a:ext>
            </a:extLst>
          </p:cNvPr>
          <p:cNvSpPr>
            <a:spLocks noGrp="1"/>
          </p:cNvSpPr>
          <p:nvPr>
            <p:ph type="ctrTitle"/>
          </p:nvPr>
        </p:nvSpPr>
        <p:spPr>
          <a:xfrm>
            <a:off x="1524000" y="2111604"/>
            <a:ext cx="9144000" cy="870458"/>
          </a:xfrm>
        </p:spPr>
        <p:txBody>
          <a:bodyPr>
            <a:normAutofit fontScale="90000"/>
          </a:bodyPr>
          <a:lstStyle/>
          <a:p>
            <a:r>
              <a:rPr lang="en-US" dirty="0"/>
              <a:t>POWER SYSTEM MANAGEMENT</a:t>
            </a:r>
            <a:endParaRPr lang="en-MY" dirty="0"/>
          </a:p>
        </p:txBody>
      </p:sp>
      <p:sp>
        <p:nvSpPr>
          <p:cNvPr id="3" name="Subtitle 2">
            <a:extLst>
              <a:ext uri="{FF2B5EF4-FFF2-40B4-BE49-F238E27FC236}">
                <a16:creationId xmlns:a16="http://schemas.microsoft.com/office/drawing/2014/main" id="{4D4EB841-A908-474B-88A1-C0990FDAFD9C}"/>
              </a:ext>
            </a:extLst>
          </p:cNvPr>
          <p:cNvSpPr>
            <a:spLocks noGrp="1"/>
          </p:cNvSpPr>
          <p:nvPr>
            <p:ph type="subTitle" idx="1"/>
          </p:nvPr>
        </p:nvSpPr>
        <p:spPr>
          <a:xfrm>
            <a:off x="1524000" y="3166809"/>
            <a:ext cx="9144000" cy="870458"/>
          </a:xfrm>
        </p:spPr>
        <p:txBody>
          <a:bodyPr>
            <a:normAutofit lnSpcReduction="10000"/>
          </a:bodyPr>
          <a:lstStyle/>
          <a:p>
            <a:r>
              <a:rPr lang="en-US" dirty="0"/>
              <a:t>Muhammad Nazhan Bin Ramli</a:t>
            </a:r>
          </a:p>
          <a:p>
            <a:r>
              <a:rPr lang="en-US" dirty="0"/>
              <a:t>1816847</a:t>
            </a:r>
            <a:endParaRPr lang="en-MY" dirty="0"/>
          </a:p>
        </p:txBody>
      </p:sp>
    </p:spTree>
    <p:extLst>
      <p:ext uri="{BB962C8B-B14F-4D97-AF65-F5344CB8AC3E}">
        <p14:creationId xmlns:p14="http://schemas.microsoft.com/office/powerpoint/2010/main" val="107951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9A63-E393-4385-B71F-CE8D8F4F08AB}"/>
              </a:ext>
            </a:extLst>
          </p:cNvPr>
          <p:cNvSpPr>
            <a:spLocks noGrp="1"/>
          </p:cNvSpPr>
          <p:nvPr>
            <p:ph type="title"/>
          </p:nvPr>
        </p:nvSpPr>
        <p:spPr/>
        <p:txBody>
          <a:bodyPr/>
          <a:lstStyle/>
          <a:p>
            <a:r>
              <a:rPr lang="en-US" b="1" dirty="0"/>
              <a:t>Rechargeable batteries</a:t>
            </a:r>
            <a:endParaRPr lang="en-MY" b="1" dirty="0"/>
          </a:p>
        </p:txBody>
      </p:sp>
      <p:pic>
        <p:nvPicPr>
          <p:cNvPr id="5" name="Picture 4">
            <a:extLst>
              <a:ext uri="{FF2B5EF4-FFF2-40B4-BE49-F238E27FC236}">
                <a16:creationId xmlns:a16="http://schemas.microsoft.com/office/drawing/2014/main" id="{B83FC442-E4FD-42E7-9661-DA01C6AAE9BA}"/>
              </a:ext>
            </a:extLst>
          </p:cNvPr>
          <p:cNvPicPr>
            <a:picLocks noChangeAspect="1"/>
          </p:cNvPicPr>
          <p:nvPr/>
        </p:nvPicPr>
        <p:blipFill>
          <a:blip r:embed="rId2"/>
          <a:stretch>
            <a:fillRect/>
          </a:stretch>
        </p:blipFill>
        <p:spPr>
          <a:xfrm>
            <a:off x="6530723" y="2783631"/>
            <a:ext cx="5214291" cy="1893704"/>
          </a:xfrm>
          <a:prstGeom prst="rect">
            <a:avLst/>
          </a:prstGeom>
        </p:spPr>
      </p:pic>
      <p:pic>
        <p:nvPicPr>
          <p:cNvPr id="7" name="Picture 6">
            <a:extLst>
              <a:ext uri="{FF2B5EF4-FFF2-40B4-BE49-F238E27FC236}">
                <a16:creationId xmlns:a16="http://schemas.microsoft.com/office/drawing/2014/main" id="{9C4E8BE3-A7A5-4EA4-B4A7-6992EACA4724}"/>
              </a:ext>
            </a:extLst>
          </p:cNvPr>
          <p:cNvPicPr>
            <a:picLocks noChangeAspect="1"/>
          </p:cNvPicPr>
          <p:nvPr/>
        </p:nvPicPr>
        <p:blipFill rotWithShape="1">
          <a:blip r:embed="rId3"/>
          <a:srcRect l="864"/>
          <a:stretch/>
        </p:blipFill>
        <p:spPr>
          <a:xfrm>
            <a:off x="245097" y="1992882"/>
            <a:ext cx="5666521" cy="3475201"/>
          </a:xfrm>
          <a:prstGeom prst="rect">
            <a:avLst/>
          </a:prstGeom>
        </p:spPr>
      </p:pic>
    </p:spTree>
    <p:extLst>
      <p:ext uri="{BB962C8B-B14F-4D97-AF65-F5344CB8AC3E}">
        <p14:creationId xmlns:p14="http://schemas.microsoft.com/office/powerpoint/2010/main" val="14135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F63D-F7A9-421F-BF11-CB58160EC0E1}"/>
              </a:ext>
            </a:extLst>
          </p:cNvPr>
          <p:cNvSpPr>
            <a:spLocks noGrp="1"/>
          </p:cNvSpPr>
          <p:nvPr>
            <p:ph type="title"/>
          </p:nvPr>
        </p:nvSpPr>
        <p:spPr/>
        <p:txBody>
          <a:bodyPr/>
          <a:lstStyle/>
          <a:p>
            <a:r>
              <a:rPr lang="en-US" b="1" dirty="0"/>
              <a:t>Second lead-acid batteries</a:t>
            </a:r>
            <a:endParaRPr lang="en-MY" b="1" dirty="0"/>
          </a:p>
        </p:txBody>
      </p:sp>
      <p:pic>
        <p:nvPicPr>
          <p:cNvPr id="5" name="Content Placeholder 4">
            <a:extLst>
              <a:ext uri="{FF2B5EF4-FFF2-40B4-BE49-F238E27FC236}">
                <a16:creationId xmlns:a16="http://schemas.microsoft.com/office/drawing/2014/main" id="{4511E3B0-CA69-404B-BFD0-B7F00F73BB30}"/>
              </a:ext>
            </a:extLst>
          </p:cNvPr>
          <p:cNvPicPr>
            <a:picLocks noGrp="1" noChangeAspect="1"/>
          </p:cNvPicPr>
          <p:nvPr>
            <p:ph idx="1"/>
          </p:nvPr>
        </p:nvPicPr>
        <p:blipFill rotWithShape="1">
          <a:blip r:embed="rId2"/>
          <a:srcRect l="1629"/>
          <a:stretch/>
        </p:blipFill>
        <p:spPr>
          <a:xfrm>
            <a:off x="933253" y="2014755"/>
            <a:ext cx="5411292" cy="3547060"/>
          </a:xfrm>
        </p:spPr>
      </p:pic>
      <p:pic>
        <p:nvPicPr>
          <p:cNvPr id="7" name="Picture 6">
            <a:extLst>
              <a:ext uri="{FF2B5EF4-FFF2-40B4-BE49-F238E27FC236}">
                <a16:creationId xmlns:a16="http://schemas.microsoft.com/office/drawing/2014/main" id="{DE1FA8DC-A4D5-4C91-9ED0-6E35C2BADCF2}"/>
              </a:ext>
            </a:extLst>
          </p:cNvPr>
          <p:cNvPicPr>
            <a:picLocks noChangeAspect="1"/>
          </p:cNvPicPr>
          <p:nvPr/>
        </p:nvPicPr>
        <p:blipFill>
          <a:blip r:embed="rId3"/>
          <a:stretch>
            <a:fillRect/>
          </a:stretch>
        </p:blipFill>
        <p:spPr>
          <a:xfrm>
            <a:off x="6577664" y="2388271"/>
            <a:ext cx="5297208" cy="2381691"/>
          </a:xfrm>
          <a:prstGeom prst="rect">
            <a:avLst/>
          </a:prstGeom>
        </p:spPr>
      </p:pic>
    </p:spTree>
    <p:extLst>
      <p:ext uri="{BB962C8B-B14F-4D97-AF65-F5344CB8AC3E}">
        <p14:creationId xmlns:p14="http://schemas.microsoft.com/office/powerpoint/2010/main" val="259955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9DF5-A59B-46E6-BB52-DF9C73CA05C8}"/>
              </a:ext>
            </a:extLst>
          </p:cNvPr>
          <p:cNvSpPr>
            <a:spLocks noGrp="1"/>
          </p:cNvSpPr>
          <p:nvPr>
            <p:ph type="title"/>
          </p:nvPr>
        </p:nvSpPr>
        <p:spPr/>
        <p:txBody>
          <a:bodyPr/>
          <a:lstStyle/>
          <a:p>
            <a:pPr algn="ctr"/>
            <a:r>
              <a:rPr lang="en-US" dirty="0"/>
              <a:t>Battery Life</a:t>
            </a:r>
            <a:endParaRPr lang="en-MY" dirty="0"/>
          </a:p>
        </p:txBody>
      </p:sp>
      <p:sp>
        <p:nvSpPr>
          <p:cNvPr id="3" name="Content Placeholder 2">
            <a:extLst>
              <a:ext uri="{FF2B5EF4-FFF2-40B4-BE49-F238E27FC236}">
                <a16:creationId xmlns:a16="http://schemas.microsoft.com/office/drawing/2014/main" id="{8BA770A8-C865-46FA-8AAF-9D9B44A8E1E6}"/>
              </a:ext>
            </a:extLst>
          </p:cNvPr>
          <p:cNvSpPr>
            <a:spLocks noGrp="1"/>
          </p:cNvSpPr>
          <p:nvPr>
            <p:ph idx="1"/>
          </p:nvPr>
        </p:nvSpPr>
        <p:spPr>
          <a:xfrm>
            <a:off x="838200" y="1585928"/>
            <a:ext cx="10515600" cy="4351338"/>
          </a:xfrm>
        </p:spPr>
        <p:txBody>
          <a:bodyPr>
            <a:normAutofit/>
          </a:bodyPr>
          <a:lstStyle/>
          <a:p>
            <a:pPr algn="just"/>
            <a:r>
              <a:rPr lang="en-US" sz="2400" b="0" i="0" dirty="0">
                <a:effectLst/>
                <a:latin typeface="Arial" panose="020B0604020202020204" pitchFamily="34" charset="0"/>
                <a:cs typeface="Arial" panose="020B0604020202020204" pitchFamily="34" charset="0"/>
              </a:rPr>
              <a:t>Battery life is a measure of  battery performance and longevity, which can be quantified in several ways: as run time on a full charge, as estimated by a manufacturer in milliampere hours, or as the number of charge cycles until the end of useful life. </a:t>
            </a:r>
          </a:p>
          <a:p>
            <a:pPr algn="just"/>
            <a:r>
              <a:rPr lang="en-US" sz="2400" dirty="0">
                <a:latin typeface="Arial" panose="020B0604020202020204" pitchFamily="34" charset="0"/>
                <a:cs typeface="Arial" panose="020B0604020202020204" pitchFamily="34" charset="0"/>
              </a:rPr>
              <a:t>Build factors that affect battery life include the type, the number and the quality of cells used.  Generally, battery health and longevity declines further into a battery's life and as a function of the number of charge cycles it has gone through. However, there are a number of things a user can do to extend battery life.</a:t>
            </a:r>
            <a:endParaRPr lang="en-MY" sz="2400" dirty="0">
              <a:latin typeface="Arial" panose="020B0604020202020204" pitchFamily="34" charset="0"/>
              <a:cs typeface="Arial" panose="020B0604020202020204" pitchFamily="34" charset="0"/>
            </a:endParaRPr>
          </a:p>
        </p:txBody>
      </p:sp>
      <p:pic>
        <p:nvPicPr>
          <p:cNvPr id="1026" name="Picture 2" descr="Dos and don'ts for better battery life">
            <a:extLst>
              <a:ext uri="{FF2B5EF4-FFF2-40B4-BE49-F238E27FC236}">
                <a16:creationId xmlns:a16="http://schemas.microsoft.com/office/drawing/2014/main" id="{EA0458C7-086A-47DC-AD09-1DC47D443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382" y="4423854"/>
            <a:ext cx="4074850" cy="229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94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5740-4F6A-457A-A7B4-FFB4A5F30B3F}"/>
              </a:ext>
            </a:extLst>
          </p:cNvPr>
          <p:cNvSpPr>
            <a:spLocks noGrp="1"/>
          </p:cNvSpPr>
          <p:nvPr>
            <p:ph type="title"/>
          </p:nvPr>
        </p:nvSpPr>
        <p:spPr/>
        <p:txBody>
          <a:bodyPr/>
          <a:lstStyle/>
          <a:p>
            <a:pPr algn="ctr"/>
            <a:r>
              <a:rPr lang="en-US" dirty="0"/>
              <a:t>How to calculate battery runtime?</a:t>
            </a:r>
            <a:endParaRPr lang="en-MY"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2F779D-3F19-4AEB-A23C-318E78DB58FC}"/>
                  </a:ext>
                </a:extLst>
              </p:cNvPr>
              <p:cNvSpPr>
                <a:spLocks noGrp="1"/>
              </p:cNvSpPr>
              <p:nvPr>
                <p:ph idx="1"/>
              </p:nvPr>
            </p:nvSpPr>
            <p:spPr>
              <a:xfrm>
                <a:off x="1353104" y="1834502"/>
                <a:ext cx="8572130" cy="722266"/>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𝐵𝑎𝑡𝑡𝑒𝑟𝑦</m:t>
                      </m:r>
                      <m:r>
                        <a:rPr lang="en-US" b="0" i="1" smtClean="0">
                          <a:latin typeface="Cambria Math" panose="02040503050406030204" pitchFamily="18" charset="0"/>
                        </a:rPr>
                        <m:t> </m:t>
                      </m:r>
                      <m:r>
                        <a:rPr lang="en-US" b="0" i="1" smtClean="0">
                          <a:latin typeface="Cambria Math" panose="02040503050406030204" pitchFamily="18" charset="0"/>
                        </a:rPr>
                        <m:t>𝐿𝑖𝑓𝑒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𝑐𝑎𝑝𝑎𝑐𝑖𝑡𝑦</m:t>
                          </m:r>
                        </m:num>
                        <m:den>
                          <m:r>
                            <a:rPr lang="en-US" b="0" i="1" smtClean="0">
                              <a:latin typeface="Cambria Math" panose="02040503050406030204" pitchFamily="18" charset="0"/>
                            </a:rPr>
                            <m:t>𝑐𝑜𝑛𝑠𝑢𝑚𝑝𝑡𝑖𝑜𝑛</m:t>
                          </m:r>
                        </m:den>
                      </m:f>
                      <m:r>
                        <a:rPr lang="en-US" b="0" i="1" smtClean="0">
                          <a:latin typeface="Cambria Math" panose="02040503050406030204" pitchFamily="18" charset="0"/>
                        </a:rPr>
                        <m:t>(1−</m:t>
                      </m:r>
                      <m:r>
                        <a:rPr lang="en-US" b="0" i="1" smtClean="0">
                          <a:latin typeface="Cambria Math" panose="02040503050406030204" pitchFamily="18" charset="0"/>
                        </a:rPr>
                        <m:t>𝑑𝑖𝑠𝑐h𝑎𝑟𝑔𝑒</m:t>
                      </m:r>
                      <m:r>
                        <a:rPr lang="en-US" b="0" i="1" smtClean="0">
                          <a:latin typeface="Cambria Math" panose="02040503050406030204" pitchFamily="18" charset="0"/>
                        </a:rPr>
                        <m:t> </m:t>
                      </m:r>
                      <m:r>
                        <a:rPr lang="en-US" b="0" i="1" smtClean="0">
                          <a:latin typeface="Cambria Math" panose="02040503050406030204" pitchFamily="18" charset="0"/>
                        </a:rPr>
                        <m:t>𝑠𝑎𝑓𝑒𝑡𝑦</m:t>
                      </m:r>
                      <m:r>
                        <a:rPr lang="en-US" b="0" i="1" smtClean="0">
                          <a:latin typeface="Cambria Math" panose="02040503050406030204" pitchFamily="18" charset="0"/>
                        </a:rPr>
                        <m:t>) </m:t>
                      </m:r>
                    </m:oMath>
                  </m:oMathPara>
                </a14:m>
                <a:endParaRPr lang="en-MY" dirty="0"/>
              </a:p>
            </p:txBody>
          </p:sp>
        </mc:Choice>
        <mc:Fallback>
          <p:sp>
            <p:nvSpPr>
              <p:cNvPr id="3" name="Content Placeholder 2">
                <a:extLst>
                  <a:ext uri="{FF2B5EF4-FFF2-40B4-BE49-F238E27FC236}">
                    <a16:creationId xmlns:a16="http://schemas.microsoft.com/office/drawing/2014/main" id="{FB2F779D-3F19-4AEB-A23C-318E78DB58FC}"/>
                  </a:ext>
                </a:extLst>
              </p:cNvPr>
              <p:cNvSpPr>
                <a:spLocks noGrp="1" noRot="1" noChangeAspect="1" noMove="1" noResize="1" noEditPoints="1" noAdjustHandles="1" noChangeArrowheads="1" noChangeShapeType="1" noTextEdit="1"/>
              </p:cNvSpPr>
              <p:nvPr>
                <p:ph idx="1"/>
              </p:nvPr>
            </p:nvSpPr>
            <p:spPr>
              <a:xfrm>
                <a:off x="1353104" y="1834502"/>
                <a:ext cx="8572130" cy="722266"/>
              </a:xfrm>
              <a:blipFill>
                <a:blip r:embed="rId2"/>
                <a:stretch>
                  <a:fillRect/>
                </a:stretch>
              </a:blipFill>
            </p:spPr>
            <p:txBody>
              <a:bodyPr/>
              <a:lstStyle/>
              <a:p>
                <a:r>
                  <a:rPr lang="en-MY">
                    <a:noFill/>
                  </a:rPr>
                  <a:t> </a:t>
                </a:r>
              </a:p>
            </p:txBody>
          </p:sp>
        </mc:Fallback>
      </mc:AlternateContent>
      <p:pic>
        <p:nvPicPr>
          <p:cNvPr id="6" name="Picture 5">
            <a:extLst>
              <a:ext uri="{FF2B5EF4-FFF2-40B4-BE49-F238E27FC236}">
                <a16:creationId xmlns:a16="http://schemas.microsoft.com/office/drawing/2014/main" id="{3643CD41-F54C-4856-B6C0-7EF75D555C10}"/>
              </a:ext>
            </a:extLst>
          </p:cNvPr>
          <p:cNvPicPr>
            <a:picLocks noChangeAspect="1"/>
          </p:cNvPicPr>
          <p:nvPr/>
        </p:nvPicPr>
        <p:blipFill>
          <a:blip r:embed="rId3"/>
          <a:stretch>
            <a:fillRect/>
          </a:stretch>
        </p:blipFill>
        <p:spPr>
          <a:xfrm>
            <a:off x="3290929" y="2805139"/>
            <a:ext cx="4696480" cy="3591426"/>
          </a:xfrm>
          <a:prstGeom prst="rect">
            <a:avLst/>
          </a:prstGeom>
        </p:spPr>
      </p:pic>
    </p:spTree>
    <p:extLst>
      <p:ext uri="{BB962C8B-B14F-4D97-AF65-F5344CB8AC3E}">
        <p14:creationId xmlns:p14="http://schemas.microsoft.com/office/powerpoint/2010/main" val="62470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21C6-A5E9-4687-8FC7-300DE03F3F28}"/>
              </a:ext>
            </a:extLst>
          </p:cNvPr>
          <p:cNvSpPr>
            <a:spLocks noGrp="1"/>
          </p:cNvSpPr>
          <p:nvPr>
            <p:ph type="title"/>
          </p:nvPr>
        </p:nvSpPr>
        <p:spPr/>
        <p:txBody>
          <a:bodyPr/>
          <a:lstStyle/>
          <a:p>
            <a:pPr algn="ctr"/>
            <a:r>
              <a:rPr lang="en-US" dirty="0"/>
              <a:t>How long will a battery last : sleep mode?</a:t>
            </a:r>
            <a:endParaRPr lang="en-MY"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FDACD2A-C770-493E-8E40-FE1B41897400}"/>
                  </a:ext>
                </a:extLst>
              </p:cNvPr>
              <p:cNvSpPr txBox="1">
                <a:spLocks/>
              </p:cNvSpPr>
              <p:nvPr/>
            </p:nvSpPr>
            <p:spPr>
              <a:xfrm>
                <a:off x="1255451" y="1843380"/>
                <a:ext cx="8572130" cy="72226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𝐴𝑣𝑒𝑟𝑎𝑔𝑒</m:t>
                      </m:r>
                      <m:r>
                        <a:rPr lang="en-US" b="0" i="1" smtClean="0">
                          <a:latin typeface="Cambria Math" panose="02040503050406030204" pitchFamily="18" charset="0"/>
                        </a:rPr>
                        <m:t> </m:t>
                      </m:r>
                      <m:r>
                        <a:rPr lang="en-US" b="0" i="1" smtClean="0">
                          <a:latin typeface="Cambria Math" panose="02040503050406030204" pitchFamily="18" charset="0"/>
                        </a:rPr>
                        <m:t>𝑐𝑜𝑛𝑠𝑢𝑚𝑝𝑡𝑖𝑜𝑛</m:t>
                      </m:r>
                      <m:r>
                        <a:rPr lang="en-US"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𝑐𝑜𝑛𝑠𝑢𝑚𝑝𝑡𝑖𝑜𝑛</m:t>
                          </m:r>
                          <m:r>
                            <a:rPr lang="en-US" b="0" i="1" smtClean="0">
                              <a:latin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𝑐𝑜𝑛𝑠𝑢𝑚𝑝𝑡𝑖𝑜𝑛</m:t>
                          </m:r>
                          <m:r>
                            <a:rPr lang="en-US" b="0" i="1" smtClean="0">
                              <a:latin typeface="Cambria Math" panose="02040503050406030204" pitchFamily="18" charset="0"/>
                              <a:ea typeface="Cambria Math" panose="02040503050406030204" pitchFamily="18" charset="0"/>
                            </a:rPr>
                            <m:t> 2×</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2)</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2)</m:t>
                          </m:r>
                        </m:den>
                      </m:f>
                    </m:oMath>
                  </m:oMathPara>
                </a14:m>
                <a:endParaRPr lang="en-MY" dirty="0"/>
              </a:p>
            </p:txBody>
          </p:sp>
        </mc:Choice>
        <mc:Fallback>
          <p:sp>
            <p:nvSpPr>
              <p:cNvPr id="4" name="Content Placeholder 2">
                <a:extLst>
                  <a:ext uri="{FF2B5EF4-FFF2-40B4-BE49-F238E27FC236}">
                    <a16:creationId xmlns:a16="http://schemas.microsoft.com/office/drawing/2014/main" id="{6FDACD2A-C770-493E-8E40-FE1B41897400}"/>
                  </a:ext>
                </a:extLst>
              </p:cNvPr>
              <p:cNvSpPr txBox="1">
                <a:spLocks noRot="1" noChangeAspect="1" noMove="1" noResize="1" noEditPoints="1" noAdjustHandles="1" noChangeArrowheads="1" noChangeShapeType="1" noTextEdit="1"/>
              </p:cNvSpPr>
              <p:nvPr/>
            </p:nvSpPr>
            <p:spPr>
              <a:xfrm>
                <a:off x="1255451" y="1843380"/>
                <a:ext cx="8572130" cy="722266"/>
              </a:xfrm>
              <a:prstGeom prst="rect">
                <a:avLst/>
              </a:prstGeom>
              <a:blipFill>
                <a:blip r:embed="rId2"/>
                <a:stretch>
                  <a:fillRect/>
                </a:stretch>
              </a:blipFill>
            </p:spPr>
            <p:txBody>
              <a:bodyPr/>
              <a:lstStyle/>
              <a:p>
                <a:r>
                  <a:rPr lang="en-MY">
                    <a:noFill/>
                  </a:rPr>
                  <a:t> </a:t>
                </a:r>
              </a:p>
            </p:txBody>
          </p:sp>
        </mc:Fallback>
      </mc:AlternateContent>
      <p:pic>
        <p:nvPicPr>
          <p:cNvPr id="7" name="Picture 6">
            <a:extLst>
              <a:ext uri="{FF2B5EF4-FFF2-40B4-BE49-F238E27FC236}">
                <a16:creationId xmlns:a16="http://schemas.microsoft.com/office/drawing/2014/main" id="{EE7B7FFD-741B-4D6C-915C-7F1948CBC842}"/>
              </a:ext>
            </a:extLst>
          </p:cNvPr>
          <p:cNvPicPr>
            <a:picLocks noChangeAspect="1"/>
          </p:cNvPicPr>
          <p:nvPr/>
        </p:nvPicPr>
        <p:blipFill>
          <a:blip r:embed="rId3"/>
          <a:stretch>
            <a:fillRect/>
          </a:stretch>
        </p:blipFill>
        <p:spPr>
          <a:xfrm>
            <a:off x="2870885" y="3050562"/>
            <a:ext cx="6134570" cy="2973196"/>
          </a:xfrm>
          <a:prstGeom prst="rect">
            <a:avLst/>
          </a:prstGeom>
        </p:spPr>
      </p:pic>
    </p:spTree>
    <p:extLst>
      <p:ext uri="{BB962C8B-B14F-4D97-AF65-F5344CB8AC3E}">
        <p14:creationId xmlns:p14="http://schemas.microsoft.com/office/powerpoint/2010/main" val="345005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3C2B-039E-409A-91F7-FE576503F0EC}"/>
              </a:ext>
            </a:extLst>
          </p:cNvPr>
          <p:cNvSpPr>
            <a:spLocks noGrp="1"/>
          </p:cNvSpPr>
          <p:nvPr>
            <p:ph type="title"/>
          </p:nvPr>
        </p:nvSpPr>
        <p:spPr>
          <a:xfrm>
            <a:off x="-113122" y="365125"/>
            <a:ext cx="11466922" cy="1325563"/>
          </a:xfrm>
        </p:spPr>
        <p:txBody>
          <a:bodyPr/>
          <a:lstStyle/>
          <a:p>
            <a:pPr algn="ctr"/>
            <a:r>
              <a:rPr lang="en-US" dirty="0"/>
              <a:t>Calculation on how much battery capacity needed.</a:t>
            </a:r>
            <a:endParaRPr lang="en-MY"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2896D06-FF67-48EB-B51C-207D861AFB6D}"/>
                  </a:ext>
                </a:extLst>
              </p:cNvPr>
              <p:cNvSpPr txBox="1"/>
              <p:nvPr/>
            </p:nvSpPr>
            <p:spPr>
              <a:xfrm>
                <a:off x="1762814" y="2198663"/>
                <a:ext cx="173453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b="0" i="1" smtClean="0">
                          <a:latin typeface="Cambria Math" panose="02040503050406030204" pitchFamily="18" charset="0"/>
                        </a:rPr>
                        <m:t>𝑖𝑡</m:t>
                      </m:r>
                    </m:oMath>
                  </m:oMathPara>
                </a14:m>
                <a:endParaRPr lang="en-MY" sz="2800" dirty="0"/>
              </a:p>
            </p:txBody>
          </p:sp>
        </mc:Choice>
        <mc:Fallback>
          <p:sp>
            <p:nvSpPr>
              <p:cNvPr id="4" name="TextBox 3">
                <a:extLst>
                  <a:ext uri="{FF2B5EF4-FFF2-40B4-BE49-F238E27FC236}">
                    <a16:creationId xmlns:a16="http://schemas.microsoft.com/office/drawing/2014/main" id="{A2896D06-FF67-48EB-B51C-207D861AFB6D}"/>
                  </a:ext>
                </a:extLst>
              </p:cNvPr>
              <p:cNvSpPr txBox="1">
                <a:spLocks noRot="1" noChangeAspect="1" noMove="1" noResize="1" noEditPoints="1" noAdjustHandles="1" noChangeArrowheads="1" noChangeShapeType="1" noTextEdit="1"/>
              </p:cNvSpPr>
              <p:nvPr/>
            </p:nvSpPr>
            <p:spPr>
              <a:xfrm>
                <a:off x="1762814" y="2198663"/>
                <a:ext cx="1734532" cy="430887"/>
              </a:xfrm>
              <a:prstGeom prst="rect">
                <a:avLst/>
              </a:prstGeom>
              <a:blipFill>
                <a:blip r:embed="rId2"/>
                <a:stretch>
                  <a:fillRect/>
                </a:stretch>
              </a:blipFill>
            </p:spPr>
            <p:txBody>
              <a:bodyPr/>
              <a:lstStyle/>
              <a:p>
                <a:r>
                  <a:rPr lang="en-MY">
                    <a:noFill/>
                  </a:rPr>
                  <a:t> </a:t>
                </a:r>
              </a:p>
            </p:txBody>
          </p:sp>
        </mc:Fallback>
      </mc:AlternateContent>
      <p:sp>
        <p:nvSpPr>
          <p:cNvPr id="7" name="TextBox 6">
            <a:extLst>
              <a:ext uri="{FF2B5EF4-FFF2-40B4-BE49-F238E27FC236}">
                <a16:creationId xmlns:a16="http://schemas.microsoft.com/office/drawing/2014/main" id="{EE01F341-5C62-466C-B161-9038F8D9309B}"/>
              </a:ext>
            </a:extLst>
          </p:cNvPr>
          <p:cNvSpPr txBox="1"/>
          <p:nvPr/>
        </p:nvSpPr>
        <p:spPr>
          <a:xfrm>
            <a:off x="980387" y="3344915"/>
            <a:ext cx="4116371" cy="2062103"/>
          </a:xfrm>
          <a:prstGeom prst="rect">
            <a:avLst/>
          </a:prstGeom>
          <a:noFill/>
        </p:spPr>
        <p:txBody>
          <a:bodyPr wrap="square" rtlCol="0">
            <a:spAutoFit/>
          </a:bodyPr>
          <a:lstStyle/>
          <a:p>
            <a:r>
              <a:rPr lang="en-US" sz="3200" dirty="0"/>
              <a:t>Q = Charge in coulombs</a:t>
            </a:r>
          </a:p>
          <a:p>
            <a:r>
              <a:rPr lang="en-US" sz="3200" dirty="0"/>
              <a:t> </a:t>
            </a:r>
            <a:r>
              <a:rPr lang="en-US" sz="3200" dirty="0" err="1"/>
              <a:t>i</a:t>
            </a:r>
            <a:r>
              <a:rPr lang="en-US" sz="3200" dirty="0"/>
              <a:t> = Current in amperes</a:t>
            </a:r>
          </a:p>
          <a:p>
            <a:r>
              <a:rPr lang="en-US" sz="3200" dirty="0"/>
              <a:t> t = Time in seconds</a:t>
            </a:r>
          </a:p>
          <a:p>
            <a:endParaRPr lang="en-MY" sz="3200" dirty="0"/>
          </a:p>
        </p:txBody>
      </p:sp>
      <p:cxnSp>
        <p:nvCxnSpPr>
          <p:cNvPr id="9" name="Straight Connector 8">
            <a:extLst>
              <a:ext uri="{FF2B5EF4-FFF2-40B4-BE49-F238E27FC236}">
                <a16:creationId xmlns:a16="http://schemas.microsoft.com/office/drawing/2014/main" id="{6E3726D3-33C7-498E-9C9C-F0E87C0B7E59}"/>
              </a:ext>
            </a:extLst>
          </p:cNvPr>
          <p:cNvCxnSpPr>
            <a:cxnSpLocks/>
          </p:cNvCxnSpPr>
          <p:nvPr/>
        </p:nvCxnSpPr>
        <p:spPr>
          <a:xfrm>
            <a:off x="5771167" y="1695401"/>
            <a:ext cx="0" cy="5162599"/>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C789158-7A53-4A53-B45C-BCF8F83AA852}"/>
                  </a:ext>
                </a:extLst>
              </p:cNvPr>
              <p:cNvSpPr txBox="1"/>
              <p:nvPr/>
            </p:nvSpPr>
            <p:spPr>
              <a:xfrm>
                <a:off x="8044989" y="2051904"/>
                <a:ext cx="1734532" cy="465897"/>
              </a:xfrm>
              <a:prstGeom prst="rect">
                <a:avLst/>
              </a:prstGeom>
              <a:noFill/>
            </p:spPr>
            <p:txBody>
              <a:bodyPr wrap="square" lIns="0" tIns="0" rIns="0" bIns="0" rtlCol="0">
                <a:spAutoFit/>
              </a:bodyPr>
              <a:lstStyle/>
              <a:p>
                <a:r>
                  <a:rPr lang="en-US" sz="2800" b="0" dirty="0"/>
                  <a:t>E</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𝐶</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𝑎𝑣𝑔</m:t>
                        </m:r>
                      </m:sub>
                    </m:sSub>
                  </m:oMath>
                </a14:m>
                <a:endParaRPr lang="en-MY" sz="2800" dirty="0"/>
              </a:p>
            </p:txBody>
          </p:sp>
        </mc:Choice>
        <mc:Fallback>
          <p:sp>
            <p:nvSpPr>
              <p:cNvPr id="12" name="TextBox 11">
                <a:extLst>
                  <a:ext uri="{FF2B5EF4-FFF2-40B4-BE49-F238E27FC236}">
                    <a16:creationId xmlns:a16="http://schemas.microsoft.com/office/drawing/2014/main" id="{BC789158-7A53-4A53-B45C-BCF8F83AA852}"/>
                  </a:ext>
                </a:extLst>
              </p:cNvPr>
              <p:cNvSpPr txBox="1">
                <a:spLocks noRot="1" noChangeAspect="1" noMove="1" noResize="1" noEditPoints="1" noAdjustHandles="1" noChangeArrowheads="1" noChangeShapeType="1" noTextEdit="1"/>
              </p:cNvSpPr>
              <p:nvPr/>
            </p:nvSpPr>
            <p:spPr>
              <a:xfrm>
                <a:off x="8044989" y="2051904"/>
                <a:ext cx="1734532" cy="465897"/>
              </a:xfrm>
              <a:prstGeom prst="rect">
                <a:avLst/>
              </a:prstGeom>
              <a:blipFill>
                <a:blip r:embed="rId3"/>
                <a:stretch>
                  <a:fillRect l="-12676" t="-22368" b="-39474"/>
                </a:stretch>
              </a:blipFill>
            </p:spPr>
            <p:txBody>
              <a:bodyPr/>
              <a:lstStyle/>
              <a:p>
                <a:r>
                  <a:rPr lang="en-MY">
                    <a:noFill/>
                  </a:rPr>
                  <a:t> </a:t>
                </a:r>
              </a:p>
            </p:txBody>
          </p:sp>
        </mc:Fallback>
      </mc:AlternateContent>
      <p:sp>
        <p:nvSpPr>
          <p:cNvPr id="13" name="TextBox 12">
            <a:extLst>
              <a:ext uri="{FF2B5EF4-FFF2-40B4-BE49-F238E27FC236}">
                <a16:creationId xmlns:a16="http://schemas.microsoft.com/office/drawing/2014/main" id="{979DC6FF-0F76-431C-8C90-79E2AF30F656}"/>
              </a:ext>
            </a:extLst>
          </p:cNvPr>
          <p:cNvSpPr txBox="1"/>
          <p:nvPr/>
        </p:nvSpPr>
        <p:spPr>
          <a:xfrm>
            <a:off x="5908246" y="3429000"/>
            <a:ext cx="6283753" cy="2062103"/>
          </a:xfrm>
          <a:prstGeom prst="rect">
            <a:avLst/>
          </a:prstGeom>
          <a:noFill/>
        </p:spPr>
        <p:txBody>
          <a:bodyPr wrap="square" rtlCol="0">
            <a:spAutoFit/>
          </a:bodyPr>
          <a:lstStyle/>
          <a:p>
            <a:r>
              <a:rPr lang="en-US" sz="3200" dirty="0"/>
              <a:t>E = Energy stored in watt-hours</a:t>
            </a:r>
          </a:p>
          <a:p>
            <a:r>
              <a:rPr lang="en-US" sz="3200" dirty="0"/>
              <a:t>C = Capacity in amp-hours</a:t>
            </a:r>
          </a:p>
          <a:p>
            <a:r>
              <a:rPr lang="en-US" sz="3200" dirty="0"/>
              <a:t>V= Average voltage during discharge</a:t>
            </a:r>
          </a:p>
          <a:p>
            <a:endParaRPr lang="en-MY" sz="3200" dirty="0"/>
          </a:p>
        </p:txBody>
      </p:sp>
    </p:spTree>
    <p:extLst>
      <p:ext uri="{BB962C8B-B14F-4D97-AF65-F5344CB8AC3E}">
        <p14:creationId xmlns:p14="http://schemas.microsoft.com/office/powerpoint/2010/main" val="9435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DAF5-C5FF-499E-8C99-73D9CA5248E6}"/>
              </a:ext>
            </a:extLst>
          </p:cNvPr>
          <p:cNvSpPr>
            <a:spLocks noGrp="1"/>
          </p:cNvSpPr>
          <p:nvPr>
            <p:ph type="title"/>
          </p:nvPr>
        </p:nvSpPr>
        <p:spPr/>
        <p:txBody>
          <a:bodyPr/>
          <a:lstStyle/>
          <a:p>
            <a:r>
              <a:rPr lang="en-US" dirty="0"/>
              <a:t>Example</a:t>
            </a:r>
            <a:endParaRPr lang="en-MY" dirty="0"/>
          </a:p>
        </p:txBody>
      </p:sp>
      <p:sp>
        <p:nvSpPr>
          <p:cNvPr id="3" name="Content Placeholder 2">
            <a:extLst>
              <a:ext uri="{FF2B5EF4-FFF2-40B4-BE49-F238E27FC236}">
                <a16:creationId xmlns:a16="http://schemas.microsoft.com/office/drawing/2014/main" id="{24C43287-5200-4DD1-9E4B-42BC10594540}"/>
              </a:ext>
            </a:extLst>
          </p:cNvPr>
          <p:cNvSpPr>
            <a:spLocks noGrp="1"/>
          </p:cNvSpPr>
          <p:nvPr>
            <p:ph idx="1"/>
          </p:nvPr>
        </p:nvSpPr>
        <p:spPr>
          <a:xfrm>
            <a:off x="423420" y="1690688"/>
            <a:ext cx="5977379" cy="2221436"/>
          </a:xfrm>
        </p:spPr>
        <p:txBody>
          <a:bodyPr/>
          <a:lstStyle/>
          <a:p>
            <a:r>
              <a:rPr lang="en-US" dirty="0"/>
              <a:t>Current </a:t>
            </a:r>
            <a:r>
              <a:rPr lang="en-US" dirty="0" err="1"/>
              <a:t>drawn,x</a:t>
            </a:r>
            <a:r>
              <a:rPr lang="en-US" dirty="0"/>
              <a:t> = 120mA </a:t>
            </a:r>
          </a:p>
          <a:p>
            <a:r>
              <a:rPr lang="en-US" dirty="0"/>
              <a:t>Running </a:t>
            </a:r>
            <a:r>
              <a:rPr lang="en-US" dirty="0" err="1"/>
              <a:t>time,T</a:t>
            </a:r>
            <a:r>
              <a:rPr lang="en-US" dirty="0"/>
              <a:t> = 24 hours</a:t>
            </a:r>
          </a:p>
          <a:p>
            <a:pPr marL="0" indent="0">
              <a:buNone/>
            </a:pPr>
            <a:r>
              <a:rPr lang="en-US" dirty="0"/>
              <a:t> </a:t>
            </a:r>
            <a:endParaRPr lang="en-MY"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CDACF23-D087-4F0E-9622-AC3667344996}"/>
                  </a:ext>
                </a:extLst>
              </p:cNvPr>
              <p:cNvSpPr txBox="1"/>
              <p:nvPr/>
            </p:nvSpPr>
            <p:spPr>
              <a:xfrm>
                <a:off x="348792" y="2836269"/>
                <a:ext cx="6052007" cy="8617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𝐶𝑎𝑝𝑎𝑐𝑖𝑡𝑦</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𝑥𝑇</m:t>
                      </m:r>
                      <m:r>
                        <a:rPr lang="en-US" sz="2800" b="0" i="1" smtClean="0">
                          <a:latin typeface="Cambria Math" panose="02040503050406030204" pitchFamily="18" charset="0"/>
                        </a:rPr>
                        <m:t>=0.12</m:t>
                      </m:r>
                      <m:r>
                        <a:rPr lang="en-US" sz="2800" b="0" i="1" smtClean="0">
                          <a:latin typeface="Cambria Math" panose="02040503050406030204" pitchFamily="18" charset="0"/>
                        </a:rPr>
                        <m:t>𝑎𝑚𝑝𝑠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24</m:t>
                          </m:r>
                          <m:r>
                            <a:rPr lang="en-US" sz="2800" b="0" i="1" smtClean="0">
                              <a:latin typeface="Cambria Math" panose="02040503050406030204" pitchFamily="18" charset="0"/>
                            </a:rPr>
                            <m:t>h𝑟𝑠</m:t>
                          </m:r>
                        </m:e>
                      </m:d>
                    </m:oMath>
                  </m:oMathPara>
                </a14:m>
                <a:endParaRPr lang="en-US" sz="2800" b="0" dirty="0"/>
              </a:p>
              <a:p>
                <a:endParaRPr lang="en-MY" sz="2800" dirty="0"/>
              </a:p>
            </p:txBody>
          </p:sp>
        </mc:Choice>
        <mc:Fallback>
          <p:sp>
            <p:nvSpPr>
              <p:cNvPr id="4" name="TextBox 3">
                <a:extLst>
                  <a:ext uri="{FF2B5EF4-FFF2-40B4-BE49-F238E27FC236}">
                    <a16:creationId xmlns:a16="http://schemas.microsoft.com/office/drawing/2014/main" id="{ACDACF23-D087-4F0E-9622-AC3667344996}"/>
                  </a:ext>
                </a:extLst>
              </p:cNvPr>
              <p:cNvSpPr txBox="1">
                <a:spLocks noRot="1" noChangeAspect="1" noMove="1" noResize="1" noEditPoints="1" noAdjustHandles="1" noChangeArrowheads="1" noChangeShapeType="1" noTextEdit="1"/>
              </p:cNvSpPr>
              <p:nvPr/>
            </p:nvSpPr>
            <p:spPr>
              <a:xfrm>
                <a:off x="348792" y="2836269"/>
                <a:ext cx="6052007" cy="861774"/>
              </a:xfrm>
              <a:prstGeom prst="rect">
                <a:avLst/>
              </a:prstGeom>
              <a:blipFill>
                <a:blip r:embed="rId2"/>
                <a:stretch>
                  <a:fillRect/>
                </a:stretch>
              </a:blipFill>
            </p:spPr>
            <p:txBody>
              <a:bodyPr/>
              <a:lstStyle/>
              <a:p>
                <a:r>
                  <a:rPr lang="en-MY">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237AE1B-F1B8-4867-A18B-CF1C101AD127}"/>
                  </a:ext>
                </a:extLst>
              </p:cNvPr>
              <p:cNvSpPr txBox="1"/>
              <p:nvPr/>
            </p:nvSpPr>
            <p:spPr>
              <a:xfrm>
                <a:off x="348792" y="3267156"/>
                <a:ext cx="3687451" cy="8617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𝐶𝑎𝑝𝑎𝑐𝑖𝑡𝑦</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=2.88 </m:t>
                      </m:r>
                      <m:r>
                        <a:rPr lang="en-US" sz="2800" b="0" i="1" smtClean="0">
                          <a:latin typeface="Cambria Math" panose="02040503050406030204" pitchFamily="18" charset="0"/>
                        </a:rPr>
                        <m:t>𝐴𝐻</m:t>
                      </m:r>
                    </m:oMath>
                  </m:oMathPara>
                </a14:m>
                <a:endParaRPr lang="en-US" sz="2800" b="0" dirty="0"/>
              </a:p>
              <a:p>
                <a:endParaRPr lang="en-MY" sz="2800" dirty="0"/>
              </a:p>
            </p:txBody>
          </p:sp>
        </mc:Choice>
        <mc:Fallback>
          <p:sp>
            <p:nvSpPr>
              <p:cNvPr id="5" name="TextBox 4">
                <a:extLst>
                  <a:ext uri="{FF2B5EF4-FFF2-40B4-BE49-F238E27FC236}">
                    <a16:creationId xmlns:a16="http://schemas.microsoft.com/office/drawing/2014/main" id="{F237AE1B-F1B8-4867-A18B-CF1C101AD127}"/>
                  </a:ext>
                </a:extLst>
              </p:cNvPr>
              <p:cNvSpPr txBox="1">
                <a:spLocks noRot="1" noChangeAspect="1" noMove="1" noResize="1" noEditPoints="1" noAdjustHandles="1" noChangeArrowheads="1" noChangeShapeType="1" noTextEdit="1"/>
              </p:cNvSpPr>
              <p:nvPr/>
            </p:nvSpPr>
            <p:spPr>
              <a:xfrm>
                <a:off x="348792" y="3267156"/>
                <a:ext cx="3687451" cy="861774"/>
              </a:xfrm>
              <a:prstGeom prst="rect">
                <a:avLst/>
              </a:prstGeom>
              <a:blipFill>
                <a:blip r:embed="rId3"/>
                <a:stretch>
                  <a:fillRect/>
                </a:stretch>
              </a:blipFill>
            </p:spPr>
            <p:txBody>
              <a:bodyPr/>
              <a:lstStyle/>
              <a:p>
                <a:r>
                  <a:rPr lang="en-MY">
                    <a:noFill/>
                  </a:rPr>
                  <a:t> </a:t>
                </a:r>
              </a:p>
            </p:txBody>
          </p:sp>
        </mc:Fallback>
      </mc:AlternateContent>
      <p:sp>
        <p:nvSpPr>
          <p:cNvPr id="6" name="Content Placeholder 2">
            <a:extLst>
              <a:ext uri="{FF2B5EF4-FFF2-40B4-BE49-F238E27FC236}">
                <a16:creationId xmlns:a16="http://schemas.microsoft.com/office/drawing/2014/main" id="{41050BA5-6D40-4FBB-BC23-B08D5F4C3A00}"/>
              </a:ext>
            </a:extLst>
          </p:cNvPr>
          <p:cNvSpPr txBox="1">
            <a:spLocks/>
          </p:cNvSpPr>
          <p:nvPr/>
        </p:nvSpPr>
        <p:spPr>
          <a:xfrm>
            <a:off x="7281420" y="1644340"/>
            <a:ext cx="4561788" cy="123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Cycle life consideration</a:t>
            </a:r>
          </a:p>
          <a:p>
            <a:pPr marL="0" indent="0">
              <a:buFont typeface="Arial" panose="020B0604020202020204" pitchFamily="34" charset="0"/>
              <a:buNone/>
            </a:pPr>
            <a:r>
              <a:rPr lang="en-US" dirty="0"/>
              <a:t>Discharge safety = 20% </a:t>
            </a:r>
            <a:endParaRPr lang="en-MY"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D006560-5EB4-4303-9F69-D39CC2942DCC}"/>
                  </a:ext>
                </a:extLst>
              </p:cNvPr>
              <p:cNvSpPr txBox="1"/>
              <p:nvPr/>
            </p:nvSpPr>
            <p:spPr>
              <a:xfrm>
                <a:off x="6779443" y="2998113"/>
                <a:ext cx="3687451" cy="124034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𝐶𝑎𝑝𝑎𝑐𝑖𝑡𝑦</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𝐶</m:t>
                          </m:r>
                        </m:num>
                        <m:den>
                          <m:r>
                            <a:rPr lang="en-US" sz="2800" b="0" i="1" smtClean="0">
                              <a:latin typeface="Cambria Math" panose="02040503050406030204" pitchFamily="18" charset="0"/>
                            </a:rPr>
                            <m:t>0.8</m:t>
                          </m:r>
                        </m:den>
                      </m:f>
                    </m:oMath>
                  </m:oMathPara>
                </a14:m>
                <a:endParaRPr lang="en-US" sz="2800" b="0" dirty="0"/>
              </a:p>
              <a:p>
                <a:endParaRPr lang="en-MY" sz="2800" dirty="0"/>
              </a:p>
            </p:txBody>
          </p:sp>
        </mc:Choice>
        <mc:Fallback>
          <p:sp>
            <p:nvSpPr>
              <p:cNvPr id="8" name="TextBox 7">
                <a:extLst>
                  <a:ext uri="{FF2B5EF4-FFF2-40B4-BE49-F238E27FC236}">
                    <a16:creationId xmlns:a16="http://schemas.microsoft.com/office/drawing/2014/main" id="{FD006560-5EB4-4303-9F69-D39CC2942DCC}"/>
                  </a:ext>
                </a:extLst>
              </p:cNvPr>
              <p:cNvSpPr txBox="1">
                <a:spLocks noRot="1" noChangeAspect="1" noMove="1" noResize="1" noEditPoints="1" noAdjustHandles="1" noChangeArrowheads="1" noChangeShapeType="1" noTextEdit="1"/>
              </p:cNvSpPr>
              <p:nvPr/>
            </p:nvSpPr>
            <p:spPr>
              <a:xfrm>
                <a:off x="6779443" y="2998113"/>
                <a:ext cx="3687451" cy="1240340"/>
              </a:xfrm>
              <a:prstGeom prst="rect">
                <a:avLst/>
              </a:prstGeom>
              <a:blipFill>
                <a:blip r:embed="rId4"/>
                <a:stretch>
                  <a:fillRect/>
                </a:stretch>
              </a:blipFill>
            </p:spPr>
            <p:txBody>
              <a:bodyPr/>
              <a:lstStyle/>
              <a:p>
                <a:r>
                  <a:rPr lang="en-MY">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BE2D1D9-4547-4DED-84AD-B44DADE05C17}"/>
                  </a:ext>
                </a:extLst>
              </p:cNvPr>
              <p:cNvSpPr txBox="1"/>
              <p:nvPr/>
            </p:nvSpPr>
            <p:spPr>
              <a:xfrm>
                <a:off x="6779443" y="3973320"/>
                <a:ext cx="3687451" cy="124034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𝐶𝑎𝑝𝑎𝑐𝑖𝑡𝑦</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m:t>
                      </m:r>
                      <m:f>
                        <m:fPr>
                          <m:ctrlPr>
                            <a:rPr lang="en-US" sz="2800" b="0" i="0" smtClean="0">
                              <a:latin typeface="Cambria Math" panose="02040503050406030204" pitchFamily="18" charset="0"/>
                            </a:rPr>
                          </m:ctrlPr>
                        </m:fPr>
                        <m:num>
                          <m:r>
                            <a:rPr lang="en-US" sz="2800" b="0" i="0" smtClean="0">
                              <a:latin typeface="Cambria Math" panose="02040503050406030204" pitchFamily="18" charset="0"/>
                            </a:rPr>
                            <m:t>2.88</m:t>
                          </m:r>
                        </m:num>
                        <m:den>
                          <m:r>
                            <a:rPr lang="en-US" sz="2800" b="0" i="0" smtClean="0">
                              <a:latin typeface="Cambria Math" panose="02040503050406030204" pitchFamily="18" charset="0"/>
                            </a:rPr>
                            <m:t>0.8</m:t>
                          </m:r>
                        </m:den>
                      </m:f>
                    </m:oMath>
                  </m:oMathPara>
                </a14:m>
                <a:endParaRPr lang="en-US" sz="2800" b="0" dirty="0"/>
              </a:p>
              <a:p>
                <a:endParaRPr lang="en-MY" sz="2800" dirty="0"/>
              </a:p>
            </p:txBody>
          </p:sp>
        </mc:Choice>
        <mc:Fallback>
          <p:sp>
            <p:nvSpPr>
              <p:cNvPr id="9" name="TextBox 8">
                <a:extLst>
                  <a:ext uri="{FF2B5EF4-FFF2-40B4-BE49-F238E27FC236}">
                    <a16:creationId xmlns:a16="http://schemas.microsoft.com/office/drawing/2014/main" id="{7BE2D1D9-4547-4DED-84AD-B44DADE05C17}"/>
                  </a:ext>
                </a:extLst>
              </p:cNvPr>
              <p:cNvSpPr txBox="1">
                <a:spLocks noRot="1" noChangeAspect="1" noMove="1" noResize="1" noEditPoints="1" noAdjustHandles="1" noChangeArrowheads="1" noChangeShapeType="1" noTextEdit="1"/>
              </p:cNvSpPr>
              <p:nvPr/>
            </p:nvSpPr>
            <p:spPr>
              <a:xfrm>
                <a:off x="6779443" y="3973320"/>
                <a:ext cx="3687451" cy="1240340"/>
              </a:xfrm>
              <a:prstGeom prst="rect">
                <a:avLst/>
              </a:prstGeom>
              <a:blipFill>
                <a:blip r:embed="rId5"/>
                <a:stretch>
                  <a:fillRect/>
                </a:stretch>
              </a:blipFill>
            </p:spPr>
            <p:txBody>
              <a:bodyPr/>
              <a:lstStyle/>
              <a:p>
                <a:r>
                  <a:rPr lang="en-MY">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26FDFEF-C3BE-475C-A878-3629164DF36B}"/>
                  </a:ext>
                </a:extLst>
              </p:cNvPr>
              <p:cNvSpPr txBox="1"/>
              <p:nvPr/>
            </p:nvSpPr>
            <p:spPr>
              <a:xfrm>
                <a:off x="6958552" y="4996843"/>
                <a:ext cx="3687451" cy="8617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𝐶𝑎𝑝𝑎𝑐𝑖𝑡𝑦</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𝐶</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=3.6 </m:t>
                      </m:r>
                      <m:r>
                        <a:rPr lang="en-US" sz="2800" b="0" i="1" smtClean="0">
                          <a:latin typeface="Cambria Math" panose="02040503050406030204" pitchFamily="18" charset="0"/>
                        </a:rPr>
                        <m:t>𝐴𝐻</m:t>
                      </m:r>
                    </m:oMath>
                  </m:oMathPara>
                </a14:m>
                <a:endParaRPr lang="en-US" sz="2800" b="0" dirty="0"/>
              </a:p>
              <a:p>
                <a:endParaRPr lang="en-MY" sz="2800" dirty="0"/>
              </a:p>
            </p:txBody>
          </p:sp>
        </mc:Choice>
        <mc:Fallback>
          <p:sp>
            <p:nvSpPr>
              <p:cNvPr id="10" name="TextBox 9">
                <a:extLst>
                  <a:ext uri="{FF2B5EF4-FFF2-40B4-BE49-F238E27FC236}">
                    <a16:creationId xmlns:a16="http://schemas.microsoft.com/office/drawing/2014/main" id="{026FDFEF-C3BE-475C-A878-3629164DF36B}"/>
                  </a:ext>
                </a:extLst>
              </p:cNvPr>
              <p:cNvSpPr txBox="1">
                <a:spLocks noRot="1" noChangeAspect="1" noMove="1" noResize="1" noEditPoints="1" noAdjustHandles="1" noChangeArrowheads="1" noChangeShapeType="1" noTextEdit="1"/>
              </p:cNvSpPr>
              <p:nvPr/>
            </p:nvSpPr>
            <p:spPr>
              <a:xfrm>
                <a:off x="6958552" y="4996843"/>
                <a:ext cx="3687451" cy="861774"/>
              </a:xfrm>
              <a:prstGeom prst="rect">
                <a:avLst/>
              </a:prstGeom>
              <a:blipFill>
                <a:blip r:embed="rId6"/>
                <a:stretch>
                  <a:fillRect/>
                </a:stretch>
              </a:blipFill>
            </p:spPr>
            <p:txBody>
              <a:bodyPr/>
              <a:lstStyle/>
              <a:p>
                <a:r>
                  <a:rPr lang="en-MY">
                    <a:noFill/>
                  </a:rPr>
                  <a:t> </a:t>
                </a:r>
              </a:p>
            </p:txBody>
          </p:sp>
        </mc:Fallback>
      </mc:AlternateContent>
      <p:sp>
        <p:nvSpPr>
          <p:cNvPr id="11" name="TextBox 10">
            <a:extLst>
              <a:ext uri="{FF2B5EF4-FFF2-40B4-BE49-F238E27FC236}">
                <a16:creationId xmlns:a16="http://schemas.microsoft.com/office/drawing/2014/main" id="{AD978B0F-35F8-4D58-819A-E2A348CBD5E7}"/>
              </a:ext>
            </a:extLst>
          </p:cNvPr>
          <p:cNvSpPr txBox="1"/>
          <p:nvPr/>
        </p:nvSpPr>
        <p:spPr>
          <a:xfrm>
            <a:off x="1372386" y="5318207"/>
            <a:ext cx="4858732" cy="646331"/>
          </a:xfrm>
          <a:prstGeom prst="rect">
            <a:avLst/>
          </a:prstGeom>
          <a:noFill/>
        </p:spPr>
        <p:txBody>
          <a:bodyPr wrap="square" rtlCol="0">
            <a:spAutoFit/>
          </a:bodyPr>
          <a:lstStyle/>
          <a:p>
            <a:r>
              <a:rPr lang="en-US" dirty="0"/>
              <a:t>Thus, 3.6 amps hour battery is needed to run the equipment for 24 hours at 120mA current draw</a:t>
            </a:r>
            <a:endParaRPr lang="en-MY" dirty="0"/>
          </a:p>
        </p:txBody>
      </p:sp>
    </p:spTree>
    <p:extLst>
      <p:ext uri="{BB962C8B-B14F-4D97-AF65-F5344CB8AC3E}">
        <p14:creationId xmlns:p14="http://schemas.microsoft.com/office/powerpoint/2010/main" val="170296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E599-1736-475F-B700-D9349AF4E68F}"/>
              </a:ext>
            </a:extLst>
          </p:cNvPr>
          <p:cNvSpPr>
            <a:spLocks noGrp="1"/>
          </p:cNvSpPr>
          <p:nvPr>
            <p:ph type="title"/>
          </p:nvPr>
        </p:nvSpPr>
        <p:spPr/>
        <p:txBody>
          <a:bodyPr/>
          <a:lstStyle/>
          <a:p>
            <a:r>
              <a:rPr lang="en-US" b="1" dirty="0"/>
              <a:t>Wireless Charging AGV</a:t>
            </a:r>
            <a:endParaRPr lang="en-MY" b="1" dirty="0"/>
          </a:p>
        </p:txBody>
      </p:sp>
      <p:sp>
        <p:nvSpPr>
          <p:cNvPr id="3" name="Content Placeholder 2">
            <a:extLst>
              <a:ext uri="{FF2B5EF4-FFF2-40B4-BE49-F238E27FC236}">
                <a16:creationId xmlns:a16="http://schemas.microsoft.com/office/drawing/2014/main" id="{F9252CC1-36C8-48F1-A970-E44FD9155DCC}"/>
              </a:ext>
            </a:extLst>
          </p:cNvPr>
          <p:cNvSpPr>
            <a:spLocks noGrp="1"/>
          </p:cNvSpPr>
          <p:nvPr>
            <p:ph idx="1"/>
          </p:nvPr>
        </p:nvSpPr>
        <p:spPr>
          <a:xfrm>
            <a:off x="904188" y="1467406"/>
            <a:ext cx="10515600" cy="4351338"/>
          </a:xfrm>
        </p:spPr>
        <p:txBody>
          <a:bodyPr>
            <a:normAutofit/>
          </a:bodyPr>
          <a:lstStyle/>
          <a:p>
            <a:r>
              <a:rPr lang="en-US" dirty="0"/>
              <a:t>Wireless charging is a trending topic in the AGV and AMR industry. More and more Automated Guided Vehicle (AGV) suppliers are slowly incorporating this technology into their robots.</a:t>
            </a:r>
          </a:p>
          <a:p>
            <a:r>
              <a:rPr lang="en-US" dirty="0"/>
              <a:t>With an inductive wireless charging system AGVs and AMRs can perform contactless battery opportunity charging.</a:t>
            </a:r>
          </a:p>
          <a:p>
            <a:r>
              <a:rPr lang="en-US" dirty="0"/>
              <a:t>The system counts on a stationary active fixed coil on the floor on </a:t>
            </a:r>
            <a:r>
              <a:rPr lang="en-US" dirty="0" err="1"/>
              <a:t>on</a:t>
            </a:r>
            <a:r>
              <a:rPr lang="en-US" dirty="0"/>
              <a:t> a wall and on a mobile passive coil on the mobile robot.</a:t>
            </a:r>
          </a:p>
          <a:p>
            <a:r>
              <a:rPr lang="en-US" dirty="0"/>
              <a:t>The active coil generates a magnetic field that induces an alternated current in the mobile coil. This current is used to charge the mobile robot battery. </a:t>
            </a:r>
            <a:endParaRPr lang="en-MY" dirty="0"/>
          </a:p>
        </p:txBody>
      </p:sp>
    </p:spTree>
    <p:extLst>
      <p:ext uri="{BB962C8B-B14F-4D97-AF65-F5344CB8AC3E}">
        <p14:creationId xmlns:p14="http://schemas.microsoft.com/office/powerpoint/2010/main" val="28050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BF2D-F529-45CA-90EE-AA8CB75EBD98}"/>
              </a:ext>
            </a:extLst>
          </p:cNvPr>
          <p:cNvSpPr>
            <a:spLocks noGrp="1"/>
          </p:cNvSpPr>
          <p:nvPr>
            <p:ph type="title"/>
          </p:nvPr>
        </p:nvSpPr>
        <p:spPr/>
        <p:txBody>
          <a:bodyPr/>
          <a:lstStyle/>
          <a:p>
            <a:r>
              <a:rPr lang="en-US" b="1" dirty="0"/>
              <a:t>AGV Wireless Charging Manufacturers</a:t>
            </a:r>
            <a:endParaRPr lang="en-MY" b="1" dirty="0"/>
          </a:p>
        </p:txBody>
      </p:sp>
      <p:sp>
        <p:nvSpPr>
          <p:cNvPr id="3" name="Content Placeholder 2">
            <a:extLst>
              <a:ext uri="{FF2B5EF4-FFF2-40B4-BE49-F238E27FC236}">
                <a16:creationId xmlns:a16="http://schemas.microsoft.com/office/drawing/2014/main" id="{A6D7C6BB-1C41-4DBD-91F0-4C04A59BEE11}"/>
              </a:ext>
            </a:extLst>
          </p:cNvPr>
          <p:cNvSpPr>
            <a:spLocks noGrp="1"/>
          </p:cNvSpPr>
          <p:nvPr>
            <p:ph idx="1"/>
          </p:nvPr>
        </p:nvSpPr>
        <p:spPr/>
        <p:txBody>
          <a:bodyPr/>
          <a:lstStyle/>
          <a:p>
            <a:pPr algn="just">
              <a:buFont typeface="Arial" panose="020B0604020202020204" pitchFamily="34" charset="0"/>
              <a:buChar char="•"/>
            </a:pPr>
            <a:r>
              <a:rPr lang="en-US" sz="1800" b="1" i="0" dirty="0">
                <a:solidFill>
                  <a:srgbClr val="000000"/>
                </a:solidFill>
                <a:effectLst/>
                <a:latin typeface="arial" panose="020B0604020202020204" pitchFamily="34" charset="0"/>
              </a:rPr>
              <a:t>B&amp;PLUS</a:t>
            </a:r>
            <a:endParaRPr lang="en-US" b="1" i="0" dirty="0">
              <a:solidFill>
                <a:srgbClr val="383838"/>
              </a:solidFill>
              <a:effectLst/>
              <a:latin typeface="inherit"/>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rPr>
              <a:t>Daihen</a:t>
            </a:r>
            <a:endParaRPr lang="en-US" b="1" i="0" dirty="0">
              <a:solidFill>
                <a:srgbClr val="383838"/>
              </a:solidFill>
              <a:effectLst/>
              <a:latin typeface="inherit"/>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rPr>
              <a:t>Delta Energy Systems</a:t>
            </a:r>
            <a:endParaRPr lang="en-US" b="1" i="0" dirty="0">
              <a:solidFill>
                <a:srgbClr val="383838"/>
              </a:solidFill>
              <a:effectLst/>
              <a:latin typeface="inherit"/>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rPr>
              <a:t>In2Power</a:t>
            </a:r>
            <a:endParaRPr lang="en-US" b="1" i="0" dirty="0">
              <a:solidFill>
                <a:srgbClr val="383838"/>
              </a:solidFill>
              <a:effectLst/>
              <a:latin typeface="inherit"/>
            </a:endParaRPr>
          </a:p>
          <a:p>
            <a:pPr algn="just">
              <a:buFont typeface="Arial" panose="020B0604020202020204" pitchFamily="34" charset="0"/>
              <a:buChar char="•"/>
            </a:pPr>
            <a:r>
              <a:rPr lang="en-US" sz="1800" b="1" i="0" dirty="0" err="1">
                <a:solidFill>
                  <a:srgbClr val="000000"/>
                </a:solidFill>
                <a:effectLst/>
                <a:latin typeface="arial" panose="020B0604020202020204" pitchFamily="34" charset="0"/>
              </a:rPr>
              <a:t>WiBotic</a:t>
            </a:r>
            <a:r>
              <a:rPr lang="en-US" sz="1800" b="1" i="0" dirty="0">
                <a:solidFill>
                  <a:srgbClr val="000000"/>
                </a:solidFill>
                <a:effectLst/>
                <a:latin typeface="arial" panose="020B0604020202020204" pitchFamily="34" charset="0"/>
              </a:rPr>
              <a:t> </a:t>
            </a:r>
            <a:endParaRPr lang="en-US" b="1" i="0" dirty="0">
              <a:solidFill>
                <a:srgbClr val="383838"/>
              </a:solidFill>
              <a:effectLst/>
              <a:latin typeface="inherit"/>
            </a:endParaRPr>
          </a:p>
          <a:p>
            <a:pPr algn="just">
              <a:buFont typeface="Arial" panose="020B0604020202020204" pitchFamily="34" charset="0"/>
              <a:buChar char="•"/>
            </a:pPr>
            <a:r>
              <a:rPr lang="en-US" sz="1800" b="1" i="0" dirty="0" err="1">
                <a:solidFill>
                  <a:srgbClr val="000000"/>
                </a:solidFill>
                <a:effectLst/>
                <a:latin typeface="arial" panose="020B0604020202020204" pitchFamily="34" charset="0"/>
              </a:rPr>
              <a:t>Wiferion</a:t>
            </a:r>
            <a:endParaRPr lang="en-US" b="1" i="0" dirty="0">
              <a:solidFill>
                <a:srgbClr val="383838"/>
              </a:solidFill>
              <a:effectLst/>
              <a:latin typeface="inherit"/>
            </a:endParaRPr>
          </a:p>
          <a:p>
            <a:pPr marL="0" indent="0" algn="l">
              <a:buNone/>
            </a:pPr>
            <a:endParaRPr lang="en-US" b="0" i="0" dirty="0">
              <a:solidFill>
                <a:srgbClr val="383838"/>
              </a:solidFill>
              <a:effectLst/>
              <a:latin typeface="Lato" panose="020F0502020204030203" pitchFamily="34" charset="0"/>
            </a:endParaRPr>
          </a:p>
        </p:txBody>
      </p:sp>
    </p:spTree>
    <p:extLst>
      <p:ext uri="{BB962C8B-B14F-4D97-AF65-F5344CB8AC3E}">
        <p14:creationId xmlns:p14="http://schemas.microsoft.com/office/powerpoint/2010/main" val="62902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C0E6A2-6118-496E-9A07-0C582C179BF7}"/>
              </a:ext>
            </a:extLst>
          </p:cNvPr>
          <p:cNvPicPr>
            <a:picLocks noChangeAspect="1"/>
          </p:cNvPicPr>
          <p:nvPr/>
        </p:nvPicPr>
        <p:blipFill>
          <a:blip r:embed="rId2"/>
          <a:stretch>
            <a:fillRect/>
          </a:stretch>
        </p:blipFill>
        <p:spPr>
          <a:xfrm>
            <a:off x="477425" y="150756"/>
            <a:ext cx="5278987" cy="4788286"/>
          </a:xfrm>
          <a:prstGeom prst="rect">
            <a:avLst/>
          </a:prstGeom>
        </p:spPr>
      </p:pic>
      <p:pic>
        <p:nvPicPr>
          <p:cNvPr id="7" name="Picture 6">
            <a:extLst>
              <a:ext uri="{FF2B5EF4-FFF2-40B4-BE49-F238E27FC236}">
                <a16:creationId xmlns:a16="http://schemas.microsoft.com/office/drawing/2014/main" id="{EFB64A2E-13F6-49FB-891E-488E634663EB}"/>
              </a:ext>
            </a:extLst>
          </p:cNvPr>
          <p:cNvPicPr>
            <a:picLocks noChangeAspect="1"/>
          </p:cNvPicPr>
          <p:nvPr/>
        </p:nvPicPr>
        <p:blipFill>
          <a:blip r:embed="rId3"/>
          <a:stretch>
            <a:fillRect/>
          </a:stretch>
        </p:blipFill>
        <p:spPr>
          <a:xfrm>
            <a:off x="6435589" y="150756"/>
            <a:ext cx="4374052" cy="4609780"/>
          </a:xfrm>
          <a:prstGeom prst="rect">
            <a:avLst/>
          </a:prstGeom>
        </p:spPr>
      </p:pic>
      <p:pic>
        <p:nvPicPr>
          <p:cNvPr id="9" name="Picture 8">
            <a:extLst>
              <a:ext uri="{FF2B5EF4-FFF2-40B4-BE49-F238E27FC236}">
                <a16:creationId xmlns:a16="http://schemas.microsoft.com/office/drawing/2014/main" id="{DB6BBE44-8EAF-4228-BB5F-99B43561B476}"/>
              </a:ext>
            </a:extLst>
          </p:cNvPr>
          <p:cNvPicPr>
            <a:picLocks noChangeAspect="1"/>
          </p:cNvPicPr>
          <p:nvPr/>
        </p:nvPicPr>
        <p:blipFill>
          <a:blip r:embed="rId4"/>
          <a:stretch>
            <a:fillRect/>
          </a:stretch>
        </p:blipFill>
        <p:spPr>
          <a:xfrm>
            <a:off x="6435590" y="4741476"/>
            <a:ext cx="4374052" cy="1723507"/>
          </a:xfrm>
          <a:prstGeom prst="rect">
            <a:avLst/>
          </a:prstGeom>
        </p:spPr>
      </p:pic>
    </p:spTree>
    <p:extLst>
      <p:ext uri="{BB962C8B-B14F-4D97-AF65-F5344CB8AC3E}">
        <p14:creationId xmlns:p14="http://schemas.microsoft.com/office/powerpoint/2010/main" val="224545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9A83-35F5-4409-BD18-8475B713C6C0}"/>
              </a:ext>
            </a:extLst>
          </p:cNvPr>
          <p:cNvSpPr>
            <a:spLocks noGrp="1"/>
          </p:cNvSpPr>
          <p:nvPr>
            <p:ph type="title"/>
          </p:nvPr>
        </p:nvSpPr>
        <p:spPr>
          <a:xfrm>
            <a:off x="962487" y="382881"/>
            <a:ext cx="10515600" cy="1325563"/>
          </a:xfrm>
        </p:spPr>
        <p:txBody>
          <a:bodyPr/>
          <a:lstStyle/>
          <a:p>
            <a:r>
              <a:rPr lang="en-US" b="1" dirty="0"/>
              <a:t>Battery and how does it work?</a:t>
            </a:r>
            <a:endParaRPr lang="en-MY" b="1" dirty="0"/>
          </a:p>
        </p:txBody>
      </p:sp>
      <p:sp>
        <p:nvSpPr>
          <p:cNvPr id="3" name="Content Placeholder 2">
            <a:extLst>
              <a:ext uri="{FF2B5EF4-FFF2-40B4-BE49-F238E27FC236}">
                <a16:creationId xmlns:a16="http://schemas.microsoft.com/office/drawing/2014/main" id="{79891AB6-6472-4544-826D-8A0FDB5108F7}"/>
              </a:ext>
            </a:extLst>
          </p:cNvPr>
          <p:cNvSpPr>
            <a:spLocks noGrp="1"/>
          </p:cNvSpPr>
          <p:nvPr>
            <p:ph idx="1"/>
          </p:nvPr>
        </p:nvSpPr>
        <p:spPr>
          <a:xfrm>
            <a:off x="838200" y="1568173"/>
            <a:ext cx="10515600" cy="2311369"/>
          </a:xfrm>
        </p:spPr>
        <p:txBody>
          <a:bodyPr/>
          <a:lstStyle/>
          <a:p>
            <a:r>
              <a:rPr lang="en-US" dirty="0"/>
              <a:t>A battery is a collection of one or more cells, storing electrical energy for powering electrical devices.</a:t>
            </a:r>
          </a:p>
          <a:p>
            <a:r>
              <a:rPr lang="en-US" dirty="0"/>
              <a:t>Chemical reactions create the flow of electrons within a circuit. The stored chemical energy is then converted into direct current electric energy.</a:t>
            </a:r>
            <a:endParaRPr lang="en-MY" dirty="0"/>
          </a:p>
        </p:txBody>
      </p:sp>
      <p:pic>
        <p:nvPicPr>
          <p:cNvPr id="2050" name="Picture 2" descr="battery | electronics | Britannica">
            <a:extLst>
              <a:ext uri="{FF2B5EF4-FFF2-40B4-BE49-F238E27FC236}">
                <a16:creationId xmlns:a16="http://schemas.microsoft.com/office/drawing/2014/main" id="{EE85581E-2B8E-4025-8D1C-9A0ABBC14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539" y="3439441"/>
            <a:ext cx="4789641" cy="325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807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6508-15AF-4982-991D-B4D479F708EC}"/>
              </a:ext>
            </a:extLst>
          </p:cNvPr>
          <p:cNvSpPr>
            <a:spLocks noGrp="1"/>
          </p:cNvSpPr>
          <p:nvPr>
            <p:ph type="title"/>
          </p:nvPr>
        </p:nvSpPr>
        <p:spPr/>
        <p:txBody>
          <a:bodyPr/>
          <a:lstStyle/>
          <a:p>
            <a:r>
              <a:rPr lang="en-US" b="1" dirty="0"/>
              <a:t>Mobile Robots Battery Charging Solution</a:t>
            </a:r>
            <a:endParaRPr lang="en-MY" b="1" dirty="0"/>
          </a:p>
        </p:txBody>
      </p:sp>
      <p:sp>
        <p:nvSpPr>
          <p:cNvPr id="3" name="Content Placeholder 2">
            <a:extLst>
              <a:ext uri="{FF2B5EF4-FFF2-40B4-BE49-F238E27FC236}">
                <a16:creationId xmlns:a16="http://schemas.microsoft.com/office/drawing/2014/main" id="{254ECB78-DFCE-4624-963C-915350932912}"/>
              </a:ext>
            </a:extLst>
          </p:cNvPr>
          <p:cNvSpPr>
            <a:spLocks noGrp="1"/>
          </p:cNvSpPr>
          <p:nvPr>
            <p:ph idx="1"/>
          </p:nvPr>
        </p:nvSpPr>
        <p:spPr/>
        <p:txBody>
          <a:bodyPr/>
          <a:lstStyle/>
          <a:p>
            <a:r>
              <a:rPr lang="en-US" b="1" dirty="0"/>
              <a:t>Opportunity charging</a:t>
            </a:r>
            <a:r>
              <a:rPr lang="en-US" dirty="0"/>
              <a:t>, for mobile robots, permits batteries to be charged several times during its working hours. The autonomous mobile robot or AGV goes to defined charging stations and performs charging while waiting for a new mission to be delivered. If the battery balance is properly calculated, the vehicle could never need a change of battery.</a:t>
            </a:r>
          </a:p>
          <a:p>
            <a:r>
              <a:rPr lang="en-US" b="1" dirty="0"/>
              <a:t>Battery swap strategy, t</a:t>
            </a:r>
            <a:r>
              <a:rPr lang="en-US" dirty="0"/>
              <a:t>he mobile robot works with a single battery until it is fully drained that need to be swapped with a fully charged one. Battery swapping can be done manually or automatically as needed or on a schedule.</a:t>
            </a:r>
            <a:endParaRPr lang="en-MY" dirty="0"/>
          </a:p>
        </p:txBody>
      </p:sp>
    </p:spTree>
    <p:extLst>
      <p:ext uri="{BB962C8B-B14F-4D97-AF65-F5344CB8AC3E}">
        <p14:creationId xmlns:p14="http://schemas.microsoft.com/office/powerpoint/2010/main" val="305030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62B3-9A71-4C44-9D73-D81D62440AFC}"/>
              </a:ext>
            </a:extLst>
          </p:cNvPr>
          <p:cNvSpPr>
            <a:spLocks noGrp="1"/>
          </p:cNvSpPr>
          <p:nvPr>
            <p:ph type="title"/>
          </p:nvPr>
        </p:nvSpPr>
        <p:spPr>
          <a:xfrm>
            <a:off x="838200" y="336845"/>
            <a:ext cx="10515600" cy="1325563"/>
          </a:xfrm>
        </p:spPr>
        <p:txBody>
          <a:bodyPr/>
          <a:lstStyle/>
          <a:p>
            <a:r>
              <a:rPr lang="en-US" b="1" dirty="0"/>
              <a:t>How does Wireless Charging for AMR and AGV work?</a:t>
            </a:r>
            <a:endParaRPr lang="en-MY" b="1" dirty="0"/>
          </a:p>
        </p:txBody>
      </p:sp>
      <p:sp>
        <p:nvSpPr>
          <p:cNvPr id="3" name="Content Placeholder 2">
            <a:extLst>
              <a:ext uri="{FF2B5EF4-FFF2-40B4-BE49-F238E27FC236}">
                <a16:creationId xmlns:a16="http://schemas.microsoft.com/office/drawing/2014/main" id="{70BAAEC9-44FF-4D26-8C42-6CC891232CD6}"/>
              </a:ext>
            </a:extLst>
          </p:cNvPr>
          <p:cNvSpPr>
            <a:spLocks noGrp="1"/>
          </p:cNvSpPr>
          <p:nvPr>
            <p:ph idx="1"/>
          </p:nvPr>
        </p:nvSpPr>
        <p:spPr/>
        <p:txBody>
          <a:bodyPr/>
          <a:lstStyle/>
          <a:p>
            <a:r>
              <a:rPr lang="en-US" dirty="0"/>
              <a:t>As explained, the opportunity charging can be performed with the classical “contact charging” electrodes or with the latest “inductive contactless charging”.</a:t>
            </a:r>
          </a:p>
          <a:p>
            <a:r>
              <a:rPr lang="en-US" dirty="0"/>
              <a:t>In the “contact” charging there’s is a physical connection between the charging poles</a:t>
            </a:r>
          </a:p>
          <a:p>
            <a:r>
              <a:rPr lang="en-US" dirty="0"/>
              <a:t>In the “wireless” charging the power transfer is done without any physical contact</a:t>
            </a:r>
            <a:endParaRPr lang="en-MY" dirty="0"/>
          </a:p>
        </p:txBody>
      </p:sp>
    </p:spTree>
    <p:extLst>
      <p:ext uri="{BB962C8B-B14F-4D97-AF65-F5344CB8AC3E}">
        <p14:creationId xmlns:p14="http://schemas.microsoft.com/office/powerpoint/2010/main" val="15603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EC19-2871-47A9-8CB9-36A233D1C366}"/>
              </a:ext>
            </a:extLst>
          </p:cNvPr>
          <p:cNvSpPr>
            <a:spLocks noGrp="1"/>
          </p:cNvSpPr>
          <p:nvPr>
            <p:ph type="title"/>
          </p:nvPr>
        </p:nvSpPr>
        <p:spPr/>
        <p:txBody>
          <a:bodyPr/>
          <a:lstStyle/>
          <a:p>
            <a:r>
              <a:rPr lang="en-US" b="1" dirty="0"/>
              <a:t>AGV and AMR contact charging system</a:t>
            </a:r>
            <a:endParaRPr lang="en-MY" b="1" dirty="0"/>
          </a:p>
        </p:txBody>
      </p:sp>
      <p:pic>
        <p:nvPicPr>
          <p:cNvPr id="4098" name="Picture 2">
            <a:extLst>
              <a:ext uri="{FF2B5EF4-FFF2-40B4-BE49-F238E27FC236}">
                <a16:creationId xmlns:a16="http://schemas.microsoft.com/office/drawing/2014/main" id="{2188140A-568C-421A-94BF-28633FB7D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41" y="1690688"/>
            <a:ext cx="3784281" cy="42965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852B8CA-5DC1-4372-83A6-A9B84BCD1B38}"/>
              </a:ext>
            </a:extLst>
          </p:cNvPr>
          <p:cNvPicPr>
            <a:picLocks noChangeAspect="1"/>
          </p:cNvPicPr>
          <p:nvPr/>
        </p:nvPicPr>
        <p:blipFill>
          <a:blip r:embed="rId3"/>
          <a:stretch>
            <a:fillRect/>
          </a:stretch>
        </p:blipFill>
        <p:spPr>
          <a:xfrm>
            <a:off x="5052910" y="1548953"/>
            <a:ext cx="4385619" cy="4943922"/>
          </a:xfrm>
          <a:prstGeom prst="rect">
            <a:avLst/>
          </a:prstGeom>
        </p:spPr>
      </p:pic>
      <p:sp>
        <p:nvSpPr>
          <p:cNvPr id="8" name="TextBox 7">
            <a:extLst>
              <a:ext uri="{FF2B5EF4-FFF2-40B4-BE49-F238E27FC236}">
                <a16:creationId xmlns:a16="http://schemas.microsoft.com/office/drawing/2014/main" id="{E3AA5E47-8A20-412D-BD29-59883EB0A742}"/>
              </a:ext>
            </a:extLst>
          </p:cNvPr>
          <p:cNvSpPr txBox="1"/>
          <p:nvPr/>
        </p:nvSpPr>
        <p:spPr>
          <a:xfrm>
            <a:off x="8666232" y="2696313"/>
            <a:ext cx="3542121" cy="1754326"/>
          </a:xfrm>
          <a:prstGeom prst="rect">
            <a:avLst/>
          </a:prstGeom>
          <a:noFill/>
        </p:spPr>
        <p:txBody>
          <a:bodyPr wrap="square">
            <a:spAutoFit/>
          </a:bodyPr>
          <a:lstStyle/>
          <a:p>
            <a:pPr algn="ctr"/>
            <a:r>
              <a:rPr lang="en-US" b="0" i="0" dirty="0">
                <a:solidFill>
                  <a:srgbClr val="000000"/>
                </a:solidFill>
                <a:effectLst/>
                <a:latin typeface="arial" panose="020B0604020202020204" pitchFamily="34" charset="0"/>
              </a:rPr>
              <a:t>The </a:t>
            </a:r>
            <a:r>
              <a:rPr lang="en-US" b="0" i="0" dirty="0" err="1">
                <a:solidFill>
                  <a:srgbClr val="000000"/>
                </a:solidFill>
                <a:effectLst/>
                <a:latin typeface="arial" panose="020B0604020202020204" pitchFamily="34" charset="0"/>
              </a:rPr>
              <a:t>agv</a:t>
            </a:r>
            <a:r>
              <a:rPr lang="en-US" b="0" i="0" dirty="0">
                <a:solidFill>
                  <a:srgbClr val="000000"/>
                </a:solidFill>
                <a:effectLst/>
                <a:latin typeface="arial" panose="020B0604020202020204" pitchFamily="34" charset="0"/>
              </a:rPr>
              <a:t> with the onboard charging poles arrives to the charging station. The charging station is composed by the stationary contact poles and the charger. </a:t>
            </a:r>
            <a:endParaRPr lang="en-MY" dirty="0"/>
          </a:p>
        </p:txBody>
      </p:sp>
    </p:spTree>
    <p:extLst>
      <p:ext uri="{BB962C8B-B14F-4D97-AF65-F5344CB8AC3E}">
        <p14:creationId xmlns:p14="http://schemas.microsoft.com/office/powerpoint/2010/main" val="300958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057EF4-BC4D-4D24-82D3-8464E566D1F1}"/>
              </a:ext>
            </a:extLst>
          </p:cNvPr>
          <p:cNvPicPr>
            <a:picLocks noChangeAspect="1"/>
          </p:cNvPicPr>
          <p:nvPr/>
        </p:nvPicPr>
        <p:blipFill>
          <a:blip r:embed="rId2"/>
          <a:stretch>
            <a:fillRect/>
          </a:stretch>
        </p:blipFill>
        <p:spPr>
          <a:xfrm>
            <a:off x="-27741" y="1923128"/>
            <a:ext cx="6281478" cy="3770662"/>
          </a:xfrm>
          <a:prstGeom prst="rect">
            <a:avLst/>
          </a:prstGeom>
        </p:spPr>
      </p:pic>
      <p:pic>
        <p:nvPicPr>
          <p:cNvPr id="7" name="Picture 6">
            <a:extLst>
              <a:ext uri="{FF2B5EF4-FFF2-40B4-BE49-F238E27FC236}">
                <a16:creationId xmlns:a16="http://schemas.microsoft.com/office/drawing/2014/main" id="{7EDE4286-8664-4A18-904F-6D8DFF5055EC}"/>
              </a:ext>
            </a:extLst>
          </p:cNvPr>
          <p:cNvPicPr>
            <a:picLocks noChangeAspect="1"/>
          </p:cNvPicPr>
          <p:nvPr/>
        </p:nvPicPr>
        <p:blipFill>
          <a:blip r:embed="rId3"/>
          <a:stretch>
            <a:fillRect/>
          </a:stretch>
        </p:blipFill>
        <p:spPr>
          <a:xfrm>
            <a:off x="6459964" y="1696175"/>
            <a:ext cx="5517308" cy="3997615"/>
          </a:xfrm>
          <a:prstGeom prst="rect">
            <a:avLst/>
          </a:prstGeom>
        </p:spPr>
      </p:pic>
    </p:spTree>
    <p:extLst>
      <p:ext uri="{BB962C8B-B14F-4D97-AF65-F5344CB8AC3E}">
        <p14:creationId xmlns:p14="http://schemas.microsoft.com/office/powerpoint/2010/main" val="257435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AD9556-D0EB-4954-8DA6-E0F0FCB4AEB3}"/>
              </a:ext>
            </a:extLst>
          </p:cNvPr>
          <p:cNvPicPr>
            <a:picLocks noChangeAspect="1"/>
          </p:cNvPicPr>
          <p:nvPr/>
        </p:nvPicPr>
        <p:blipFill>
          <a:blip r:embed="rId2"/>
          <a:stretch>
            <a:fillRect/>
          </a:stretch>
        </p:blipFill>
        <p:spPr>
          <a:xfrm>
            <a:off x="2918969" y="890233"/>
            <a:ext cx="6354062" cy="5077534"/>
          </a:xfrm>
          <a:prstGeom prst="rect">
            <a:avLst/>
          </a:prstGeom>
        </p:spPr>
      </p:pic>
    </p:spTree>
    <p:extLst>
      <p:ext uri="{BB962C8B-B14F-4D97-AF65-F5344CB8AC3E}">
        <p14:creationId xmlns:p14="http://schemas.microsoft.com/office/powerpoint/2010/main" val="796642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B9CC-440A-4F27-AAA6-A6428AAD74E8}"/>
              </a:ext>
            </a:extLst>
          </p:cNvPr>
          <p:cNvSpPr>
            <a:spLocks noGrp="1"/>
          </p:cNvSpPr>
          <p:nvPr>
            <p:ph type="title"/>
          </p:nvPr>
        </p:nvSpPr>
        <p:spPr/>
        <p:txBody>
          <a:bodyPr/>
          <a:lstStyle/>
          <a:p>
            <a:r>
              <a:rPr lang="en-US" b="1" dirty="0"/>
              <a:t>AGV and AMR wireless charging system</a:t>
            </a:r>
            <a:endParaRPr lang="en-MY" b="1" dirty="0"/>
          </a:p>
        </p:txBody>
      </p:sp>
      <p:pic>
        <p:nvPicPr>
          <p:cNvPr id="5" name="Picture 4">
            <a:extLst>
              <a:ext uri="{FF2B5EF4-FFF2-40B4-BE49-F238E27FC236}">
                <a16:creationId xmlns:a16="http://schemas.microsoft.com/office/drawing/2014/main" id="{1BB334ED-D490-4085-9EDC-ADC25A3DF077}"/>
              </a:ext>
            </a:extLst>
          </p:cNvPr>
          <p:cNvPicPr>
            <a:picLocks noChangeAspect="1"/>
          </p:cNvPicPr>
          <p:nvPr/>
        </p:nvPicPr>
        <p:blipFill>
          <a:blip r:embed="rId2"/>
          <a:stretch>
            <a:fillRect/>
          </a:stretch>
        </p:blipFill>
        <p:spPr>
          <a:xfrm>
            <a:off x="333796" y="2073897"/>
            <a:ext cx="5434153" cy="3657602"/>
          </a:xfrm>
          <a:prstGeom prst="rect">
            <a:avLst/>
          </a:prstGeom>
        </p:spPr>
      </p:pic>
      <p:pic>
        <p:nvPicPr>
          <p:cNvPr id="7" name="Picture 6">
            <a:extLst>
              <a:ext uri="{FF2B5EF4-FFF2-40B4-BE49-F238E27FC236}">
                <a16:creationId xmlns:a16="http://schemas.microsoft.com/office/drawing/2014/main" id="{3BD3863D-4391-49E5-AA60-F13EE380D1AE}"/>
              </a:ext>
            </a:extLst>
          </p:cNvPr>
          <p:cNvPicPr>
            <a:picLocks noChangeAspect="1"/>
          </p:cNvPicPr>
          <p:nvPr/>
        </p:nvPicPr>
        <p:blipFill>
          <a:blip r:embed="rId3"/>
          <a:stretch>
            <a:fillRect/>
          </a:stretch>
        </p:blipFill>
        <p:spPr>
          <a:xfrm>
            <a:off x="6096000" y="2303310"/>
            <a:ext cx="5092340" cy="3518713"/>
          </a:xfrm>
          <a:prstGeom prst="rect">
            <a:avLst/>
          </a:prstGeom>
        </p:spPr>
      </p:pic>
    </p:spTree>
    <p:extLst>
      <p:ext uri="{BB962C8B-B14F-4D97-AF65-F5344CB8AC3E}">
        <p14:creationId xmlns:p14="http://schemas.microsoft.com/office/powerpoint/2010/main" val="673635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A10D-3C8F-4181-8287-5B2AD5D34F24}"/>
              </a:ext>
            </a:extLst>
          </p:cNvPr>
          <p:cNvSpPr>
            <a:spLocks noGrp="1"/>
          </p:cNvSpPr>
          <p:nvPr>
            <p:ph type="title"/>
          </p:nvPr>
        </p:nvSpPr>
        <p:spPr/>
        <p:txBody>
          <a:bodyPr/>
          <a:lstStyle/>
          <a:p>
            <a:r>
              <a:rPr lang="en-US" b="1" dirty="0"/>
              <a:t>What is wireless inductive charging technology?</a:t>
            </a:r>
            <a:endParaRPr lang="en-MY" b="1" dirty="0"/>
          </a:p>
        </p:txBody>
      </p:sp>
      <p:sp>
        <p:nvSpPr>
          <p:cNvPr id="3" name="Content Placeholder 2">
            <a:extLst>
              <a:ext uri="{FF2B5EF4-FFF2-40B4-BE49-F238E27FC236}">
                <a16:creationId xmlns:a16="http://schemas.microsoft.com/office/drawing/2014/main" id="{F31DCD9F-A184-4F8C-A4AD-1641C75957AF}"/>
              </a:ext>
            </a:extLst>
          </p:cNvPr>
          <p:cNvSpPr>
            <a:spLocks noGrp="1"/>
          </p:cNvSpPr>
          <p:nvPr>
            <p:ph idx="1"/>
          </p:nvPr>
        </p:nvSpPr>
        <p:spPr>
          <a:xfrm>
            <a:off x="838200" y="1825625"/>
            <a:ext cx="9257907" cy="1671719"/>
          </a:xfrm>
        </p:spPr>
        <p:txBody>
          <a:bodyPr>
            <a:normAutofit/>
          </a:bodyPr>
          <a:lstStyle/>
          <a:p>
            <a:r>
              <a:rPr lang="en-US" sz="1800" dirty="0"/>
              <a:t>The concept of wireless charging is simple: a magnetic loop antenna (copper coil) is used to create an oscillating magnetic field, which can create a current in one or more receiver antennas (receiver coils). </a:t>
            </a:r>
          </a:p>
          <a:p>
            <a:r>
              <a:rPr lang="en-US" sz="1800" dirty="0"/>
              <a:t>The “induces” word opens the doors to the Inductive Power Transmission.</a:t>
            </a:r>
            <a:endParaRPr lang="en-MY" sz="1800" dirty="0"/>
          </a:p>
        </p:txBody>
      </p:sp>
      <p:pic>
        <p:nvPicPr>
          <p:cNvPr id="5122" name="Picture 2" descr="Wireless Charging Coils for AGV or AMR">
            <a:extLst>
              <a:ext uri="{FF2B5EF4-FFF2-40B4-BE49-F238E27FC236}">
                <a16:creationId xmlns:a16="http://schemas.microsoft.com/office/drawing/2014/main" id="{17F777F0-64DA-4BE0-9DB8-58355D474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58" y="3250724"/>
            <a:ext cx="4287477" cy="357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88463E-7750-4C6B-96BC-3DD6E144414F}"/>
              </a:ext>
            </a:extLst>
          </p:cNvPr>
          <p:cNvPicPr>
            <a:picLocks noChangeAspect="1"/>
          </p:cNvPicPr>
          <p:nvPr/>
        </p:nvPicPr>
        <p:blipFill>
          <a:blip r:embed="rId2"/>
          <a:stretch>
            <a:fillRect/>
          </a:stretch>
        </p:blipFill>
        <p:spPr>
          <a:xfrm>
            <a:off x="298603" y="1351847"/>
            <a:ext cx="5547894" cy="3955443"/>
          </a:xfrm>
          <a:prstGeom prst="rect">
            <a:avLst/>
          </a:prstGeom>
        </p:spPr>
      </p:pic>
      <p:sp>
        <p:nvSpPr>
          <p:cNvPr id="7" name="TextBox 6">
            <a:extLst>
              <a:ext uri="{FF2B5EF4-FFF2-40B4-BE49-F238E27FC236}">
                <a16:creationId xmlns:a16="http://schemas.microsoft.com/office/drawing/2014/main" id="{F18BC50C-6532-41E4-8EB9-691A8CB93807}"/>
              </a:ext>
            </a:extLst>
          </p:cNvPr>
          <p:cNvSpPr txBox="1"/>
          <p:nvPr/>
        </p:nvSpPr>
        <p:spPr>
          <a:xfrm>
            <a:off x="5798969" y="2175406"/>
            <a:ext cx="6094428" cy="2308324"/>
          </a:xfrm>
          <a:prstGeom prst="rect">
            <a:avLst/>
          </a:prstGeom>
          <a:noFill/>
        </p:spPr>
        <p:txBody>
          <a:bodyPr wrap="square">
            <a:spAutoFit/>
          </a:bodyPr>
          <a:lstStyle/>
          <a:p>
            <a:pPr algn="just">
              <a:buFont typeface="Arial" panose="020B0604020202020204" pitchFamily="34" charset="0"/>
              <a:buChar char="•"/>
            </a:pPr>
            <a:r>
              <a:rPr lang="en-US" sz="1800" b="0" i="0" dirty="0">
                <a:solidFill>
                  <a:srgbClr val="000000"/>
                </a:solidFill>
                <a:effectLst/>
                <a:latin typeface="arial" panose="020B0604020202020204" pitchFamily="34" charset="0"/>
              </a:rPr>
              <a:t>Consequently, the secondary coil must be placed as close as possible to the primary to intercept the most flux. </a:t>
            </a:r>
            <a:endParaRPr lang="en-US" b="0" i="0" dirty="0">
              <a:solidFill>
                <a:srgbClr val="383838"/>
              </a:solidFill>
              <a:effectLst/>
              <a:latin typeface="Lato" panose="020F0502020204030203" pitchFamily="34" charset="0"/>
            </a:endParaRPr>
          </a:p>
          <a:p>
            <a:pPr algn="l"/>
            <a:r>
              <a:rPr lang="en-US" sz="1800" b="0" i="0" dirty="0">
                <a:solidFill>
                  <a:srgbClr val="000000"/>
                </a:solidFill>
                <a:effectLst/>
                <a:latin typeface="arial" panose="020B0604020202020204" pitchFamily="34" charset="0"/>
              </a:rPr>
              <a:t> </a:t>
            </a:r>
            <a:endParaRPr lang="en-US" b="0" i="0" dirty="0">
              <a:solidFill>
                <a:srgbClr val="383838"/>
              </a:solidFill>
              <a:effectLst/>
              <a:latin typeface="Lato" panose="020F0502020204030203"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rPr>
              <a:t>The amount of energy that the secondary coil captures is proportional to the cross section that faces the magnetic field. The cross section depends on:</a:t>
            </a:r>
            <a:endParaRPr lang="en-US" b="0" i="0" dirty="0">
              <a:solidFill>
                <a:srgbClr val="383838"/>
              </a:solidFill>
              <a:effectLst/>
              <a:latin typeface="Lato" panose="020F0502020204030203" pitchFamily="34" charset="0"/>
            </a:endParaRPr>
          </a:p>
          <a:p>
            <a:pPr algn="l"/>
            <a:r>
              <a:rPr lang="en-US" sz="1800" b="0" i="0" dirty="0">
                <a:solidFill>
                  <a:srgbClr val="383838"/>
                </a:solidFill>
                <a:effectLst/>
                <a:latin typeface="Lato" panose="020F0502020204030203" pitchFamily="34" charset="0"/>
              </a:rPr>
              <a:t>  </a:t>
            </a:r>
            <a:endParaRPr lang="en-US" b="0" i="0" dirty="0">
              <a:solidFill>
                <a:srgbClr val="383838"/>
              </a:solidFill>
              <a:effectLst/>
              <a:latin typeface="Lato" panose="020F0502020204030203"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rPr>
              <a:t>The alignment (parallelism) of the two coils.</a:t>
            </a:r>
            <a:endParaRPr lang="en-US" b="0" i="0" dirty="0">
              <a:solidFill>
                <a:srgbClr val="383838"/>
              </a:solidFill>
              <a:effectLst/>
              <a:latin typeface="Lato" panose="020F0502020204030203" pitchFamily="34" charset="0"/>
            </a:endParaRPr>
          </a:p>
        </p:txBody>
      </p:sp>
    </p:spTree>
    <p:extLst>
      <p:ext uri="{BB962C8B-B14F-4D97-AF65-F5344CB8AC3E}">
        <p14:creationId xmlns:p14="http://schemas.microsoft.com/office/powerpoint/2010/main" val="216102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ireless Charging Coils for AGV or AMR 3">
            <a:extLst>
              <a:ext uri="{FF2B5EF4-FFF2-40B4-BE49-F238E27FC236}">
                <a16:creationId xmlns:a16="http://schemas.microsoft.com/office/drawing/2014/main" id="{323403B2-BEBC-420B-BAB4-14573B552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35" y="1595290"/>
            <a:ext cx="4198990" cy="38345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99F549C-2B0F-46F7-9552-253BAF910747}"/>
              </a:ext>
            </a:extLst>
          </p:cNvPr>
          <p:cNvPicPr>
            <a:picLocks noChangeAspect="1"/>
          </p:cNvPicPr>
          <p:nvPr/>
        </p:nvPicPr>
        <p:blipFill>
          <a:blip r:embed="rId3"/>
          <a:stretch>
            <a:fillRect/>
          </a:stretch>
        </p:blipFill>
        <p:spPr>
          <a:xfrm>
            <a:off x="6096000" y="1202810"/>
            <a:ext cx="6001588" cy="4791744"/>
          </a:xfrm>
          <a:prstGeom prst="rect">
            <a:avLst/>
          </a:prstGeom>
        </p:spPr>
      </p:pic>
    </p:spTree>
    <p:extLst>
      <p:ext uri="{BB962C8B-B14F-4D97-AF65-F5344CB8AC3E}">
        <p14:creationId xmlns:p14="http://schemas.microsoft.com/office/powerpoint/2010/main" val="242488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2D8A-B35F-4591-A26A-497FF178977B}"/>
              </a:ext>
            </a:extLst>
          </p:cNvPr>
          <p:cNvSpPr>
            <a:spLocks noGrp="1"/>
          </p:cNvSpPr>
          <p:nvPr>
            <p:ph type="title"/>
          </p:nvPr>
        </p:nvSpPr>
        <p:spPr/>
        <p:txBody>
          <a:bodyPr/>
          <a:lstStyle/>
          <a:p>
            <a:r>
              <a:rPr lang="en-US" b="1" dirty="0"/>
              <a:t>Autonomous Mobile Robots Wireless Charging Facts</a:t>
            </a:r>
            <a:endParaRPr lang="en-MY" b="1" dirty="0"/>
          </a:p>
        </p:txBody>
      </p:sp>
      <p:pic>
        <p:nvPicPr>
          <p:cNvPr id="7170" name="Picture 2">
            <a:extLst>
              <a:ext uri="{FF2B5EF4-FFF2-40B4-BE49-F238E27FC236}">
                <a16:creationId xmlns:a16="http://schemas.microsoft.com/office/drawing/2014/main" id="{91AF669F-9194-49D4-9042-0CBB9784A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2349"/>
            <a:ext cx="5634872" cy="25887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DA9EA0-AD9E-4EB4-BC8C-3D95A467207A}"/>
              </a:ext>
            </a:extLst>
          </p:cNvPr>
          <p:cNvPicPr>
            <a:picLocks noChangeAspect="1"/>
          </p:cNvPicPr>
          <p:nvPr/>
        </p:nvPicPr>
        <p:blipFill>
          <a:blip r:embed="rId3"/>
          <a:stretch>
            <a:fillRect/>
          </a:stretch>
        </p:blipFill>
        <p:spPr>
          <a:xfrm>
            <a:off x="6406873" y="3196723"/>
            <a:ext cx="5462058" cy="2895894"/>
          </a:xfrm>
          <a:prstGeom prst="rect">
            <a:avLst/>
          </a:prstGeom>
        </p:spPr>
      </p:pic>
    </p:spTree>
    <p:extLst>
      <p:ext uri="{BB962C8B-B14F-4D97-AF65-F5344CB8AC3E}">
        <p14:creationId xmlns:p14="http://schemas.microsoft.com/office/powerpoint/2010/main" val="141660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AFC2-F553-47B4-99E5-B9771E4FEC24}"/>
              </a:ext>
            </a:extLst>
          </p:cNvPr>
          <p:cNvSpPr>
            <a:spLocks noGrp="1"/>
          </p:cNvSpPr>
          <p:nvPr>
            <p:ph type="title"/>
          </p:nvPr>
        </p:nvSpPr>
        <p:spPr/>
        <p:txBody>
          <a:bodyPr/>
          <a:lstStyle/>
          <a:p>
            <a:r>
              <a:rPr lang="en-US" b="1" dirty="0"/>
              <a:t>Types of batteries</a:t>
            </a:r>
            <a:endParaRPr lang="en-MY" b="1" dirty="0"/>
          </a:p>
        </p:txBody>
      </p:sp>
      <p:sp>
        <p:nvSpPr>
          <p:cNvPr id="3" name="Content Placeholder 2">
            <a:extLst>
              <a:ext uri="{FF2B5EF4-FFF2-40B4-BE49-F238E27FC236}">
                <a16:creationId xmlns:a16="http://schemas.microsoft.com/office/drawing/2014/main" id="{DDF36E27-4E8B-4D90-B4CE-02458A15A8B2}"/>
              </a:ext>
            </a:extLst>
          </p:cNvPr>
          <p:cNvSpPr>
            <a:spLocks noGrp="1"/>
          </p:cNvSpPr>
          <p:nvPr>
            <p:ph idx="1"/>
          </p:nvPr>
        </p:nvSpPr>
        <p:spPr>
          <a:xfrm>
            <a:off x="838200" y="1568173"/>
            <a:ext cx="11128899" cy="4442010"/>
          </a:xfrm>
        </p:spPr>
        <p:txBody>
          <a:bodyPr>
            <a:normAutofit fontScale="77500" lnSpcReduction="20000"/>
          </a:bodyPr>
          <a:lstStyle/>
          <a:p>
            <a:pPr marL="514350" indent="-514350">
              <a:buAutoNum type="arabicParenR"/>
            </a:pPr>
            <a:r>
              <a:rPr lang="en-US" sz="3600" b="1" dirty="0"/>
              <a:t>Primary Batteries (non-rechargeable)</a:t>
            </a:r>
          </a:p>
          <a:p>
            <a:pPr algn="just"/>
            <a:r>
              <a:rPr lang="en-US" dirty="0"/>
              <a:t>A primary battery is a convenient sources of power for portable electronics and devices. This includes radios, watches, toys, lights, camera, and more.</a:t>
            </a:r>
          </a:p>
          <a:p>
            <a:pPr algn="just"/>
            <a:r>
              <a:rPr lang="en-US" dirty="0"/>
              <a:t>Since they can’t be recharged once they run out of power, they’re the type to “discard immediately when discharged”. In short, they can’t be used again.</a:t>
            </a:r>
          </a:p>
          <a:p>
            <a:pPr algn="just"/>
            <a:r>
              <a:rPr lang="en-US" dirty="0"/>
              <a:t>Primary batteries are inexpensive, lightweight, and convenient to use with no maintenance. The majority used in domestic applications are single cell type.</a:t>
            </a:r>
          </a:p>
          <a:p>
            <a:pPr algn="just"/>
            <a:r>
              <a:rPr lang="en-US" dirty="0"/>
              <a:t>They usually come in a cylindrical form, such as Alkaline batteries. They got their name from the electrolyte used in them: potassium hydroxide—a pure alkaline substance.</a:t>
            </a:r>
          </a:p>
          <a:p>
            <a:pPr algn="just"/>
            <a:r>
              <a:rPr lang="en-US" dirty="0"/>
              <a:t>This type of primary battery is a chemical composed of zinc (Zn) and manganese dioxide (MnO2). It has a power density of 100 </a:t>
            </a:r>
            <a:r>
              <a:rPr lang="en-US" dirty="0" err="1"/>
              <a:t>Wh</a:t>
            </a:r>
            <a:r>
              <a:rPr lang="en-US" dirty="0"/>
              <a:t>/kg.</a:t>
            </a:r>
          </a:p>
          <a:p>
            <a:pPr algn="just"/>
            <a:r>
              <a:rPr lang="en-US" dirty="0"/>
              <a:t>Other shapes and sizes of a primary battery include a coin-shaped one,  a.k.a. coin cell batteries. They are often used in torches, remotes, wall clocks, small portable gadgets, and more.</a:t>
            </a:r>
          </a:p>
          <a:p>
            <a:pPr algn="just"/>
            <a:endParaRPr lang="en-US" dirty="0"/>
          </a:p>
          <a:p>
            <a:endParaRPr lang="en-US" dirty="0"/>
          </a:p>
          <a:p>
            <a:endParaRPr lang="en-US" dirty="0"/>
          </a:p>
          <a:p>
            <a:pPr marL="0" indent="0">
              <a:buNone/>
            </a:pPr>
            <a:endParaRPr lang="en-MY" dirty="0"/>
          </a:p>
        </p:txBody>
      </p:sp>
    </p:spTree>
    <p:extLst>
      <p:ext uri="{BB962C8B-B14F-4D97-AF65-F5344CB8AC3E}">
        <p14:creationId xmlns:p14="http://schemas.microsoft.com/office/powerpoint/2010/main" val="269545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B942FA-DD50-468C-B76E-2D5DF4CDE0C0}"/>
              </a:ext>
            </a:extLst>
          </p:cNvPr>
          <p:cNvPicPr>
            <a:picLocks noChangeAspect="1"/>
          </p:cNvPicPr>
          <p:nvPr/>
        </p:nvPicPr>
        <p:blipFill>
          <a:blip r:embed="rId2"/>
          <a:stretch>
            <a:fillRect/>
          </a:stretch>
        </p:blipFill>
        <p:spPr>
          <a:xfrm>
            <a:off x="2258182" y="305060"/>
            <a:ext cx="7430537" cy="6115904"/>
          </a:xfrm>
          <a:prstGeom prst="rect">
            <a:avLst/>
          </a:prstGeom>
        </p:spPr>
      </p:pic>
    </p:spTree>
    <p:extLst>
      <p:ext uri="{BB962C8B-B14F-4D97-AF65-F5344CB8AC3E}">
        <p14:creationId xmlns:p14="http://schemas.microsoft.com/office/powerpoint/2010/main" val="330261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C004-1A90-4547-A5F3-8DAC53041393}"/>
              </a:ext>
            </a:extLst>
          </p:cNvPr>
          <p:cNvSpPr>
            <a:spLocks noGrp="1"/>
          </p:cNvSpPr>
          <p:nvPr>
            <p:ph type="title"/>
          </p:nvPr>
        </p:nvSpPr>
        <p:spPr/>
        <p:txBody>
          <a:bodyPr/>
          <a:lstStyle/>
          <a:p>
            <a:r>
              <a:rPr lang="en-US" b="1" dirty="0"/>
              <a:t>What about batteries? What batteries are suitable for inductive charging?</a:t>
            </a:r>
            <a:endParaRPr lang="en-MY" b="1" dirty="0"/>
          </a:p>
        </p:txBody>
      </p:sp>
      <p:sp>
        <p:nvSpPr>
          <p:cNvPr id="3" name="Content Placeholder 2">
            <a:extLst>
              <a:ext uri="{FF2B5EF4-FFF2-40B4-BE49-F238E27FC236}">
                <a16:creationId xmlns:a16="http://schemas.microsoft.com/office/drawing/2014/main" id="{64D3CC78-BD4E-423D-940C-66FBDC25E04B}"/>
              </a:ext>
            </a:extLst>
          </p:cNvPr>
          <p:cNvSpPr>
            <a:spLocks noGrp="1"/>
          </p:cNvSpPr>
          <p:nvPr>
            <p:ph idx="1"/>
          </p:nvPr>
        </p:nvSpPr>
        <p:spPr>
          <a:xfrm>
            <a:off x="838200" y="2098233"/>
            <a:ext cx="10515600" cy="2661534"/>
          </a:xfrm>
        </p:spPr>
        <p:txBody>
          <a:bodyPr/>
          <a:lstStyle/>
          <a:p>
            <a:pPr marL="0" indent="0">
              <a:buNone/>
            </a:pPr>
            <a:r>
              <a:rPr lang="en-US" dirty="0"/>
              <a:t>Inductive charging is compatible with all battery types.</a:t>
            </a:r>
          </a:p>
          <a:p>
            <a:r>
              <a:rPr lang="en-US" dirty="0"/>
              <a:t>Open Lead Acid Batteries</a:t>
            </a:r>
          </a:p>
          <a:p>
            <a:r>
              <a:rPr lang="en-US" dirty="0"/>
              <a:t>GEL/AGM Batteries</a:t>
            </a:r>
          </a:p>
          <a:p>
            <a:r>
              <a:rPr lang="en-US" dirty="0"/>
              <a:t>Pure Lead Batteries</a:t>
            </a:r>
          </a:p>
          <a:p>
            <a:r>
              <a:rPr lang="en-US" dirty="0"/>
              <a:t>Lithium Batteries</a:t>
            </a:r>
            <a:endParaRPr lang="en-MY" dirty="0"/>
          </a:p>
        </p:txBody>
      </p:sp>
    </p:spTree>
    <p:extLst>
      <p:ext uri="{BB962C8B-B14F-4D97-AF65-F5344CB8AC3E}">
        <p14:creationId xmlns:p14="http://schemas.microsoft.com/office/powerpoint/2010/main" val="3115447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45A0-303D-4EC9-A575-724A3316A5DE}"/>
              </a:ext>
            </a:extLst>
          </p:cNvPr>
          <p:cNvSpPr>
            <a:spLocks noGrp="1"/>
          </p:cNvSpPr>
          <p:nvPr>
            <p:ph type="title"/>
          </p:nvPr>
        </p:nvSpPr>
        <p:spPr/>
        <p:txBody>
          <a:bodyPr/>
          <a:lstStyle/>
          <a:p>
            <a:pPr algn="ctr"/>
            <a:r>
              <a:rPr lang="en-US" b="1" dirty="0"/>
              <a:t>What are the advantages to Wireless Charging For AGV and AMR Robots?</a:t>
            </a:r>
            <a:endParaRPr lang="en-MY" b="1" dirty="0"/>
          </a:p>
        </p:txBody>
      </p:sp>
      <p:sp>
        <p:nvSpPr>
          <p:cNvPr id="3" name="Content Placeholder 2">
            <a:extLst>
              <a:ext uri="{FF2B5EF4-FFF2-40B4-BE49-F238E27FC236}">
                <a16:creationId xmlns:a16="http://schemas.microsoft.com/office/drawing/2014/main" id="{FEB5E57F-671B-4F3B-8E60-5401F32582A7}"/>
              </a:ext>
            </a:extLst>
          </p:cNvPr>
          <p:cNvSpPr>
            <a:spLocks noGrp="1"/>
          </p:cNvSpPr>
          <p:nvPr>
            <p:ph idx="1"/>
          </p:nvPr>
        </p:nvSpPr>
        <p:spPr>
          <a:xfrm>
            <a:off x="1007883" y="1960775"/>
            <a:ext cx="10515600" cy="4206761"/>
          </a:xfrm>
        </p:spPr>
        <p:txBody>
          <a:bodyPr>
            <a:normAutofit lnSpcReduction="10000"/>
          </a:bodyPr>
          <a:lstStyle/>
          <a:p>
            <a:r>
              <a:rPr lang="en-US" dirty="0"/>
              <a:t>The main benefits of contactless charging technology are:</a:t>
            </a:r>
          </a:p>
          <a:p>
            <a:r>
              <a:rPr lang="en-US" dirty="0"/>
              <a:t>High Efficiency 93%-95%  </a:t>
            </a:r>
          </a:p>
          <a:p>
            <a:r>
              <a:rPr lang="en-US" dirty="0"/>
              <a:t>Full Power Of High-Energy Streams Immediately After Start</a:t>
            </a:r>
          </a:p>
          <a:p>
            <a:r>
              <a:rPr lang="en-US" dirty="0"/>
              <a:t>No Wear And Tear Or Maintenance As There Are No Contacts Involved</a:t>
            </a:r>
          </a:p>
          <a:p>
            <a:r>
              <a:rPr lang="en-US" dirty="0"/>
              <a:t>High Mobile Robot Positioning Tolerance Compared To Contacts And Omnidirectional Charging</a:t>
            </a:r>
          </a:p>
          <a:p>
            <a:r>
              <a:rPr lang="en-US" dirty="0"/>
              <a:t>One single wireless charging system can supply power to different vehicles and batteries</a:t>
            </a:r>
          </a:p>
          <a:p>
            <a:r>
              <a:rPr lang="en-US" dirty="0"/>
              <a:t>Intelligent data transfer during wireless charging</a:t>
            </a:r>
            <a:endParaRPr lang="en-MY" dirty="0"/>
          </a:p>
        </p:txBody>
      </p:sp>
    </p:spTree>
    <p:extLst>
      <p:ext uri="{BB962C8B-B14F-4D97-AF65-F5344CB8AC3E}">
        <p14:creationId xmlns:p14="http://schemas.microsoft.com/office/powerpoint/2010/main" val="19926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A55D-8ECA-4409-BD24-C5E6FC38DF9E}"/>
              </a:ext>
            </a:extLst>
          </p:cNvPr>
          <p:cNvSpPr>
            <a:spLocks noGrp="1"/>
          </p:cNvSpPr>
          <p:nvPr>
            <p:ph type="title"/>
          </p:nvPr>
        </p:nvSpPr>
        <p:spPr/>
        <p:txBody>
          <a:bodyPr/>
          <a:lstStyle/>
          <a:p>
            <a:r>
              <a:rPr lang="en-US" b="1" dirty="0"/>
              <a:t>Full Power Of High-Energy Streams Immediately After Start</a:t>
            </a:r>
            <a:endParaRPr lang="en-MY" b="1" dirty="0"/>
          </a:p>
        </p:txBody>
      </p:sp>
      <p:sp>
        <p:nvSpPr>
          <p:cNvPr id="3" name="Content Placeholder 2">
            <a:extLst>
              <a:ext uri="{FF2B5EF4-FFF2-40B4-BE49-F238E27FC236}">
                <a16:creationId xmlns:a16="http://schemas.microsoft.com/office/drawing/2014/main" id="{FBABA3F8-72EA-4A8A-938E-54EDC82C66D2}"/>
              </a:ext>
            </a:extLst>
          </p:cNvPr>
          <p:cNvSpPr>
            <a:spLocks noGrp="1"/>
          </p:cNvSpPr>
          <p:nvPr>
            <p:ph idx="1"/>
          </p:nvPr>
        </p:nvSpPr>
        <p:spPr/>
        <p:txBody>
          <a:bodyPr/>
          <a:lstStyle/>
          <a:p>
            <a:r>
              <a:rPr lang="en-US" dirty="0"/>
              <a:t>With the wireless systems, the battery starts to charge faster compared with contact charging solutions.</a:t>
            </a:r>
          </a:p>
          <a:p>
            <a:r>
              <a:rPr lang="en-US" dirty="0"/>
              <a:t>In the contact solution, we have a charging module installed in the mobile robot that must move while starting/finishing to charge. This operation is time consuming. Maybe only few seconds, but those seconds add up over time, and time = money.</a:t>
            </a:r>
            <a:endParaRPr lang="en-MY" dirty="0"/>
          </a:p>
        </p:txBody>
      </p:sp>
    </p:spTree>
    <p:extLst>
      <p:ext uri="{BB962C8B-B14F-4D97-AF65-F5344CB8AC3E}">
        <p14:creationId xmlns:p14="http://schemas.microsoft.com/office/powerpoint/2010/main" val="4246892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3417-86EB-404F-B1A6-9174D5234B28}"/>
              </a:ext>
            </a:extLst>
          </p:cNvPr>
          <p:cNvSpPr>
            <a:spLocks noGrp="1"/>
          </p:cNvSpPr>
          <p:nvPr>
            <p:ph type="title"/>
          </p:nvPr>
        </p:nvSpPr>
        <p:spPr/>
        <p:txBody>
          <a:bodyPr>
            <a:normAutofit fontScale="90000"/>
          </a:bodyPr>
          <a:lstStyle/>
          <a:p>
            <a:r>
              <a:rPr lang="en-US" b="1" dirty="0"/>
              <a:t>High Mobile Robot Positioning Tolerance Compared To Contacts And Omnidirectional Charging</a:t>
            </a:r>
            <a:endParaRPr lang="en-MY" b="1" dirty="0"/>
          </a:p>
        </p:txBody>
      </p:sp>
      <p:sp>
        <p:nvSpPr>
          <p:cNvPr id="3" name="Content Placeholder 2">
            <a:extLst>
              <a:ext uri="{FF2B5EF4-FFF2-40B4-BE49-F238E27FC236}">
                <a16:creationId xmlns:a16="http://schemas.microsoft.com/office/drawing/2014/main" id="{CB66BA1D-5CE1-4C8B-BF85-508C10E4A4DE}"/>
              </a:ext>
            </a:extLst>
          </p:cNvPr>
          <p:cNvSpPr>
            <a:spLocks noGrp="1"/>
          </p:cNvSpPr>
          <p:nvPr>
            <p:ph idx="1"/>
          </p:nvPr>
        </p:nvSpPr>
        <p:spPr/>
        <p:txBody>
          <a:bodyPr>
            <a:normAutofit/>
          </a:bodyPr>
          <a:lstStyle/>
          <a:p>
            <a:r>
              <a:rPr lang="en-US" dirty="0"/>
              <a:t>The contact charging poles must be in “contact”, so AGV positioning will depend on the shape and dimension of these poles (on board and on floor or wall).</a:t>
            </a:r>
          </a:p>
          <a:p>
            <a:r>
              <a:rPr lang="en-US" dirty="0"/>
              <a:t>Moreover, with the contact charging poles, your Automated Guided Vehicle will probably be required to arrive to the charging station from one single direction.</a:t>
            </a:r>
          </a:p>
          <a:p>
            <a:r>
              <a:rPr lang="en-US" dirty="0"/>
              <a:t>This feature is very interesting for Autonomous Mobile Robots (AMR), which do not follow a given path and can vary their trajectory depending on surrounding environment.</a:t>
            </a:r>
            <a:endParaRPr lang="en-MY" dirty="0"/>
          </a:p>
        </p:txBody>
      </p:sp>
    </p:spTree>
    <p:extLst>
      <p:ext uri="{BB962C8B-B14F-4D97-AF65-F5344CB8AC3E}">
        <p14:creationId xmlns:p14="http://schemas.microsoft.com/office/powerpoint/2010/main" val="3091706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AD4023-F8CB-434D-8E9A-CC9C51224B08}"/>
              </a:ext>
            </a:extLst>
          </p:cNvPr>
          <p:cNvPicPr>
            <a:picLocks noChangeAspect="1"/>
          </p:cNvPicPr>
          <p:nvPr/>
        </p:nvPicPr>
        <p:blipFill>
          <a:blip r:embed="rId2"/>
          <a:stretch>
            <a:fillRect/>
          </a:stretch>
        </p:blipFill>
        <p:spPr>
          <a:xfrm>
            <a:off x="2772151" y="461913"/>
            <a:ext cx="6079618" cy="6149857"/>
          </a:xfrm>
          <a:prstGeom prst="rect">
            <a:avLst/>
          </a:prstGeom>
        </p:spPr>
      </p:pic>
    </p:spTree>
    <p:extLst>
      <p:ext uri="{BB962C8B-B14F-4D97-AF65-F5344CB8AC3E}">
        <p14:creationId xmlns:p14="http://schemas.microsoft.com/office/powerpoint/2010/main" val="2706707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0BED-ADBA-40F5-9C51-0B600982B971}"/>
              </a:ext>
            </a:extLst>
          </p:cNvPr>
          <p:cNvSpPr>
            <a:spLocks noGrp="1"/>
          </p:cNvSpPr>
          <p:nvPr>
            <p:ph type="title"/>
          </p:nvPr>
        </p:nvSpPr>
        <p:spPr/>
        <p:txBody>
          <a:bodyPr>
            <a:normAutofit/>
          </a:bodyPr>
          <a:lstStyle/>
          <a:p>
            <a:r>
              <a:rPr lang="en-US" b="1" dirty="0"/>
              <a:t>One single wireless charging system can supply power to different vehicles and batteries</a:t>
            </a:r>
            <a:endParaRPr lang="en-MY" b="1" dirty="0"/>
          </a:p>
        </p:txBody>
      </p:sp>
      <p:sp>
        <p:nvSpPr>
          <p:cNvPr id="3" name="Content Placeholder 2">
            <a:extLst>
              <a:ext uri="{FF2B5EF4-FFF2-40B4-BE49-F238E27FC236}">
                <a16:creationId xmlns:a16="http://schemas.microsoft.com/office/drawing/2014/main" id="{AF21DD71-5CE1-42D7-B319-06FCCE216117}"/>
              </a:ext>
            </a:extLst>
          </p:cNvPr>
          <p:cNvSpPr>
            <a:spLocks noGrp="1"/>
          </p:cNvSpPr>
          <p:nvPr>
            <p:ph idx="1"/>
          </p:nvPr>
        </p:nvSpPr>
        <p:spPr/>
        <p:txBody>
          <a:bodyPr>
            <a:normAutofit/>
          </a:bodyPr>
          <a:lstStyle/>
          <a:p>
            <a:r>
              <a:rPr lang="en-US" dirty="0"/>
              <a:t>One wireless charging system can provide different Voltages for different battery types.</a:t>
            </a:r>
          </a:p>
          <a:p>
            <a:r>
              <a:rPr lang="en-US" dirty="0"/>
              <a:t>This means you only need one charging system to charge different vehicles, for example an AGVs with a 48 V lithium-ion battery and an industrial truck with a 24 V lead-acid battery.</a:t>
            </a:r>
          </a:p>
          <a:p>
            <a:r>
              <a:rPr lang="en-US" dirty="0"/>
              <a:t>All vehicles can use the same charging pad and the system autonomous chooses the right power for the vehicle.</a:t>
            </a:r>
            <a:endParaRPr lang="en-MY" dirty="0"/>
          </a:p>
        </p:txBody>
      </p:sp>
    </p:spTree>
    <p:extLst>
      <p:ext uri="{BB962C8B-B14F-4D97-AF65-F5344CB8AC3E}">
        <p14:creationId xmlns:p14="http://schemas.microsoft.com/office/powerpoint/2010/main" val="74279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6ECE-BAB4-4B44-A4D0-B27EEAFB6593}"/>
              </a:ext>
            </a:extLst>
          </p:cNvPr>
          <p:cNvSpPr>
            <a:spLocks noGrp="1"/>
          </p:cNvSpPr>
          <p:nvPr>
            <p:ph type="title"/>
          </p:nvPr>
        </p:nvSpPr>
        <p:spPr/>
        <p:txBody>
          <a:bodyPr/>
          <a:lstStyle/>
          <a:p>
            <a:r>
              <a:rPr lang="en-US" b="1" dirty="0"/>
              <a:t>Intelligent data transfer during wireless charging</a:t>
            </a:r>
            <a:endParaRPr lang="en-MY" b="1" dirty="0"/>
          </a:p>
        </p:txBody>
      </p:sp>
      <p:sp>
        <p:nvSpPr>
          <p:cNvPr id="3" name="Content Placeholder 2">
            <a:extLst>
              <a:ext uri="{FF2B5EF4-FFF2-40B4-BE49-F238E27FC236}">
                <a16:creationId xmlns:a16="http://schemas.microsoft.com/office/drawing/2014/main" id="{48F56EB5-B9BB-44A4-B85C-AB7B4772B885}"/>
              </a:ext>
            </a:extLst>
          </p:cNvPr>
          <p:cNvSpPr>
            <a:spLocks noGrp="1"/>
          </p:cNvSpPr>
          <p:nvPr>
            <p:ph idx="1"/>
          </p:nvPr>
        </p:nvSpPr>
        <p:spPr/>
        <p:txBody>
          <a:bodyPr/>
          <a:lstStyle/>
          <a:p>
            <a:r>
              <a:rPr lang="en-US" dirty="0"/>
              <a:t>Some suppliers offer CAN connection allowing to transfer data during the charging process. All the relevant battery and vehicle data can be  transferred into a cloud or directly to the AGV management system. </a:t>
            </a:r>
          </a:p>
          <a:p>
            <a:r>
              <a:rPr lang="en-US" dirty="0"/>
              <a:t>This feature helps to manage and monitor the AGV fleet together with advanced programming of predictive maintenance in order to optimize your logistic process.</a:t>
            </a:r>
            <a:endParaRPr lang="en-MY" dirty="0"/>
          </a:p>
        </p:txBody>
      </p:sp>
    </p:spTree>
    <p:extLst>
      <p:ext uri="{BB962C8B-B14F-4D97-AF65-F5344CB8AC3E}">
        <p14:creationId xmlns:p14="http://schemas.microsoft.com/office/powerpoint/2010/main" val="3906068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3B60-C8EE-41A3-8E38-560D2E0258E2}"/>
              </a:ext>
            </a:extLst>
          </p:cNvPr>
          <p:cNvSpPr>
            <a:spLocks noGrp="1"/>
          </p:cNvSpPr>
          <p:nvPr>
            <p:ph type="title"/>
          </p:nvPr>
        </p:nvSpPr>
        <p:spPr/>
        <p:txBody>
          <a:bodyPr/>
          <a:lstStyle/>
          <a:p>
            <a:r>
              <a:rPr lang="en-US" b="1" dirty="0"/>
              <a:t>What Is The Main Disadvantage to Wireless Charging For AGVs And AMRs?</a:t>
            </a:r>
            <a:endParaRPr lang="en-MY" b="1" dirty="0"/>
          </a:p>
        </p:txBody>
      </p:sp>
      <p:pic>
        <p:nvPicPr>
          <p:cNvPr id="5" name="Picture 4">
            <a:extLst>
              <a:ext uri="{FF2B5EF4-FFF2-40B4-BE49-F238E27FC236}">
                <a16:creationId xmlns:a16="http://schemas.microsoft.com/office/drawing/2014/main" id="{889A6BDD-7256-499E-B815-B4DD5E03A6EC}"/>
              </a:ext>
            </a:extLst>
          </p:cNvPr>
          <p:cNvPicPr>
            <a:picLocks noChangeAspect="1"/>
          </p:cNvPicPr>
          <p:nvPr/>
        </p:nvPicPr>
        <p:blipFill>
          <a:blip r:embed="rId2"/>
          <a:stretch>
            <a:fillRect/>
          </a:stretch>
        </p:blipFill>
        <p:spPr>
          <a:xfrm>
            <a:off x="2037101" y="1690688"/>
            <a:ext cx="7344800" cy="4925112"/>
          </a:xfrm>
          <a:prstGeom prst="rect">
            <a:avLst/>
          </a:prstGeom>
        </p:spPr>
      </p:pic>
    </p:spTree>
    <p:extLst>
      <p:ext uri="{BB962C8B-B14F-4D97-AF65-F5344CB8AC3E}">
        <p14:creationId xmlns:p14="http://schemas.microsoft.com/office/powerpoint/2010/main" val="2588130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419B-BD10-4A9C-8806-FC7E68008597}"/>
              </a:ext>
            </a:extLst>
          </p:cNvPr>
          <p:cNvSpPr>
            <a:spLocks noGrp="1"/>
          </p:cNvSpPr>
          <p:nvPr>
            <p:ph type="title"/>
          </p:nvPr>
        </p:nvSpPr>
        <p:spPr/>
        <p:txBody>
          <a:bodyPr/>
          <a:lstStyle/>
          <a:p>
            <a:r>
              <a:rPr lang="en-US" b="1" dirty="0"/>
              <a:t>Power consumption for robotics system</a:t>
            </a:r>
            <a:endParaRPr lang="en-MY" b="1" dirty="0"/>
          </a:p>
        </p:txBody>
      </p:sp>
      <p:pic>
        <p:nvPicPr>
          <p:cNvPr id="5" name="Picture 4">
            <a:extLst>
              <a:ext uri="{FF2B5EF4-FFF2-40B4-BE49-F238E27FC236}">
                <a16:creationId xmlns:a16="http://schemas.microsoft.com/office/drawing/2014/main" id="{480A37F7-7B28-464C-B6FE-7F02224C8119}"/>
              </a:ext>
            </a:extLst>
          </p:cNvPr>
          <p:cNvPicPr>
            <a:picLocks noChangeAspect="1"/>
          </p:cNvPicPr>
          <p:nvPr/>
        </p:nvPicPr>
        <p:blipFill>
          <a:blip r:embed="rId2"/>
          <a:stretch>
            <a:fillRect/>
          </a:stretch>
        </p:blipFill>
        <p:spPr>
          <a:xfrm>
            <a:off x="2280705" y="1515316"/>
            <a:ext cx="7630590" cy="2715004"/>
          </a:xfrm>
          <a:prstGeom prst="rect">
            <a:avLst/>
          </a:prstGeom>
        </p:spPr>
      </p:pic>
      <p:pic>
        <p:nvPicPr>
          <p:cNvPr id="7" name="Picture 6">
            <a:extLst>
              <a:ext uri="{FF2B5EF4-FFF2-40B4-BE49-F238E27FC236}">
                <a16:creationId xmlns:a16="http://schemas.microsoft.com/office/drawing/2014/main" id="{F9A5C809-20B2-4F0F-A911-BD8AA11419BE}"/>
              </a:ext>
            </a:extLst>
          </p:cNvPr>
          <p:cNvPicPr>
            <a:picLocks noChangeAspect="1"/>
          </p:cNvPicPr>
          <p:nvPr/>
        </p:nvPicPr>
        <p:blipFill>
          <a:blip r:embed="rId3"/>
          <a:stretch>
            <a:fillRect/>
          </a:stretch>
        </p:blipFill>
        <p:spPr>
          <a:xfrm>
            <a:off x="2139103" y="4404340"/>
            <a:ext cx="7668695" cy="1876687"/>
          </a:xfrm>
          <a:prstGeom prst="rect">
            <a:avLst/>
          </a:prstGeom>
        </p:spPr>
      </p:pic>
    </p:spTree>
    <p:extLst>
      <p:ext uri="{BB962C8B-B14F-4D97-AF65-F5344CB8AC3E}">
        <p14:creationId xmlns:p14="http://schemas.microsoft.com/office/powerpoint/2010/main" val="35355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BECC7C-C663-4C1D-B91F-446885310D6B}"/>
              </a:ext>
            </a:extLst>
          </p:cNvPr>
          <p:cNvPicPr>
            <a:picLocks noChangeAspect="1"/>
          </p:cNvPicPr>
          <p:nvPr/>
        </p:nvPicPr>
        <p:blipFill>
          <a:blip r:embed="rId2"/>
          <a:stretch>
            <a:fillRect/>
          </a:stretch>
        </p:blipFill>
        <p:spPr>
          <a:xfrm>
            <a:off x="1202042" y="928338"/>
            <a:ext cx="9326277" cy="5001323"/>
          </a:xfrm>
          <a:prstGeom prst="rect">
            <a:avLst/>
          </a:prstGeom>
        </p:spPr>
      </p:pic>
    </p:spTree>
    <p:extLst>
      <p:ext uri="{BB962C8B-B14F-4D97-AF65-F5344CB8AC3E}">
        <p14:creationId xmlns:p14="http://schemas.microsoft.com/office/powerpoint/2010/main" val="137531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73312-C66F-4164-B0BC-219E5D9C5F66}"/>
              </a:ext>
            </a:extLst>
          </p:cNvPr>
          <p:cNvSpPr>
            <a:spLocks noGrp="1"/>
          </p:cNvSpPr>
          <p:nvPr>
            <p:ph idx="1"/>
          </p:nvPr>
        </p:nvSpPr>
        <p:spPr>
          <a:xfrm>
            <a:off x="838200" y="343054"/>
            <a:ext cx="10515600" cy="4351338"/>
          </a:xfrm>
        </p:spPr>
        <p:txBody>
          <a:bodyPr>
            <a:noAutofit/>
          </a:bodyPr>
          <a:lstStyle/>
          <a:p>
            <a:pPr marL="0" indent="0">
              <a:buNone/>
            </a:pPr>
            <a:r>
              <a:rPr lang="en-US" b="1" dirty="0"/>
              <a:t>2) Secondaries batteries (rechargeable)</a:t>
            </a:r>
          </a:p>
          <a:p>
            <a:pPr algn="just"/>
            <a:r>
              <a:rPr lang="en-US" sz="1800" dirty="0"/>
              <a:t>The main advantage of these batteries is they can be recharged and reused. Hence the other term: rechargeable batteries.</a:t>
            </a:r>
          </a:p>
          <a:p>
            <a:pPr algn="just"/>
            <a:r>
              <a:rPr lang="en-US" sz="1800" dirty="0"/>
              <a:t>Secondary batteries usually cost more than primary ones. But considering they’re rechargeable, they can have a longer lifespan.</a:t>
            </a:r>
          </a:p>
          <a:p>
            <a:pPr algn="just"/>
            <a:r>
              <a:rPr lang="en-US" sz="1800" dirty="0"/>
              <a:t>Used for 2 applications : </a:t>
            </a:r>
          </a:p>
          <a:p>
            <a:pPr lvl="1" algn="just">
              <a:buFont typeface="Wingdings" panose="05000000000000000000" pitchFamily="2" charset="2"/>
              <a:buChar char="Ø"/>
            </a:pPr>
            <a:r>
              <a:rPr lang="en-US" sz="1800" dirty="0"/>
              <a:t>Energy storage devices </a:t>
            </a:r>
          </a:p>
          <a:p>
            <a:pPr lvl="2" algn="just"/>
            <a:r>
              <a:rPr lang="en-US" sz="1800" dirty="0"/>
              <a:t>Uninterrupted Power Supplies (UPS) – a battery backup for computers. </a:t>
            </a:r>
          </a:p>
          <a:p>
            <a:pPr lvl="2" algn="just"/>
            <a:r>
              <a:rPr lang="en-US" sz="1800" dirty="0"/>
              <a:t>Hybrid Electric Vehicles (HEV)</a:t>
            </a:r>
          </a:p>
          <a:p>
            <a:pPr lvl="1" algn="just">
              <a:buFont typeface="Wingdings" panose="05000000000000000000" pitchFamily="2" charset="2"/>
              <a:buChar char="Ø"/>
            </a:pPr>
            <a:r>
              <a:rPr lang="en-US" sz="1800" dirty="0"/>
              <a:t>Applications where the battery is used and discharged as a primary battery</a:t>
            </a:r>
          </a:p>
          <a:p>
            <a:pPr lvl="2" algn="just"/>
            <a:r>
              <a:rPr lang="en-US" sz="1800" dirty="0"/>
              <a:t>Mobiles</a:t>
            </a:r>
          </a:p>
          <a:p>
            <a:pPr lvl="2" algn="just"/>
            <a:r>
              <a:rPr lang="en-US" sz="1800" dirty="0"/>
              <a:t>Laptops</a:t>
            </a:r>
          </a:p>
          <a:p>
            <a:pPr lvl="2" algn="just"/>
            <a:r>
              <a:rPr lang="en-US" sz="1800" dirty="0"/>
              <a:t>Electric vehicles</a:t>
            </a:r>
          </a:p>
          <a:p>
            <a:pPr algn="just"/>
            <a:r>
              <a:rPr lang="en-US" sz="1800" dirty="0"/>
              <a:t>Once they’re completely or almost discharged, they can be recharged with a charging mechanism.</a:t>
            </a:r>
          </a:p>
          <a:p>
            <a:pPr algn="just"/>
            <a:r>
              <a:rPr lang="en-US" sz="1800" dirty="0"/>
              <a:t>For example, smartphone batteries. Most models have a lithium-ion battery that lives longer when charged often.</a:t>
            </a:r>
          </a:p>
          <a:p>
            <a:pPr algn="just"/>
            <a:r>
              <a:rPr lang="en-US" sz="1800" dirty="0"/>
              <a:t>This type of battery acts as their main power source, their primary one. But unlike the standard primary batteries, lithium-ion is rechargeable and reusable.</a:t>
            </a:r>
          </a:p>
          <a:p>
            <a:pPr algn="just"/>
            <a:r>
              <a:rPr lang="en-US" sz="1800" dirty="0"/>
              <a:t>For one, instead of discarding it, you pull out your cable wire or charger then plug it into a socket to charge it.</a:t>
            </a:r>
          </a:p>
          <a:p>
            <a:endParaRPr lang="en-MY" sz="1800" dirty="0"/>
          </a:p>
        </p:txBody>
      </p:sp>
    </p:spTree>
    <p:extLst>
      <p:ext uri="{BB962C8B-B14F-4D97-AF65-F5344CB8AC3E}">
        <p14:creationId xmlns:p14="http://schemas.microsoft.com/office/powerpoint/2010/main" val="215099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2738-B093-4D12-AD9D-A4B69DD0DDD4}"/>
              </a:ext>
            </a:extLst>
          </p:cNvPr>
          <p:cNvSpPr>
            <a:spLocks noGrp="1"/>
          </p:cNvSpPr>
          <p:nvPr>
            <p:ph type="title"/>
          </p:nvPr>
        </p:nvSpPr>
        <p:spPr/>
        <p:txBody>
          <a:bodyPr/>
          <a:lstStyle/>
          <a:p>
            <a:r>
              <a:rPr lang="en-US" b="1" dirty="0"/>
              <a:t>Other major types of rechargeable batteries</a:t>
            </a:r>
            <a:endParaRPr lang="en-MY" b="1" dirty="0"/>
          </a:p>
        </p:txBody>
      </p:sp>
      <p:sp>
        <p:nvSpPr>
          <p:cNvPr id="3" name="Content Placeholder 2">
            <a:extLst>
              <a:ext uri="{FF2B5EF4-FFF2-40B4-BE49-F238E27FC236}">
                <a16:creationId xmlns:a16="http://schemas.microsoft.com/office/drawing/2014/main" id="{ACEF8B8D-43E9-463C-9C7F-12C0EBF2258E}"/>
              </a:ext>
            </a:extLst>
          </p:cNvPr>
          <p:cNvSpPr>
            <a:spLocks noGrp="1"/>
          </p:cNvSpPr>
          <p:nvPr>
            <p:ph idx="1"/>
          </p:nvPr>
        </p:nvSpPr>
        <p:spPr/>
        <p:txBody>
          <a:bodyPr/>
          <a:lstStyle/>
          <a:p>
            <a:r>
              <a:rPr lang="en-US" dirty="0"/>
              <a:t>Nickel – Cadmium Batteries. One of the oldest battery types available today. They have a very long life and are also very reliable and sturdy.</a:t>
            </a:r>
          </a:p>
          <a:p>
            <a:r>
              <a:rPr lang="en-US" dirty="0"/>
              <a:t>Nickel – Metal Hydride Batteries. They’re a new type of battery, an extended version of Nickel – Hydrogen Electrode Batteries. Ideal use in aerospace applications (satellites).</a:t>
            </a:r>
            <a:endParaRPr lang="en-MY" dirty="0"/>
          </a:p>
        </p:txBody>
      </p:sp>
    </p:spTree>
    <p:extLst>
      <p:ext uri="{BB962C8B-B14F-4D97-AF65-F5344CB8AC3E}">
        <p14:creationId xmlns:p14="http://schemas.microsoft.com/office/powerpoint/2010/main" val="259643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4B80-E1B7-4E62-AA0C-19C80C30D5F5}"/>
              </a:ext>
            </a:extLst>
          </p:cNvPr>
          <p:cNvSpPr>
            <a:spLocks noGrp="1"/>
          </p:cNvSpPr>
          <p:nvPr>
            <p:ph type="title"/>
          </p:nvPr>
        </p:nvSpPr>
        <p:spPr/>
        <p:txBody>
          <a:bodyPr/>
          <a:lstStyle/>
          <a:p>
            <a:r>
              <a:rPr lang="en-US" b="1" dirty="0"/>
              <a:t>Battery applications</a:t>
            </a:r>
            <a:endParaRPr lang="en-MY" b="1" dirty="0"/>
          </a:p>
        </p:txBody>
      </p:sp>
      <p:sp>
        <p:nvSpPr>
          <p:cNvPr id="3" name="Content Placeholder 2">
            <a:extLst>
              <a:ext uri="{FF2B5EF4-FFF2-40B4-BE49-F238E27FC236}">
                <a16:creationId xmlns:a16="http://schemas.microsoft.com/office/drawing/2014/main" id="{CB9DF40A-A6E9-48B0-AF30-4C7729474B7B}"/>
              </a:ext>
            </a:extLst>
          </p:cNvPr>
          <p:cNvSpPr>
            <a:spLocks noGrp="1"/>
          </p:cNvSpPr>
          <p:nvPr>
            <p:ph idx="1"/>
          </p:nvPr>
        </p:nvSpPr>
        <p:spPr/>
        <p:txBody>
          <a:bodyPr/>
          <a:lstStyle/>
          <a:p>
            <a:r>
              <a:rPr lang="en-MY" dirty="0"/>
              <a:t>Portable electronic devices: Smartphones, watches, cameras, laptops, calculators, including testing equipment like </a:t>
            </a:r>
            <a:r>
              <a:rPr lang="en-MY" dirty="0" err="1"/>
              <a:t>multimeters</a:t>
            </a:r>
            <a:r>
              <a:rPr lang="en-MY" dirty="0"/>
              <a:t>.</a:t>
            </a:r>
          </a:p>
          <a:p>
            <a:r>
              <a:rPr lang="en-MY" dirty="0"/>
              <a:t>Entertainment: Radios, MP3 and CD players, infrared remote controls, toys and games, etc.</a:t>
            </a:r>
          </a:p>
          <a:p>
            <a:r>
              <a:rPr lang="en-MY" dirty="0"/>
              <a:t>Household: Smoke detectors, alarms, clocks, UPS, portable power tools, and more.</a:t>
            </a:r>
          </a:p>
        </p:txBody>
      </p:sp>
    </p:spTree>
    <p:extLst>
      <p:ext uri="{BB962C8B-B14F-4D97-AF65-F5344CB8AC3E}">
        <p14:creationId xmlns:p14="http://schemas.microsoft.com/office/powerpoint/2010/main" val="246203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610E-934E-4C7B-AE05-1C24ED5D7D32}"/>
              </a:ext>
            </a:extLst>
          </p:cNvPr>
          <p:cNvSpPr>
            <a:spLocks noGrp="1"/>
          </p:cNvSpPr>
          <p:nvPr>
            <p:ph type="title"/>
          </p:nvPr>
        </p:nvSpPr>
        <p:spPr/>
        <p:txBody>
          <a:bodyPr/>
          <a:lstStyle/>
          <a:p>
            <a:r>
              <a:rPr lang="en-US" b="1" dirty="0"/>
              <a:t>Alkaline batteries</a:t>
            </a:r>
            <a:endParaRPr lang="en-MY" b="1" dirty="0"/>
          </a:p>
        </p:txBody>
      </p:sp>
      <p:pic>
        <p:nvPicPr>
          <p:cNvPr id="5" name="Picture 4">
            <a:extLst>
              <a:ext uri="{FF2B5EF4-FFF2-40B4-BE49-F238E27FC236}">
                <a16:creationId xmlns:a16="http://schemas.microsoft.com/office/drawing/2014/main" id="{D690CF3F-A658-47BE-A1D5-D45A20607EE2}"/>
              </a:ext>
            </a:extLst>
          </p:cNvPr>
          <p:cNvPicPr>
            <a:picLocks noChangeAspect="1"/>
          </p:cNvPicPr>
          <p:nvPr/>
        </p:nvPicPr>
        <p:blipFill>
          <a:blip r:embed="rId2"/>
          <a:stretch>
            <a:fillRect/>
          </a:stretch>
        </p:blipFill>
        <p:spPr>
          <a:xfrm>
            <a:off x="959089" y="1841516"/>
            <a:ext cx="6182588" cy="3772426"/>
          </a:xfrm>
          <a:prstGeom prst="rect">
            <a:avLst/>
          </a:prstGeom>
        </p:spPr>
      </p:pic>
      <p:pic>
        <p:nvPicPr>
          <p:cNvPr id="7" name="Picture 6">
            <a:extLst>
              <a:ext uri="{FF2B5EF4-FFF2-40B4-BE49-F238E27FC236}">
                <a16:creationId xmlns:a16="http://schemas.microsoft.com/office/drawing/2014/main" id="{E1B5AFBE-ED1A-489C-8703-0F95AFD80CA1}"/>
              </a:ext>
            </a:extLst>
          </p:cNvPr>
          <p:cNvPicPr>
            <a:picLocks noChangeAspect="1"/>
          </p:cNvPicPr>
          <p:nvPr/>
        </p:nvPicPr>
        <p:blipFill>
          <a:blip r:embed="rId3"/>
          <a:stretch>
            <a:fillRect/>
          </a:stretch>
        </p:blipFill>
        <p:spPr>
          <a:xfrm>
            <a:off x="7045634" y="2572554"/>
            <a:ext cx="5039529" cy="1296577"/>
          </a:xfrm>
          <a:prstGeom prst="rect">
            <a:avLst/>
          </a:prstGeom>
        </p:spPr>
      </p:pic>
    </p:spTree>
    <p:extLst>
      <p:ext uri="{BB962C8B-B14F-4D97-AF65-F5344CB8AC3E}">
        <p14:creationId xmlns:p14="http://schemas.microsoft.com/office/powerpoint/2010/main" val="368534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D511-70BB-4657-A927-51FB17373EAC}"/>
              </a:ext>
            </a:extLst>
          </p:cNvPr>
          <p:cNvSpPr>
            <a:spLocks noGrp="1"/>
          </p:cNvSpPr>
          <p:nvPr>
            <p:ph type="title"/>
          </p:nvPr>
        </p:nvSpPr>
        <p:spPr/>
        <p:txBody>
          <a:bodyPr/>
          <a:lstStyle/>
          <a:p>
            <a:r>
              <a:rPr lang="en-US" b="1" dirty="0"/>
              <a:t>Lithium batteries</a:t>
            </a:r>
            <a:endParaRPr lang="en-MY" b="1" dirty="0"/>
          </a:p>
        </p:txBody>
      </p:sp>
      <p:pic>
        <p:nvPicPr>
          <p:cNvPr id="5" name="Picture 4">
            <a:extLst>
              <a:ext uri="{FF2B5EF4-FFF2-40B4-BE49-F238E27FC236}">
                <a16:creationId xmlns:a16="http://schemas.microsoft.com/office/drawing/2014/main" id="{3DE55F3D-2468-47BB-BD79-23F0382C04F1}"/>
              </a:ext>
            </a:extLst>
          </p:cNvPr>
          <p:cNvPicPr>
            <a:picLocks noChangeAspect="1"/>
          </p:cNvPicPr>
          <p:nvPr/>
        </p:nvPicPr>
        <p:blipFill>
          <a:blip r:embed="rId2"/>
          <a:stretch>
            <a:fillRect/>
          </a:stretch>
        </p:blipFill>
        <p:spPr>
          <a:xfrm>
            <a:off x="732847" y="1922233"/>
            <a:ext cx="5470131" cy="3733849"/>
          </a:xfrm>
          <a:prstGeom prst="rect">
            <a:avLst/>
          </a:prstGeom>
        </p:spPr>
      </p:pic>
      <p:pic>
        <p:nvPicPr>
          <p:cNvPr id="7" name="Picture 6">
            <a:extLst>
              <a:ext uri="{FF2B5EF4-FFF2-40B4-BE49-F238E27FC236}">
                <a16:creationId xmlns:a16="http://schemas.microsoft.com/office/drawing/2014/main" id="{B93838B0-72B7-40F9-B7A8-61E95102F55F}"/>
              </a:ext>
            </a:extLst>
          </p:cNvPr>
          <p:cNvPicPr>
            <a:picLocks noChangeAspect="1"/>
          </p:cNvPicPr>
          <p:nvPr/>
        </p:nvPicPr>
        <p:blipFill>
          <a:blip r:embed="rId3"/>
          <a:stretch>
            <a:fillRect/>
          </a:stretch>
        </p:blipFill>
        <p:spPr>
          <a:xfrm>
            <a:off x="6719563" y="3224456"/>
            <a:ext cx="4517187" cy="1614806"/>
          </a:xfrm>
          <a:prstGeom prst="rect">
            <a:avLst/>
          </a:prstGeom>
        </p:spPr>
      </p:pic>
    </p:spTree>
    <p:extLst>
      <p:ext uri="{BB962C8B-B14F-4D97-AF65-F5344CB8AC3E}">
        <p14:creationId xmlns:p14="http://schemas.microsoft.com/office/powerpoint/2010/main" val="135238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1752</Words>
  <Application>Microsoft Office PowerPoint</Application>
  <PresentationFormat>Widescreen</PresentationFormat>
  <Paragraphs>131</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vt:lpstr>
      <vt:lpstr>Calibri</vt:lpstr>
      <vt:lpstr>Calibri Light</vt:lpstr>
      <vt:lpstr>Cambria Math</vt:lpstr>
      <vt:lpstr>inherit</vt:lpstr>
      <vt:lpstr>Lato</vt:lpstr>
      <vt:lpstr>Wingdings</vt:lpstr>
      <vt:lpstr>Office Theme</vt:lpstr>
      <vt:lpstr>POWER SYSTEM MANAGEMENT</vt:lpstr>
      <vt:lpstr>Battery and how does it work?</vt:lpstr>
      <vt:lpstr>Types of batteries</vt:lpstr>
      <vt:lpstr>PowerPoint Presentation</vt:lpstr>
      <vt:lpstr>PowerPoint Presentation</vt:lpstr>
      <vt:lpstr>Other major types of rechargeable batteries</vt:lpstr>
      <vt:lpstr>Battery applications</vt:lpstr>
      <vt:lpstr>Alkaline batteries</vt:lpstr>
      <vt:lpstr>Lithium batteries</vt:lpstr>
      <vt:lpstr>Rechargeable batteries</vt:lpstr>
      <vt:lpstr>Second lead-acid batteries</vt:lpstr>
      <vt:lpstr>Battery Life</vt:lpstr>
      <vt:lpstr>How to calculate battery runtime?</vt:lpstr>
      <vt:lpstr>How long will a battery last : sleep mode?</vt:lpstr>
      <vt:lpstr>Calculation on how much battery capacity needed.</vt:lpstr>
      <vt:lpstr>Example</vt:lpstr>
      <vt:lpstr>Wireless Charging AGV</vt:lpstr>
      <vt:lpstr>AGV Wireless Charging Manufacturers</vt:lpstr>
      <vt:lpstr>PowerPoint Presentation</vt:lpstr>
      <vt:lpstr>Mobile Robots Battery Charging Solution</vt:lpstr>
      <vt:lpstr>How does Wireless Charging for AMR and AGV work?</vt:lpstr>
      <vt:lpstr>AGV and AMR contact charging system</vt:lpstr>
      <vt:lpstr>PowerPoint Presentation</vt:lpstr>
      <vt:lpstr>PowerPoint Presentation</vt:lpstr>
      <vt:lpstr>AGV and AMR wireless charging system</vt:lpstr>
      <vt:lpstr>What is wireless inductive charging technology?</vt:lpstr>
      <vt:lpstr>PowerPoint Presentation</vt:lpstr>
      <vt:lpstr>PowerPoint Presentation</vt:lpstr>
      <vt:lpstr>Autonomous Mobile Robots Wireless Charging Facts</vt:lpstr>
      <vt:lpstr>PowerPoint Presentation</vt:lpstr>
      <vt:lpstr>What about batteries? What batteries are suitable for inductive charging?</vt:lpstr>
      <vt:lpstr>What are the advantages to Wireless Charging For AGV and AMR Robots?</vt:lpstr>
      <vt:lpstr>Full Power Of High-Energy Streams Immediately After Start</vt:lpstr>
      <vt:lpstr>High Mobile Robot Positioning Tolerance Compared To Contacts And Omnidirectional Charging</vt:lpstr>
      <vt:lpstr>PowerPoint Presentation</vt:lpstr>
      <vt:lpstr>One single wireless charging system can supply power to different vehicles and batteries</vt:lpstr>
      <vt:lpstr>Intelligent data transfer during wireless charging</vt:lpstr>
      <vt:lpstr>What Is The Main Disadvantage to Wireless Charging For AGVs And AMRs?</vt:lpstr>
      <vt:lpstr>Power consumption for robotics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MANAGEMENT</dc:title>
  <dc:creator>MUHAMMAD NAZHAN BIN RAMLI</dc:creator>
  <cp:lastModifiedBy>MUHAMMAD NAZHAN BIN RAMLI</cp:lastModifiedBy>
  <cp:revision>1</cp:revision>
  <dcterms:created xsi:type="dcterms:W3CDTF">2022-04-25T05:56:47Z</dcterms:created>
  <dcterms:modified xsi:type="dcterms:W3CDTF">2022-04-25T08:47:36Z</dcterms:modified>
</cp:coreProperties>
</file>