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9132-E60B-40F0-956B-1B86AA74A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91B2-D330-4CC6-AC3D-CF6B89D3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8404-AB0C-49C5-89A7-4A2E457C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FAF8-3B26-488E-80BE-19A7F501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2D59-B0A1-448C-A761-42AF782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05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4901-3816-4DFE-A212-9EA6AC30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E851-0641-427E-954F-923C78C7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6BDA-E372-435D-87ED-8701773C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CB78-220F-4B9D-A538-714E8373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B1B7-FC65-4AC0-AE98-EA83EF6D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5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9B3AC-42B6-4C60-972A-CD2BCC367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7FEB7-3BEF-43D9-939E-15753AF98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9AEF-10F1-41DA-846C-ACED77AA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C0F6-B85F-48D0-A20D-F42043B2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F010-1DAB-43A5-97D3-E519C26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6C29-748B-42A4-AFE8-5483C9CA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2B95-2832-4A51-B1AC-BEE41657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AEF3-E36B-442A-941D-8788A708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6EEF-F78B-4938-9ABA-CD4365B3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D8DE-A17B-4DAB-85FF-9656A209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3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F1D-6C5E-4702-BADF-F59A279C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378D-7BB0-4031-904A-60EC41A4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3E42-A464-4F6C-B14B-887CF830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BC35-4ED8-4627-906D-5CE2C5CB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7401-CDEF-4640-A3E3-8ECAB6E8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10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6FD3-478F-4782-BA8E-8DC2C0C5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AA7D-15E6-4C28-A1B3-48081A35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F753-3861-4702-83A4-76F1799EC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6C4C-74C0-43D1-97CB-607CC8B7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3DC8-FF33-4848-BCFA-84BC73AC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2B81-693E-4C58-8287-A591640D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819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EA81-0319-4E9F-8C75-5ED7ECF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4D4F-D7AB-4BF3-A911-9DC69CC8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D8DF-1C2A-4041-8FB7-3896809A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47E04-9EBE-41EC-9988-2CAC5701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D513A-15BA-4528-8D06-73D0B539B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A0AB-BCEB-4F51-84EF-8C3FDA68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8B2E6-4EEF-4AED-A3F4-43D72634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F5DBE-94C1-43AB-94F6-155F46AA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66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309F-75C3-44E2-8F17-8C896232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CD7C0-AB4D-41C0-8485-04330D76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3AE2-E2C0-4CA4-9F96-5AAFA3B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DFCE0-A115-4FCA-AE5A-97D2A74A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5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7248-4A7E-419A-A23C-FDC60F5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C9716-7FB3-4D80-86BF-364EDECA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3A0F-EC3C-4512-B942-9E03729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58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0330-CC7D-44C1-869E-612D1D85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2282-2D9A-4046-8007-87648787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DEC35-BDD8-49AE-8C35-3B10D456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926B-E4C8-4EF2-A11D-30957F3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FA41-FB77-4A68-92C3-18FB28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F85C-99FF-4F4F-9A19-8B67200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7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20-92D8-4943-A241-2847FC76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13EAC-2B16-4562-93CA-BA5A9361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AEFC5-C701-44A0-9F3F-1CFEC693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FD67-8631-4081-B346-CA0935BE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1C2D-724B-4383-A083-F3C5CE9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E8C1-E350-4A1C-9DF8-D40144C1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3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6FC14-2ED2-46B7-ACAC-1D77550C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966B-E50C-4080-A26B-E788E02A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04CE-9720-46A6-99AB-25FBEC5DC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E07B-335C-4DBF-AD8C-897D459356CA}" type="datetimeFigureOut">
              <a:rPr lang="en-MY" smtClean="0"/>
              <a:t>7/5/2020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407F-237A-415B-80BF-513CE9B1B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8A7B-6E9A-4F47-B872-CAE99CF76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AD1-0195-4D84-AF85-A266BB621BE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61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9000CE-CC25-4F74-92FB-AC825E2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E4A903-BBBC-4C76-99AF-E798F2761F25}"/>
              </a:ext>
            </a:extLst>
          </p:cNvPr>
          <p:cNvSpPr/>
          <p:nvPr/>
        </p:nvSpPr>
        <p:spPr>
          <a:xfrm rot="11387998">
            <a:off x="7865616" y="1122363"/>
            <a:ext cx="1038687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0349C-9B01-4480-BFE1-6577E64CC059}"/>
              </a:ext>
            </a:extLst>
          </p:cNvPr>
          <p:cNvSpPr txBox="1"/>
          <p:nvPr/>
        </p:nvSpPr>
        <p:spPr>
          <a:xfrm>
            <a:off x="8919825" y="1030288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Use inline CSS, brown </a:t>
            </a:r>
            <a:r>
              <a:rPr lang="en-MY" dirty="0" err="1">
                <a:solidFill>
                  <a:schemeClr val="accent2"/>
                </a:solidFill>
              </a:rPr>
              <a:t>color</a:t>
            </a:r>
            <a:r>
              <a:rPr lang="en-MY" dirty="0">
                <a:solidFill>
                  <a:schemeClr val="accent2"/>
                </a:solidFill>
              </a:rPr>
              <a:t>, align to </a:t>
            </a:r>
            <a:r>
              <a:rPr lang="en-MY" dirty="0" err="1">
                <a:solidFill>
                  <a:schemeClr val="accent2"/>
                </a:solidFill>
              </a:rPr>
              <a:t>center</a:t>
            </a:r>
            <a:endParaRPr lang="en-MY" dirty="0">
              <a:solidFill>
                <a:schemeClr val="accent2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E353596-7CD6-468F-B040-6BE7099D2443}"/>
              </a:ext>
            </a:extLst>
          </p:cNvPr>
          <p:cNvSpPr/>
          <p:nvPr/>
        </p:nvSpPr>
        <p:spPr>
          <a:xfrm rot="11387998">
            <a:off x="4178033" y="1344495"/>
            <a:ext cx="1038687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909A7-1A31-4B19-8E0E-663AFCBECAF3}"/>
              </a:ext>
            </a:extLst>
          </p:cNvPr>
          <p:cNvSpPr txBox="1"/>
          <p:nvPr/>
        </p:nvSpPr>
        <p:spPr>
          <a:xfrm>
            <a:off x="5187853" y="1374692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Use internal CSS, italic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D47CD5-83A0-49B1-97CD-80598B6621FF}"/>
              </a:ext>
            </a:extLst>
          </p:cNvPr>
          <p:cNvSpPr/>
          <p:nvPr/>
        </p:nvSpPr>
        <p:spPr>
          <a:xfrm rot="16200000">
            <a:off x="10148656" y="3558117"/>
            <a:ext cx="1038687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22283-2049-4C85-99FC-B5FCDFE99D93}"/>
              </a:ext>
            </a:extLst>
          </p:cNvPr>
          <p:cNvSpPr txBox="1"/>
          <p:nvPr/>
        </p:nvSpPr>
        <p:spPr>
          <a:xfrm>
            <a:off x="9517064" y="4213176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Body with background </a:t>
            </a:r>
            <a:r>
              <a:rPr lang="en-MY" dirty="0" err="1">
                <a:solidFill>
                  <a:schemeClr val="accent2"/>
                </a:solidFill>
              </a:rPr>
              <a:t>color</a:t>
            </a:r>
            <a:r>
              <a:rPr lang="en-MY" dirty="0">
                <a:solidFill>
                  <a:schemeClr val="accent2"/>
                </a:solidFill>
              </a:rPr>
              <a:t> #f0f0f0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8DCBF6-BA0D-4352-AEED-9D23E6E240EE}"/>
              </a:ext>
            </a:extLst>
          </p:cNvPr>
          <p:cNvSpPr/>
          <p:nvPr/>
        </p:nvSpPr>
        <p:spPr>
          <a:xfrm rot="12830395">
            <a:off x="4164900" y="2777888"/>
            <a:ext cx="3376851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B7E3082-01A7-4DFC-B6BC-0D51F04300C2}"/>
              </a:ext>
            </a:extLst>
          </p:cNvPr>
          <p:cNvSpPr/>
          <p:nvPr/>
        </p:nvSpPr>
        <p:spPr>
          <a:xfrm rot="9524867">
            <a:off x="4500566" y="4631252"/>
            <a:ext cx="2808068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7EFF2-8D7A-44E2-AA42-720722707A12}"/>
              </a:ext>
            </a:extLst>
          </p:cNvPr>
          <p:cNvSpPr txBox="1"/>
          <p:nvPr/>
        </p:nvSpPr>
        <p:spPr>
          <a:xfrm>
            <a:off x="7315023" y="3843973"/>
            <a:ext cx="20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li and p having 18px font size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78FE8D-1985-4D37-816D-BCFB088F5DA6}"/>
              </a:ext>
            </a:extLst>
          </p:cNvPr>
          <p:cNvSpPr/>
          <p:nvPr/>
        </p:nvSpPr>
        <p:spPr>
          <a:xfrm rot="10800000">
            <a:off x="3108303" y="3198153"/>
            <a:ext cx="1038687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14533-5F25-4809-8BD4-317463BC6FCE}"/>
              </a:ext>
            </a:extLst>
          </p:cNvPr>
          <p:cNvSpPr txBox="1"/>
          <p:nvPr/>
        </p:nvSpPr>
        <p:spPr>
          <a:xfrm>
            <a:off x="4100093" y="2838962"/>
            <a:ext cx="211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image with width = 500px, targeted by “kitten-</a:t>
            </a:r>
            <a:r>
              <a:rPr lang="en-MY" dirty="0" err="1">
                <a:solidFill>
                  <a:schemeClr val="accent2"/>
                </a:solidFill>
              </a:rPr>
              <a:t>img</a:t>
            </a:r>
            <a:r>
              <a:rPr lang="en-MY" dirty="0">
                <a:solidFill>
                  <a:schemeClr val="accent2"/>
                </a:solidFill>
              </a:rPr>
              <a:t>” class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F7EDC55-8214-408D-85D8-AFCC4A75FE88}"/>
              </a:ext>
            </a:extLst>
          </p:cNvPr>
          <p:cNvSpPr/>
          <p:nvPr/>
        </p:nvSpPr>
        <p:spPr>
          <a:xfrm rot="10800000">
            <a:off x="3275943" y="5743474"/>
            <a:ext cx="1038687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DAE0-7240-4362-9D84-BCF28170F90A}"/>
              </a:ext>
            </a:extLst>
          </p:cNvPr>
          <p:cNvSpPr txBox="1"/>
          <p:nvPr/>
        </p:nvSpPr>
        <p:spPr>
          <a:xfrm>
            <a:off x="4314630" y="5600033"/>
            <a:ext cx="211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bold, targeted by “bold” class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942291-362F-4FDB-80BB-2CD0258914BD}"/>
              </a:ext>
            </a:extLst>
          </p:cNvPr>
          <p:cNvSpPr/>
          <p:nvPr/>
        </p:nvSpPr>
        <p:spPr>
          <a:xfrm rot="5400000">
            <a:off x="7495479" y="5702808"/>
            <a:ext cx="476982" cy="271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91F5B-4EE4-4E25-ADC3-0C9B767F9018}"/>
              </a:ext>
            </a:extLst>
          </p:cNvPr>
          <p:cNvSpPr txBox="1"/>
          <p:nvPr/>
        </p:nvSpPr>
        <p:spPr>
          <a:xfrm>
            <a:off x="6251289" y="5212358"/>
            <a:ext cx="482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p tag with background image and opacity 0.7</a:t>
            </a:r>
          </a:p>
        </p:txBody>
      </p:sp>
    </p:spTree>
    <p:extLst>
      <p:ext uri="{BB962C8B-B14F-4D97-AF65-F5344CB8AC3E}">
        <p14:creationId xmlns:p14="http://schemas.microsoft.com/office/powerpoint/2010/main" val="356139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Kek Zhi Hong</dc:creator>
  <cp:lastModifiedBy>Kek Zhi Hong</cp:lastModifiedBy>
  <cp:revision>2</cp:revision>
  <dcterms:created xsi:type="dcterms:W3CDTF">2020-05-07T06:33:10Z</dcterms:created>
  <dcterms:modified xsi:type="dcterms:W3CDTF">2020-05-07T06:48:06Z</dcterms:modified>
</cp:coreProperties>
</file>