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2A49-1F64-4E17-A4B6-F8739A8A0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A4AB9-6A78-4B8C-A22F-5206E60E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28D6-2668-47CB-A5B5-00E09470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7522-B1F4-4D6E-9084-F78B8273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D90B-60C5-4C7F-BD9D-B66B0E59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065-930D-40FA-8BEB-02866BA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0D65-C74C-4A45-8264-C05A6A49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B87D-07FC-4F58-957F-BB9D8DB9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B67F-4398-4B33-91F2-96C8840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45A1-9D0D-4E68-B310-75D82BF6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EF1A-BC92-484D-B660-407E46730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09671-68C5-4B15-BECA-BA09C796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38B3-5BDA-4687-94B3-9D687B6B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6839-8E8E-4EBB-B0F6-1951D08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BE7E-6E09-4EFD-B604-AB5A110B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2DF9-784C-4AF5-B6F1-D4196056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8208-43ED-4D4F-8738-CD5438A4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B385-74D0-45A7-9A2B-69C4788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CC2B-C4CA-4EE0-8E52-D35735F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1C94-381A-4202-80CB-F7B4A9FE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B70C-CCD8-4ECD-9534-0473269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7342-C523-477B-84E6-EEA391BA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2C67-88F8-4A17-B5A6-4E87FFA2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4271-01CF-4C43-A603-FB9D635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61A1-1F8A-4837-A964-D8C81C96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7666-B58B-42D0-A585-C080C7B0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D30B-D655-4AB4-8347-99C31B6A5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B9B1F-5CFA-4865-A6BD-E94C4491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0B932-C891-41BA-A0A2-D5F0D64E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71B7A-87C1-4FAE-94B2-4BDA639E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9D04-7C1C-4613-BA94-2F7DCC25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5FC8-52D9-4B19-940C-4E1B158A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B5C4-95F5-4CB0-871B-185FA963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8DCD-2470-44C8-877A-835E1851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402B-D43D-4D16-BE8C-3B28D4324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4D9F1-1851-4C87-99C5-B474834C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D222D-3DE3-46A7-8D8E-76CA5342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18816-C0A4-491A-9AEA-3D3DFF91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F35DA-79A7-4ABD-B72B-F38F5823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F02-4835-494E-9AAE-DC010E0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D38D2-4903-40E6-9FC0-134DD776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7345D-98C6-46E2-964B-00622919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13BE1-7592-4976-8CD0-2EB0294C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C1274-A0D9-4ED5-8F56-BD74CAF3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85155-F879-4B9B-9942-645305F9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6CA7-808A-411A-A9E4-F784AD8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F0AB-EB55-4D19-BA2B-58578987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66EA-CB51-44A4-B718-5446308F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AD217-953C-4E25-9A35-7310C1A51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53520-3D26-47E5-ABD4-3C56ACDA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095F-7F2B-4B3B-B9F3-D57606E5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074A6-FD7B-490C-9FA6-8158A1B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AC7-1981-45FB-88AA-DF07FF09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E145-EAB3-47BE-A219-064D95611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B7ACA-AD46-4235-8CAD-C31144A49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191B-8D08-4FDD-A562-5A98F42B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4FB6-28EC-4D9E-8FC3-22A5D650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D17C-C8A7-4B63-99D6-659245A9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D5CA2-752D-46B3-8679-AB20585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FDEB3-6EF8-4A13-9136-BD1FAE08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F977-749C-4057-981D-DA173C8E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D82D-D474-4E58-845C-713A6763911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25F6-2F62-4A21-9492-90FB541A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EA2E-0F61-4079-A01F-D8DD2B825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41CB-E6AE-44FF-B616-A9040156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BD897-7FAD-45ED-A733-E71E5203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40F45-6116-4128-A71B-E500CCBE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C216F-C34E-4219-A363-C70F5351F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D7EA4-6DBA-4DC5-AF8B-C79EE853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79513"/>
            <a:ext cx="8309112" cy="66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6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6662D-BCEB-4515-B963-BB1E612EA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4" r="-10164"/>
          <a:stretch/>
        </p:blipFill>
        <p:spPr>
          <a:xfrm>
            <a:off x="168965" y="99391"/>
            <a:ext cx="11479695" cy="66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6B164-F867-4205-9D4F-285E9684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20E8B-6127-4494-8C1F-14940066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587651"/>
            <a:ext cx="5582478" cy="2930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248AF-C41D-469E-A01F-72FD873F1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35" y="2090546"/>
            <a:ext cx="6246743" cy="43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D9DBF6-2E01-44A4-AA08-9F8F7395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00428"/>
            <a:ext cx="9752381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542C-BAAA-49E5-88AD-B0A85AA7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116" y="669061"/>
            <a:ext cx="5725768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Rockwell" panose="02060603020205020403" pitchFamily="18" charset="0"/>
              </a:rPr>
              <a:t>LET’S GET STARTED!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417DD-F0EE-4A3C-AB17-377AF1B8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85" y="2197959"/>
            <a:ext cx="3617429" cy="36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Nazhim kalam</dc:creator>
  <cp:lastModifiedBy>Nazhim kalam</cp:lastModifiedBy>
  <cp:revision>1</cp:revision>
  <dcterms:created xsi:type="dcterms:W3CDTF">2021-01-03T17:14:35Z</dcterms:created>
  <dcterms:modified xsi:type="dcterms:W3CDTF">2021-01-03T17:30:22Z</dcterms:modified>
</cp:coreProperties>
</file>