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9" r:id="rId5"/>
    <p:sldId id="257" r:id="rId6"/>
    <p:sldId id="260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6CA-9E93-42C8-A0D7-13AA5A54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2FDD5-C1C2-4C10-90E0-02BD44251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0114-9CA6-4D11-AFA0-62AC0C82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1315-28FE-48B7-9CD3-3823B12E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3544-6EAF-42FD-A8E4-CBC9A15B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5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4499-8020-46E3-AA8C-AB2DEB38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4B95C-97D4-4D44-BB10-448B75B2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69D0-D34C-4EB3-9081-7A7F28F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8456-9CA9-4D56-B452-0861629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C2C3-DCF0-4644-B295-10AC57A4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4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36F11-5FB1-4AE7-9E27-D6F60D50F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5A903-EFAA-4B48-8F5E-92961324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AE6A-834F-458B-8DBD-763F55E0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8DC8-BFC2-484B-A807-B4B0EB11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0910-69E4-4B89-BC61-F408D847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2788-038C-41F8-BEEF-17AE2CBB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7CB1-B82F-4AC3-A71C-1ECFAB1A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D172-97C4-485A-8543-A634A47A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3408-577C-4ECF-9FAB-637667D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EB16-AB43-4F0A-93ED-E88B20E1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9E63-23E6-4CF6-B1A8-EBA6D402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6607-5B7F-49E0-89A3-8AFA0B43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B1FD-E598-4FB9-A7AD-D503E82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C473-DBA2-4B31-93A0-0350CAD6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3B05B-960A-4F29-9289-6C8A52DB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7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4CB8-36A8-418B-8030-C34646E7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658-BF3D-4A7C-88BE-BC9C9B85D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D1FEA-1B9B-436C-BD22-8952CA11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964B-F744-4D1A-A506-439C518F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99FF-A235-459D-8DBA-16C69059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38E90-F245-49D6-85A0-AC919709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5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27-D673-43D3-B36A-7036EFF2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9CEE-1772-4E7E-B044-BAB41B04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4B44F-E53E-44B8-A9F1-AE60F7C1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782F9-D9AC-4E19-99AB-8FE0BC371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07F5A-4A81-43B1-8865-D7150997C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49C2A-5347-4DC2-9D55-93FB6A40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68FA2-A49C-4D96-84E2-F68AA70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2668D-2AC3-4B9D-9D96-7281B855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6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D53B-B099-4873-9469-656257C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EFB2E-83DF-4210-ABD6-18868A90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09EC8-E33C-4BFC-B407-802D5600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A8C12-5A27-4F95-8433-7281A939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9D77C-8DC6-4508-BC91-DDCBAFC1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A4DB-8230-4E04-A5CD-8F7532D3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78861-06A6-4B8F-90C0-9A6AB56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C28-4F09-4602-A654-33FE373B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D912-EB8C-490A-9823-0BA746A8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FE4F3-0874-49BA-9B68-CF774DF8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FD08D-C0D7-4049-A26F-7A6C5010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6847-B207-4F96-946E-9BA9224F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C7A2-1501-4D80-9ADF-032F429A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6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5D94-6B09-427C-861D-7E500498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4174D-D582-4C2B-85E8-BBA64E261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E9994-FE88-4AD3-B711-0B19E25C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A3B85-30F0-4A69-A454-8C0FBC49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9C41-2CFC-43DF-98C1-617FAD37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DF651-1977-4817-BBB3-F53533BF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43188-5EDD-4A8F-A119-ABD3BA38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4BFC1-766E-4528-B04F-1971F7E4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DDB3-3CCF-4F1E-B2A0-B148BF64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6CF8-0C17-4843-9556-E4ABDD9ECCE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8750-09F9-4207-9436-13707C81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AA84-0043-485F-870E-41DDCB244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FD22-40D0-430F-8381-035314A12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09A5E2C-2158-FFD9-A136-6159447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2" y="977461"/>
            <a:ext cx="6540938" cy="5139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B1370-B0C2-2C8C-7281-938BEC8180BC}"/>
              </a:ext>
            </a:extLst>
          </p:cNvPr>
          <p:cNvSpPr txBox="1"/>
          <p:nvPr/>
        </p:nvSpPr>
        <p:spPr>
          <a:xfrm>
            <a:off x="1870841" y="210207"/>
            <a:ext cx="810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Calculate the  value of each node using </a:t>
            </a:r>
            <a:r>
              <a:rPr lang="en-US" sz="2400" b="1" dirty="0" err="1"/>
              <a:t>MiniMax</a:t>
            </a:r>
            <a:r>
              <a:rPr lang="en-US" sz="2400" b="1" dirty="0"/>
              <a:t> algorithm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712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541A5-C008-3C67-1270-2629C598690F}"/>
              </a:ext>
            </a:extLst>
          </p:cNvPr>
          <p:cNvSpPr txBox="1"/>
          <p:nvPr/>
        </p:nvSpPr>
        <p:spPr>
          <a:xfrm>
            <a:off x="1439917" y="2712118"/>
            <a:ext cx="79668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points about alpha-beta pruning: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Max player will only update the value of alpha.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Min player will only update the value of beta.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While backtracking the tree, the node values will be passed to upper nodes instead of values of alpha and beta.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 will only pass the alpha, beta values to the child nodes.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86643-E3D9-3648-FEDA-B32EC44B6882}"/>
              </a:ext>
            </a:extLst>
          </p:cNvPr>
          <p:cNvSpPr txBox="1"/>
          <p:nvPr/>
        </p:nvSpPr>
        <p:spPr>
          <a:xfrm>
            <a:off x="1298027" y="175564"/>
            <a:ext cx="82506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two-parameter </a:t>
            </a:r>
            <a:r>
              <a:rPr lang="en-US" sz="2000" b="1" dirty="0" err="1"/>
              <a:t>Apha</a:t>
            </a:r>
            <a:r>
              <a:rPr lang="en-US" sz="2000" b="1" dirty="0"/>
              <a:t> and Beta can be defined as: </a:t>
            </a:r>
          </a:p>
          <a:p>
            <a:pPr>
              <a:buFont typeface="+mj-lt"/>
              <a:buAutoNum type="arabicPeriod"/>
            </a:pP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Alpha:</a:t>
            </a:r>
            <a:r>
              <a:rPr lang="en-US" sz="2000" dirty="0"/>
              <a:t> The best (highest-value) choice we have found so far at any point along the path of Maximizer. The initial value of alpha is </a:t>
            </a:r>
            <a:r>
              <a:rPr lang="en-US" sz="2000" b="1" dirty="0"/>
              <a:t>-∞</a:t>
            </a:r>
            <a:r>
              <a:rPr lang="en-US" sz="2000" dirty="0"/>
              <a:t>. 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Beta:</a:t>
            </a:r>
            <a:r>
              <a:rPr lang="en-US" sz="2000" dirty="0"/>
              <a:t> The best (lowest-value) choice we have found so far at any point along the path of Minimizer. The initial value of beta is </a:t>
            </a:r>
            <a:r>
              <a:rPr lang="en-US" sz="2000" b="1" dirty="0"/>
              <a:t>+∞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8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5239D-FFE3-408F-8FFA-0F8C34BE2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0" t="38008" r="27587" b="19386"/>
          <a:stretch/>
        </p:blipFill>
        <p:spPr>
          <a:xfrm>
            <a:off x="-88984" y="819806"/>
            <a:ext cx="8949207" cy="5245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05601-FDA5-4079-9825-220EB5028D59}"/>
              </a:ext>
            </a:extLst>
          </p:cNvPr>
          <p:cNvSpPr txBox="1"/>
          <p:nvPr/>
        </p:nvSpPr>
        <p:spPr>
          <a:xfrm>
            <a:off x="2501462" y="357352"/>
            <a:ext cx="809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Alpha – Beta Pruning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2032-10CE-466E-8248-4FCD4A5E7BFD}"/>
              </a:ext>
            </a:extLst>
          </p:cNvPr>
          <p:cNvSpPr txBox="1"/>
          <p:nvPr/>
        </p:nvSpPr>
        <p:spPr>
          <a:xfrm>
            <a:off x="1352845" y="6065457"/>
            <a:ext cx="885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– Maximum so far of MAX player    “At least”</a:t>
            </a:r>
          </a:p>
          <a:p>
            <a:r>
              <a:rPr lang="en-US" dirty="0"/>
              <a:t>Beta -    Minimum so far of MIN player  “At most”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9FA6E-1911-44EA-A9E4-0CD18E700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33564" r="27242" b="32107"/>
          <a:stretch/>
        </p:blipFill>
        <p:spPr>
          <a:xfrm>
            <a:off x="505808" y="903890"/>
            <a:ext cx="10256785" cy="2785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3AAAA-49EC-4314-A3F5-58EC969B8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31" t="68506" r="23190" b="16322"/>
          <a:stretch/>
        </p:blipFill>
        <p:spPr>
          <a:xfrm>
            <a:off x="1324302" y="4590773"/>
            <a:ext cx="10256785" cy="13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14B0-3B33-4674-87DC-408FBE587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E0CC9-C37B-4125-9A0D-3051FCF9C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Root Value is independent of x and y. Therefore pruning x and y branches has no effect the  root value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C1C29-1999-43BE-BED4-38E4A273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4" t="43832" r="6551" b="43141"/>
          <a:stretch/>
        </p:blipFill>
        <p:spPr>
          <a:xfrm>
            <a:off x="588579" y="809297"/>
            <a:ext cx="10804635" cy="26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4B120-C915-4FF1-B61D-F322C8EC1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1" t="28659" r="26983" b="7893"/>
          <a:stretch/>
        </p:blipFill>
        <p:spPr>
          <a:xfrm>
            <a:off x="1208690" y="1219200"/>
            <a:ext cx="9080938" cy="5631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31B3A-0031-438D-9A1D-392867790510}"/>
              </a:ext>
            </a:extLst>
          </p:cNvPr>
          <p:cNvSpPr txBox="1"/>
          <p:nvPr/>
        </p:nvSpPr>
        <p:spPr>
          <a:xfrm>
            <a:off x="2028497" y="231228"/>
            <a:ext cx="809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 – Alpha-Beta Pruning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7FDDA-1538-CB90-BFEC-9B7C63C5B3F0}"/>
              </a:ext>
            </a:extLst>
          </p:cNvPr>
          <p:cNvSpPr txBox="1"/>
          <p:nvPr/>
        </p:nvSpPr>
        <p:spPr>
          <a:xfrm>
            <a:off x="1849821" y="754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https://www.javatpoint.com/ai-alpha-beta-pruning</a:t>
            </a:r>
          </a:p>
        </p:txBody>
      </p:sp>
    </p:spTree>
    <p:extLst>
      <p:ext uri="{BB962C8B-B14F-4D97-AF65-F5344CB8AC3E}">
        <p14:creationId xmlns:p14="http://schemas.microsoft.com/office/powerpoint/2010/main" val="8768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6719-5A73-4058-9851-E197B0B7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3E347-9C10-4BF1-99C3-7DA02B7BB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1413C-60E5-4B66-89A6-02555D454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6" t="29425" r="4827" b="14482"/>
          <a:stretch/>
        </p:blipFill>
        <p:spPr>
          <a:xfrm>
            <a:off x="830317" y="273269"/>
            <a:ext cx="10773105" cy="60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207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Nihal Kodikara</dc:creator>
  <cp:lastModifiedBy>Nihal Kodikara</cp:lastModifiedBy>
  <cp:revision>12</cp:revision>
  <dcterms:created xsi:type="dcterms:W3CDTF">2021-10-20T04:25:04Z</dcterms:created>
  <dcterms:modified xsi:type="dcterms:W3CDTF">2022-10-17T09:53:03Z</dcterms:modified>
</cp:coreProperties>
</file>