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365" r:id="rId6"/>
    <p:sldId id="366" r:id="rId7"/>
    <p:sldId id="307" r:id="rId8"/>
    <p:sldId id="308" r:id="rId9"/>
    <p:sldId id="260" r:id="rId10"/>
    <p:sldId id="664" r:id="rId11"/>
    <p:sldId id="262" r:id="rId12"/>
    <p:sldId id="263" r:id="rId13"/>
    <p:sldId id="264" r:id="rId14"/>
    <p:sldId id="265" r:id="rId15"/>
    <p:sldId id="266" r:id="rId16"/>
    <p:sldId id="267" r:id="rId17"/>
    <p:sldId id="665" r:id="rId18"/>
    <p:sldId id="614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666" r:id="rId29"/>
    <p:sldId id="279" r:id="rId30"/>
    <p:sldId id="280" r:id="rId31"/>
    <p:sldId id="651" r:id="rId32"/>
    <p:sldId id="652" r:id="rId33"/>
    <p:sldId id="621" r:id="rId34"/>
    <p:sldId id="622" r:id="rId35"/>
    <p:sldId id="281" r:id="rId36"/>
    <p:sldId id="653" r:id="rId37"/>
    <p:sldId id="654" r:id="rId38"/>
    <p:sldId id="659" r:id="rId39"/>
    <p:sldId id="660" r:id="rId40"/>
    <p:sldId id="661" r:id="rId41"/>
    <p:sldId id="662" r:id="rId42"/>
    <p:sldId id="663" r:id="rId43"/>
    <p:sldId id="667" r:id="rId44"/>
    <p:sldId id="657" r:id="rId45"/>
    <p:sldId id="658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C78251-9BEA-3842-A9FC-F24E608A96F0}" v="65" dt="2022-10-18T22:33:18.15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/>
    <p:restoredTop sz="94830"/>
  </p:normalViewPr>
  <p:slideViewPr>
    <p:cSldViewPr>
      <p:cViewPr varScale="1">
        <p:scale>
          <a:sx n="57" d="100"/>
          <a:sy n="57" d="100"/>
        </p:scale>
        <p:origin x="143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A06C8-147D-45AD-BD91-4AC12129A11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B15AE9-4AFC-47EE-9A6D-AE5BF1A709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ighlight>
                <a:srgbClr val="C0C0C0"/>
              </a:highlight>
            </a:rPr>
            <a:t>What is AI Planning?</a:t>
          </a:r>
        </a:p>
      </dgm:t>
    </dgm:pt>
    <dgm:pt modelId="{FE617AA5-0D0C-4FEC-AB5C-5FEAD32CEC8F}" type="parTrans" cxnId="{8BB4E4AC-C097-4A10-90DF-C695C69A3748}">
      <dgm:prSet/>
      <dgm:spPr/>
      <dgm:t>
        <a:bodyPr/>
        <a:lstStyle/>
        <a:p>
          <a:endParaRPr lang="en-US"/>
        </a:p>
      </dgm:t>
    </dgm:pt>
    <dgm:pt modelId="{A853FEEB-24B2-43FD-8DA6-F82C8E39B67E}" type="sibTrans" cxnId="{8BB4E4AC-C097-4A10-90DF-C695C69A3748}">
      <dgm:prSet/>
      <dgm:spPr/>
      <dgm:t>
        <a:bodyPr/>
        <a:lstStyle/>
        <a:p>
          <a:endParaRPr lang="en-US"/>
        </a:p>
      </dgm:t>
    </dgm:pt>
    <dgm:pt modelId="{E0337F48-0594-473C-B8F5-112E48E45F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Conceptual Model for Planning</a:t>
          </a:r>
        </a:p>
      </dgm:t>
    </dgm:pt>
    <dgm:pt modelId="{6D09A5E6-10AB-471B-94DA-ACBFEAE805E8}" type="parTrans" cxnId="{62AB958F-89F7-4C0F-9DE8-EFB049055871}">
      <dgm:prSet/>
      <dgm:spPr/>
      <dgm:t>
        <a:bodyPr/>
        <a:lstStyle/>
        <a:p>
          <a:endParaRPr lang="en-US"/>
        </a:p>
      </dgm:t>
    </dgm:pt>
    <dgm:pt modelId="{3403F235-2F0A-471D-8B29-802513FDEDE4}" type="sibTrans" cxnId="{62AB958F-89F7-4C0F-9DE8-EFB049055871}">
      <dgm:prSet/>
      <dgm:spPr/>
      <dgm:t>
        <a:bodyPr/>
        <a:lstStyle/>
        <a:p>
          <a:endParaRPr lang="en-US"/>
        </a:p>
      </dgm:t>
    </dgm:pt>
    <dgm:pt modelId="{33F30274-3157-4AFC-A587-7678E205ED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Restricting Assumptions</a:t>
          </a:r>
        </a:p>
      </dgm:t>
    </dgm:pt>
    <dgm:pt modelId="{5E723F71-9417-4E64-A3B4-D5DED9B4E2C4}" type="parTrans" cxnId="{66D96AA0-AAC0-4903-9127-D59F52E36BEA}">
      <dgm:prSet/>
      <dgm:spPr/>
      <dgm:t>
        <a:bodyPr/>
        <a:lstStyle/>
        <a:p>
          <a:endParaRPr lang="en-US"/>
        </a:p>
      </dgm:t>
    </dgm:pt>
    <dgm:pt modelId="{E118EAA9-F1E2-4902-B018-5C5D078BE048}" type="sibTrans" cxnId="{66D96AA0-AAC0-4903-9127-D59F52E36BEA}">
      <dgm:prSet/>
      <dgm:spPr/>
      <dgm:t>
        <a:bodyPr/>
        <a:lstStyle/>
        <a:p>
          <a:endParaRPr lang="en-US"/>
        </a:p>
      </dgm:t>
    </dgm:pt>
    <dgm:pt modelId="{F36FF265-FF22-4897-8F11-74E304300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Running Example: Dock-Worker Robots</a:t>
          </a:r>
        </a:p>
      </dgm:t>
    </dgm:pt>
    <dgm:pt modelId="{9FE3A7DE-BA52-4BBB-8664-FA4A20FC10BC}" type="parTrans" cxnId="{2CC19329-A86B-4F9A-8B2F-C503F7FD3823}">
      <dgm:prSet/>
      <dgm:spPr/>
      <dgm:t>
        <a:bodyPr/>
        <a:lstStyle/>
        <a:p>
          <a:endParaRPr lang="en-US"/>
        </a:p>
      </dgm:t>
    </dgm:pt>
    <dgm:pt modelId="{E3CC461F-8F24-4F80-A207-AD44A6A0B3AD}" type="sibTrans" cxnId="{2CC19329-A86B-4F9A-8B2F-C503F7FD3823}">
      <dgm:prSet/>
      <dgm:spPr/>
      <dgm:t>
        <a:bodyPr/>
        <a:lstStyle/>
        <a:p>
          <a:endParaRPr lang="en-US"/>
        </a:p>
      </dgm:t>
    </dgm:pt>
    <dgm:pt modelId="{A9DE3DDF-A86D-604D-A5F2-8A9B5131D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PDDL - Planning Domain Definition Language</a:t>
          </a:r>
        </a:p>
      </dgm:t>
    </dgm:pt>
    <dgm:pt modelId="{62F1C4E6-7202-7342-AA66-623FF3F45611}" type="parTrans" cxnId="{15AAE16C-E47F-384B-A52D-C051C6E49D38}">
      <dgm:prSet/>
      <dgm:spPr/>
      <dgm:t>
        <a:bodyPr/>
        <a:lstStyle/>
        <a:p>
          <a:endParaRPr lang="en-GB"/>
        </a:p>
      </dgm:t>
    </dgm:pt>
    <dgm:pt modelId="{4585E961-2DB3-6349-BAC2-D893045476B6}" type="sibTrans" cxnId="{15AAE16C-E47F-384B-A52D-C051C6E49D38}">
      <dgm:prSet/>
      <dgm:spPr/>
      <dgm:t>
        <a:bodyPr/>
        <a:lstStyle/>
        <a:p>
          <a:endParaRPr lang="en-GB"/>
        </a:p>
      </dgm:t>
    </dgm:pt>
    <dgm:pt modelId="{DFD5F4F3-A6FE-410F-B5C9-E6587124A41B}" type="pres">
      <dgm:prSet presAssocID="{1FCA06C8-147D-45AD-BD91-4AC12129A11C}" presName="root" presStyleCnt="0">
        <dgm:presLayoutVars>
          <dgm:dir/>
          <dgm:resizeHandles val="exact"/>
        </dgm:presLayoutVars>
      </dgm:prSet>
      <dgm:spPr/>
    </dgm:pt>
    <dgm:pt modelId="{81B8C8F0-857D-4816-9F21-6C8B3A868646}" type="pres">
      <dgm:prSet presAssocID="{D1B15AE9-4AFC-47EE-9A6D-AE5BF1A70943}" presName="compNode" presStyleCnt="0"/>
      <dgm:spPr/>
    </dgm:pt>
    <dgm:pt modelId="{0947517F-0BEF-473F-BF18-0B99D69E3C0A}" type="pres">
      <dgm:prSet presAssocID="{D1B15AE9-4AFC-47EE-9A6D-AE5BF1A70943}" presName="bgRect" presStyleLbl="bgShp" presStyleIdx="0" presStyleCnt="4"/>
      <dgm:spPr/>
    </dgm:pt>
    <dgm:pt modelId="{77382095-8D96-4B2A-B987-30495AB4EF24}" type="pres">
      <dgm:prSet presAssocID="{D1B15AE9-4AFC-47EE-9A6D-AE5BF1A709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52DE22-A709-44E5-A111-BC9CE8C19F74}" type="pres">
      <dgm:prSet presAssocID="{D1B15AE9-4AFC-47EE-9A6D-AE5BF1A70943}" presName="spaceRect" presStyleCnt="0"/>
      <dgm:spPr/>
    </dgm:pt>
    <dgm:pt modelId="{6B12BB2E-738C-4A2C-9FD5-F605981E24DE}" type="pres">
      <dgm:prSet presAssocID="{D1B15AE9-4AFC-47EE-9A6D-AE5BF1A70943}" presName="parTx" presStyleLbl="revTx" presStyleIdx="0" presStyleCnt="5">
        <dgm:presLayoutVars>
          <dgm:chMax val="0"/>
          <dgm:chPref val="0"/>
        </dgm:presLayoutVars>
      </dgm:prSet>
      <dgm:spPr/>
    </dgm:pt>
    <dgm:pt modelId="{3733BA7F-CF82-4775-AC4C-29FBF17B2B79}" type="pres">
      <dgm:prSet presAssocID="{A853FEEB-24B2-43FD-8DA6-F82C8E39B67E}" presName="sibTrans" presStyleCnt="0"/>
      <dgm:spPr/>
    </dgm:pt>
    <dgm:pt modelId="{E69FF4B1-8AF2-4727-9B03-CEA295B44307}" type="pres">
      <dgm:prSet presAssocID="{E0337F48-0594-473C-B8F5-112E48E45FC1}" presName="compNode" presStyleCnt="0"/>
      <dgm:spPr/>
    </dgm:pt>
    <dgm:pt modelId="{B25FEE51-7941-4B9D-8217-CB84ED493C92}" type="pres">
      <dgm:prSet presAssocID="{E0337F48-0594-473C-B8F5-112E48E45FC1}" presName="bgRect" presStyleLbl="bgShp" presStyleIdx="1" presStyleCnt="4"/>
      <dgm:spPr/>
    </dgm:pt>
    <dgm:pt modelId="{DEBA03D8-C174-4AEE-90D5-B61CDD8745B9}" type="pres">
      <dgm:prSet presAssocID="{E0337F48-0594-473C-B8F5-112E48E45F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6010A29-D662-4982-98CD-B7779037C29E}" type="pres">
      <dgm:prSet presAssocID="{E0337F48-0594-473C-B8F5-112E48E45FC1}" presName="spaceRect" presStyleCnt="0"/>
      <dgm:spPr/>
    </dgm:pt>
    <dgm:pt modelId="{9696BBE2-B8CC-4947-BAC7-A19E1B3EDBBE}" type="pres">
      <dgm:prSet presAssocID="{E0337F48-0594-473C-B8F5-112E48E45FC1}" presName="parTx" presStyleLbl="revTx" presStyleIdx="1" presStyleCnt="5">
        <dgm:presLayoutVars>
          <dgm:chMax val="0"/>
          <dgm:chPref val="0"/>
        </dgm:presLayoutVars>
      </dgm:prSet>
      <dgm:spPr/>
    </dgm:pt>
    <dgm:pt modelId="{3989B2F1-0824-407B-AB0A-9972F24F4B00}" type="pres">
      <dgm:prSet presAssocID="{3403F235-2F0A-471D-8B29-802513FDEDE4}" presName="sibTrans" presStyleCnt="0"/>
      <dgm:spPr/>
    </dgm:pt>
    <dgm:pt modelId="{2F5432E2-CA83-455A-BDF6-002C4B379DC4}" type="pres">
      <dgm:prSet presAssocID="{33F30274-3157-4AFC-A587-7678E205ED33}" presName="compNode" presStyleCnt="0"/>
      <dgm:spPr/>
    </dgm:pt>
    <dgm:pt modelId="{7AB5DCB3-14F8-46B0-9023-A1DEA7E907FC}" type="pres">
      <dgm:prSet presAssocID="{33F30274-3157-4AFC-A587-7678E205ED33}" presName="bgRect" presStyleLbl="bgShp" presStyleIdx="2" presStyleCnt="4"/>
      <dgm:spPr/>
    </dgm:pt>
    <dgm:pt modelId="{132D781D-CC53-4620-B180-85A70E22864C}" type="pres">
      <dgm:prSet presAssocID="{33F30274-3157-4AFC-A587-7678E205ED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7FB6878-703D-4A8C-95AC-98CAF3FA2B20}" type="pres">
      <dgm:prSet presAssocID="{33F30274-3157-4AFC-A587-7678E205ED33}" presName="spaceRect" presStyleCnt="0"/>
      <dgm:spPr/>
    </dgm:pt>
    <dgm:pt modelId="{8F2F8E75-056B-496C-A88F-C80BAFC1080B}" type="pres">
      <dgm:prSet presAssocID="{33F30274-3157-4AFC-A587-7678E205ED33}" presName="parTx" presStyleLbl="revTx" presStyleIdx="2" presStyleCnt="5">
        <dgm:presLayoutVars>
          <dgm:chMax val="0"/>
          <dgm:chPref val="0"/>
        </dgm:presLayoutVars>
      </dgm:prSet>
      <dgm:spPr/>
    </dgm:pt>
    <dgm:pt modelId="{BBDFC506-4EE2-4FA9-A70A-55AAB7329E13}" type="pres">
      <dgm:prSet presAssocID="{E118EAA9-F1E2-4902-B018-5C5D078BE048}" presName="sibTrans" presStyleCnt="0"/>
      <dgm:spPr/>
    </dgm:pt>
    <dgm:pt modelId="{56AD52B5-8C53-434E-BC19-1652E9CDA7A5}" type="pres">
      <dgm:prSet presAssocID="{F36FF265-FF22-4897-8F11-74E304300929}" presName="compNode" presStyleCnt="0"/>
      <dgm:spPr/>
    </dgm:pt>
    <dgm:pt modelId="{1AC93182-6CE1-4FE9-BFBC-4BC6E5EB077C}" type="pres">
      <dgm:prSet presAssocID="{F36FF265-FF22-4897-8F11-74E304300929}" presName="bgRect" presStyleLbl="bgShp" presStyleIdx="3" presStyleCnt="4"/>
      <dgm:spPr/>
    </dgm:pt>
    <dgm:pt modelId="{D88D70F2-DE75-473B-B5B6-6EFDB3577949}" type="pres">
      <dgm:prSet presAssocID="{F36FF265-FF22-4897-8F11-74E3043009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1E34541-1349-4BDF-9A37-64A242946AB3}" type="pres">
      <dgm:prSet presAssocID="{F36FF265-FF22-4897-8F11-74E304300929}" presName="spaceRect" presStyleCnt="0"/>
      <dgm:spPr/>
    </dgm:pt>
    <dgm:pt modelId="{D6FDFD07-B7E7-4450-B0CF-B58038AB6E56}" type="pres">
      <dgm:prSet presAssocID="{F36FF265-FF22-4897-8F11-74E304300929}" presName="parTx" presStyleLbl="revTx" presStyleIdx="3" presStyleCnt="5">
        <dgm:presLayoutVars>
          <dgm:chMax val="0"/>
          <dgm:chPref val="0"/>
        </dgm:presLayoutVars>
      </dgm:prSet>
      <dgm:spPr/>
    </dgm:pt>
    <dgm:pt modelId="{869E0637-D2E2-D64C-9AB8-CDA5579796B9}" type="pres">
      <dgm:prSet presAssocID="{F36FF265-FF22-4897-8F11-74E304300929}" presName="desTx" presStyleLbl="revTx" presStyleIdx="4" presStyleCnt="5">
        <dgm:presLayoutVars/>
      </dgm:prSet>
      <dgm:spPr/>
    </dgm:pt>
  </dgm:ptLst>
  <dgm:cxnLst>
    <dgm:cxn modelId="{BEB0AF0C-7393-504F-827E-607121A15DA1}" type="presOf" srcId="{A9DE3DDF-A86D-604D-A5F2-8A9B5131D1BA}" destId="{869E0637-D2E2-D64C-9AB8-CDA5579796B9}" srcOrd="0" destOrd="0" presId="urn:microsoft.com/office/officeart/2018/2/layout/IconVerticalSolidList"/>
    <dgm:cxn modelId="{C0486C19-C009-0A47-9BCC-8F26ECBC5050}" type="presOf" srcId="{F36FF265-FF22-4897-8F11-74E304300929}" destId="{D6FDFD07-B7E7-4450-B0CF-B58038AB6E56}" srcOrd="0" destOrd="0" presId="urn:microsoft.com/office/officeart/2018/2/layout/IconVerticalSolidList"/>
    <dgm:cxn modelId="{2CC19329-A86B-4F9A-8B2F-C503F7FD3823}" srcId="{1FCA06C8-147D-45AD-BD91-4AC12129A11C}" destId="{F36FF265-FF22-4897-8F11-74E304300929}" srcOrd="3" destOrd="0" parTransId="{9FE3A7DE-BA52-4BBB-8664-FA4A20FC10BC}" sibTransId="{E3CC461F-8F24-4F80-A207-AD44A6A0B3AD}"/>
    <dgm:cxn modelId="{15AAE16C-E47F-384B-A52D-C051C6E49D38}" srcId="{F36FF265-FF22-4897-8F11-74E304300929}" destId="{A9DE3DDF-A86D-604D-A5F2-8A9B5131D1BA}" srcOrd="0" destOrd="0" parTransId="{62F1C4E6-7202-7342-AA66-623FF3F45611}" sibTransId="{4585E961-2DB3-6349-BAC2-D893045476B6}"/>
    <dgm:cxn modelId="{57393173-5F24-E347-B3E3-5DC159FBEBBF}" type="presOf" srcId="{33F30274-3157-4AFC-A587-7678E205ED33}" destId="{8F2F8E75-056B-496C-A88F-C80BAFC1080B}" srcOrd="0" destOrd="0" presId="urn:microsoft.com/office/officeart/2018/2/layout/IconVerticalSolidList"/>
    <dgm:cxn modelId="{E1DED288-37DA-8C43-85CC-80EF3144EACA}" type="presOf" srcId="{E0337F48-0594-473C-B8F5-112E48E45FC1}" destId="{9696BBE2-B8CC-4947-BAC7-A19E1B3EDBBE}" srcOrd="0" destOrd="0" presId="urn:microsoft.com/office/officeart/2018/2/layout/IconVerticalSolidList"/>
    <dgm:cxn modelId="{CBA2E788-DD94-4948-8920-6F48A55F896C}" type="presOf" srcId="{1FCA06C8-147D-45AD-BD91-4AC12129A11C}" destId="{DFD5F4F3-A6FE-410F-B5C9-E6587124A41B}" srcOrd="0" destOrd="0" presId="urn:microsoft.com/office/officeart/2018/2/layout/IconVerticalSolidList"/>
    <dgm:cxn modelId="{62AB958F-89F7-4C0F-9DE8-EFB049055871}" srcId="{1FCA06C8-147D-45AD-BD91-4AC12129A11C}" destId="{E0337F48-0594-473C-B8F5-112E48E45FC1}" srcOrd="1" destOrd="0" parTransId="{6D09A5E6-10AB-471B-94DA-ACBFEAE805E8}" sibTransId="{3403F235-2F0A-471D-8B29-802513FDEDE4}"/>
    <dgm:cxn modelId="{66D96AA0-AAC0-4903-9127-D59F52E36BEA}" srcId="{1FCA06C8-147D-45AD-BD91-4AC12129A11C}" destId="{33F30274-3157-4AFC-A587-7678E205ED33}" srcOrd="2" destOrd="0" parTransId="{5E723F71-9417-4E64-A3B4-D5DED9B4E2C4}" sibTransId="{E118EAA9-F1E2-4902-B018-5C5D078BE048}"/>
    <dgm:cxn modelId="{8BB4E4AC-C097-4A10-90DF-C695C69A3748}" srcId="{1FCA06C8-147D-45AD-BD91-4AC12129A11C}" destId="{D1B15AE9-4AFC-47EE-9A6D-AE5BF1A70943}" srcOrd="0" destOrd="0" parTransId="{FE617AA5-0D0C-4FEC-AB5C-5FEAD32CEC8F}" sibTransId="{A853FEEB-24B2-43FD-8DA6-F82C8E39B67E}"/>
    <dgm:cxn modelId="{3AA478E9-8717-AA42-98A9-3313A9A6EBD6}" type="presOf" srcId="{D1B15AE9-4AFC-47EE-9A6D-AE5BF1A70943}" destId="{6B12BB2E-738C-4A2C-9FD5-F605981E24DE}" srcOrd="0" destOrd="0" presId="urn:microsoft.com/office/officeart/2018/2/layout/IconVerticalSolidList"/>
    <dgm:cxn modelId="{29F0B1FE-C703-6A4D-B63C-CCE6ED03A145}" type="presParOf" srcId="{DFD5F4F3-A6FE-410F-B5C9-E6587124A41B}" destId="{81B8C8F0-857D-4816-9F21-6C8B3A868646}" srcOrd="0" destOrd="0" presId="urn:microsoft.com/office/officeart/2018/2/layout/IconVerticalSolidList"/>
    <dgm:cxn modelId="{599CB8E3-1E16-3840-98E7-68239F9D6E06}" type="presParOf" srcId="{81B8C8F0-857D-4816-9F21-6C8B3A868646}" destId="{0947517F-0BEF-473F-BF18-0B99D69E3C0A}" srcOrd="0" destOrd="0" presId="urn:microsoft.com/office/officeart/2018/2/layout/IconVerticalSolidList"/>
    <dgm:cxn modelId="{5EC58BA4-4BE3-8943-ACC7-7499F21C472B}" type="presParOf" srcId="{81B8C8F0-857D-4816-9F21-6C8B3A868646}" destId="{77382095-8D96-4B2A-B987-30495AB4EF24}" srcOrd="1" destOrd="0" presId="urn:microsoft.com/office/officeart/2018/2/layout/IconVerticalSolidList"/>
    <dgm:cxn modelId="{40A733F9-9A62-DE40-BAB7-CC06B9222158}" type="presParOf" srcId="{81B8C8F0-857D-4816-9F21-6C8B3A868646}" destId="{4452DE22-A709-44E5-A111-BC9CE8C19F74}" srcOrd="2" destOrd="0" presId="urn:microsoft.com/office/officeart/2018/2/layout/IconVerticalSolidList"/>
    <dgm:cxn modelId="{4A29C57E-12AB-614C-A866-EA0DB1F1C4E9}" type="presParOf" srcId="{81B8C8F0-857D-4816-9F21-6C8B3A868646}" destId="{6B12BB2E-738C-4A2C-9FD5-F605981E24DE}" srcOrd="3" destOrd="0" presId="urn:microsoft.com/office/officeart/2018/2/layout/IconVerticalSolidList"/>
    <dgm:cxn modelId="{A31E718C-DBF9-094A-A192-58796A67BAEE}" type="presParOf" srcId="{DFD5F4F3-A6FE-410F-B5C9-E6587124A41B}" destId="{3733BA7F-CF82-4775-AC4C-29FBF17B2B79}" srcOrd="1" destOrd="0" presId="urn:microsoft.com/office/officeart/2018/2/layout/IconVerticalSolidList"/>
    <dgm:cxn modelId="{40467375-8467-C24B-9504-167692AF41D3}" type="presParOf" srcId="{DFD5F4F3-A6FE-410F-B5C9-E6587124A41B}" destId="{E69FF4B1-8AF2-4727-9B03-CEA295B44307}" srcOrd="2" destOrd="0" presId="urn:microsoft.com/office/officeart/2018/2/layout/IconVerticalSolidList"/>
    <dgm:cxn modelId="{C8C74EE6-B725-7446-B5B5-156D3046D35B}" type="presParOf" srcId="{E69FF4B1-8AF2-4727-9B03-CEA295B44307}" destId="{B25FEE51-7941-4B9D-8217-CB84ED493C92}" srcOrd="0" destOrd="0" presId="urn:microsoft.com/office/officeart/2018/2/layout/IconVerticalSolidList"/>
    <dgm:cxn modelId="{9886CEA1-164B-BE46-B0FE-A9F317D1C687}" type="presParOf" srcId="{E69FF4B1-8AF2-4727-9B03-CEA295B44307}" destId="{DEBA03D8-C174-4AEE-90D5-B61CDD8745B9}" srcOrd="1" destOrd="0" presId="urn:microsoft.com/office/officeart/2018/2/layout/IconVerticalSolidList"/>
    <dgm:cxn modelId="{38D818C7-E112-7E4F-9F18-EBB91A6D899F}" type="presParOf" srcId="{E69FF4B1-8AF2-4727-9B03-CEA295B44307}" destId="{D6010A29-D662-4982-98CD-B7779037C29E}" srcOrd="2" destOrd="0" presId="urn:microsoft.com/office/officeart/2018/2/layout/IconVerticalSolidList"/>
    <dgm:cxn modelId="{FFD6D4D0-9403-2B44-BBE7-FD2132AA09C6}" type="presParOf" srcId="{E69FF4B1-8AF2-4727-9B03-CEA295B44307}" destId="{9696BBE2-B8CC-4947-BAC7-A19E1B3EDBBE}" srcOrd="3" destOrd="0" presId="urn:microsoft.com/office/officeart/2018/2/layout/IconVerticalSolidList"/>
    <dgm:cxn modelId="{90F4192F-A705-8742-B01E-F21F53B4CC37}" type="presParOf" srcId="{DFD5F4F3-A6FE-410F-B5C9-E6587124A41B}" destId="{3989B2F1-0824-407B-AB0A-9972F24F4B00}" srcOrd="3" destOrd="0" presId="urn:microsoft.com/office/officeart/2018/2/layout/IconVerticalSolidList"/>
    <dgm:cxn modelId="{09714690-3850-024D-B38A-3BDFB0D52E3E}" type="presParOf" srcId="{DFD5F4F3-A6FE-410F-B5C9-E6587124A41B}" destId="{2F5432E2-CA83-455A-BDF6-002C4B379DC4}" srcOrd="4" destOrd="0" presId="urn:microsoft.com/office/officeart/2018/2/layout/IconVerticalSolidList"/>
    <dgm:cxn modelId="{218E477C-4043-544E-83F2-1954DD0479C6}" type="presParOf" srcId="{2F5432E2-CA83-455A-BDF6-002C4B379DC4}" destId="{7AB5DCB3-14F8-46B0-9023-A1DEA7E907FC}" srcOrd="0" destOrd="0" presId="urn:microsoft.com/office/officeart/2018/2/layout/IconVerticalSolidList"/>
    <dgm:cxn modelId="{D8434860-6287-DC4E-90C5-C980A55FDA81}" type="presParOf" srcId="{2F5432E2-CA83-455A-BDF6-002C4B379DC4}" destId="{132D781D-CC53-4620-B180-85A70E22864C}" srcOrd="1" destOrd="0" presId="urn:microsoft.com/office/officeart/2018/2/layout/IconVerticalSolidList"/>
    <dgm:cxn modelId="{5AEDF4AB-2827-4C49-B735-9B03E3003316}" type="presParOf" srcId="{2F5432E2-CA83-455A-BDF6-002C4B379DC4}" destId="{87FB6878-703D-4A8C-95AC-98CAF3FA2B20}" srcOrd="2" destOrd="0" presId="urn:microsoft.com/office/officeart/2018/2/layout/IconVerticalSolidList"/>
    <dgm:cxn modelId="{CF627C88-1B13-224B-8C51-39DF6E156F02}" type="presParOf" srcId="{2F5432E2-CA83-455A-BDF6-002C4B379DC4}" destId="{8F2F8E75-056B-496C-A88F-C80BAFC1080B}" srcOrd="3" destOrd="0" presId="urn:microsoft.com/office/officeart/2018/2/layout/IconVerticalSolidList"/>
    <dgm:cxn modelId="{5C2D950D-19F4-AD4B-924F-7DBE507B00DE}" type="presParOf" srcId="{DFD5F4F3-A6FE-410F-B5C9-E6587124A41B}" destId="{BBDFC506-4EE2-4FA9-A70A-55AAB7329E13}" srcOrd="5" destOrd="0" presId="urn:microsoft.com/office/officeart/2018/2/layout/IconVerticalSolidList"/>
    <dgm:cxn modelId="{EEB18463-7030-6947-A25A-2A5863F5BE5A}" type="presParOf" srcId="{DFD5F4F3-A6FE-410F-B5C9-E6587124A41B}" destId="{56AD52B5-8C53-434E-BC19-1652E9CDA7A5}" srcOrd="6" destOrd="0" presId="urn:microsoft.com/office/officeart/2018/2/layout/IconVerticalSolidList"/>
    <dgm:cxn modelId="{FC96AA21-9A09-B241-AB89-75976660E99C}" type="presParOf" srcId="{56AD52B5-8C53-434E-BC19-1652E9CDA7A5}" destId="{1AC93182-6CE1-4FE9-BFBC-4BC6E5EB077C}" srcOrd="0" destOrd="0" presId="urn:microsoft.com/office/officeart/2018/2/layout/IconVerticalSolidList"/>
    <dgm:cxn modelId="{7407507D-6373-514A-9359-0C5F6565A2B2}" type="presParOf" srcId="{56AD52B5-8C53-434E-BC19-1652E9CDA7A5}" destId="{D88D70F2-DE75-473B-B5B6-6EFDB3577949}" srcOrd="1" destOrd="0" presId="urn:microsoft.com/office/officeart/2018/2/layout/IconVerticalSolidList"/>
    <dgm:cxn modelId="{F5AE16AD-CD81-884B-92F3-358120E1E899}" type="presParOf" srcId="{56AD52B5-8C53-434E-BC19-1652E9CDA7A5}" destId="{C1E34541-1349-4BDF-9A37-64A242946AB3}" srcOrd="2" destOrd="0" presId="urn:microsoft.com/office/officeart/2018/2/layout/IconVerticalSolidList"/>
    <dgm:cxn modelId="{FA803BF3-B835-1641-B7B6-7707A189A637}" type="presParOf" srcId="{56AD52B5-8C53-434E-BC19-1652E9CDA7A5}" destId="{D6FDFD07-B7E7-4450-B0CF-B58038AB6E56}" srcOrd="3" destOrd="0" presId="urn:microsoft.com/office/officeart/2018/2/layout/IconVerticalSolidList"/>
    <dgm:cxn modelId="{8DFF1D69-D96A-3E4D-84FF-9C6C116BAB20}" type="presParOf" srcId="{56AD52B5-8C53-434E-BC19-1652E9CDA7A5}" destId="{869E0637-D2E2-D64C-9AB8-CDA5579796B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78C575-488D-46B7-8F29-F60179E36ED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11DF185-AE27-4AC1-BC58-B35B55F080C5}">
      <dgm:prSet/>
      <dgm:spPr/>
      <dgm:t>
        <a:bodyPr/>
        <a:lstStyle/>
        <a:p>
          <a:r>
            <a:rPr lang="en-US"/>
            <a:t>Rover mission to Mars</a:t>
          </a:r>
        </a:p>
      </dgm:t>
    </dgm:pt>
    <dgm:pt modelId="{9065F182-D118-4E5E-B751-5E86164E8A77}" type="parTrans" cxnId="{173607F3-4A38-4F74-AE0B-424BDA9C642C}">
      <dgm:prSet/>
      <dgm:spPr/>
      <dgm:t>
        <a:bodyPr/>
        <a:lstStyle/>
        <a:p>
          <a:endParaRPr lang="en-US"/>
        </a:p>
      </dgm:t>
    </dgm:pt>
    <dgm:pt modelId="{C5244B6C-F4F3-480D-9021-FE8D3891B981}" type="sibTrans" cxnId="{173607F3-4A38-4F74-AE0B-424BDA9C642C}">
      <dgm:prSet/>
      <dgm:spPr/>
      <dgm:t>
        <a:bodyPr/>
        <a:lstStyle/>
        <a:p>
          <a:endParaRPr lang="en-US"/>
        </a:p>
      </dgm:t>
    </dgm:pt>
    <dgm:pt modelId="{C7038590-B089-4E0D-BF8A-01504BA934F0}">
      <dgm:prSet/>
      <dgm:spPr/>
      <dgm:t>
        <a:bodyPr/>
        <a:lstStyle/>
        <a:p>
          <a:r>
            <a:rPr lang="en-US"/>
            <a:t>Robotics</a:t>
          </a:r>
        </a:p>
      </dgm:t>
    </dgm:pt>
    <dgm:pt modelId="{F1694C27-FDC3-4ED2-8F56-94803ED06FE3}" type="parTrans" cxnId="{AED198CD-EE75-49C4-93E4-7D2F00BC8AE8}">
      <dgm:prSet/>
      <dgm:spPr/>
      <dgm:t>
        <a:bodyPr/>
        <a:lstStyle/>
        <a:p>
          <a:endParaRPr lang="en-US"/>
        </a:p>
      </dgm:t>
    </dgm:pt>
    <dgm:pt modelId="{A2409214-DC8D-4171-A744-AC96BFEDBA2D}" type="sibTrans" cxnId="{AED198CD-EE75-49C4-93E4-7D2F00BC8AE8}">
      <dgm:prSet/>
      <dgm:spPr/>
      <dgm:t>
        <a:bodyPr/>
        <a:lstStyle/>
        <a:p>
          <a:endParaRPr lang="en-US"/>
        </a:p>
      </dgm:t>
    </dgm:pt>
    <dgm:pt modelId="{809C609D-66CF-442E-B776-1D687111D6D3}">
      <dgm:prSet/>
      <dgm:spPr/>
      <dgm:t>
        <a:bodyPr/>
        <a:lstStyle/>
        <a:p>
          <a:r>
            <a:rPr lang="en-US"/>
            <a:t>Business process modelling</a:t>
          </a:r>
        </a:p>
      </dgm:t>
    </dgm:pt>
    <dgm:pt modelId="{31E7C1C2-E13A-44F1-A207-4BE2E9725EEB}" type="parTrans" cxnId="{98966348-EB08-4549-A1CB-CDC3AFF34E90}">
      <dgm:prSet/>
      <dgm:spPr/>
      <dgm:t>
        <a:bodyPr/>
        <a:lstStyle/>
        <a:p>
          <a:endParaRPr lang="en-US"/>
        </a:p>
      </dgm:t>
    </dgm:pt>
    <dgm:pt modelId="{213AD3D2-9232-4340-8119-38F77346CB73}" type="sibTrans" cxnId="{98966348-EB08-4549-A1CB-CDC3AFF34E90}">
      <dgm:prSet/>
      <dgm:spPr/>
      <dgm:t>
        <a:bodyPr/>
        <a:lstStyle/>
        <a:p>
          <a:endParaRPr lang="en-US"/>
        </a:p>
      </dgm:t>
    </dgm:pt>
    <dgm:pt modelId="{5F090996-AFD5-4D5A-B919-3EBCC1ECC04D}">
      <dgm:prSet/>
      <dgm:spPr/>
      <dgm:t>
        <a:bodyPr/>
        <a:lstStyle/>
        <a:p>
          <a:r>
            <a:rPr lang="en-US"/>
            <a:t>Planning for enterprise risk management</a:t>
          </a:r>
        </a:p>
      </dgm:t>
    </dgm:pt>
    <dgm:pt modelId="{4534D547-9156-4B20-ABD6-6E6FD0EA3446}" type="parTrans" cxnId="{15BC77E6-5AD8-4584-A575-4493306B1909}">
      <dgm:prSet/>
      <dgm:spPr/>
      <dgm:t>
        <a:bodyPr/>
        <a:lstStyle/>
        <a:p>
          <a:endParaRPr lang="en-US"/>
        </a:p>
      </dgm:t>
    </dgm:pt>
    <dgm:pt modelId="{9C0531EB-1924-4E76-9BC0-31DBC913EDDC}" type="sibTrans" cxnId="{15BC77E6-5AD8-4584-A575-4493306B1909}">
      <dgm:prSet/>
      <dgm:spPr/>
      <dgm:t>
        <a:bodyPr/>
        <a:lstStyle/>
        <a:p>
          <a:endParaRPr lang="en-US"/>
        </a:p>
      </dgm:t>
    </dgm:pt>
    <dgm:pt modelId="{B5A7ABC2-36F5-44D2-AD9B-58BEFE28162F}">
      <dgm:prSet/>
      <dgm:spPr/>
      <dgm:t>
        <a:bodyPr/>
        <a:lstStyle/>
        <a:p>
          <a:r>
            <a:rPr lang="en-US"/>
            <a:t>Logistic support</a:t>
          </a:r>
        </a:p>
      </dgm:t>
    </dgm:pt>
    <dgm:pt modelId="{68DF3666-4800-4A52-84A1-526074A5CA0E}" type="parTrans" cxnId="{AE68E709-ECAC-4747-8CFB-571134817A00}">
      <dgm:prSet/>
      <dgm:spPr/>
      <dgm:t>
        <a:bodyPr/>
        <a:lstStyle/>
        <a:p>
          <a:endParaRPr lang="en-US"/>
        </a:p>
      </dgm:t>
    </dgm:pt>
    <dgm:pt modelId="{CF8474F7-825B-4F4E-998B-0511C1EC4D68}" type="sibTrans" cxnId="{AE68E709-ECAC-4747-8CFB-571134817A00}">
      <dgm:prSet/>
      <dgm:spPr/>
      <dgm:t>
        <a:bodyPr/>
        <a:lstStyle/>
        <a:p>
          <a:endParaRPr lang="en-US"/>
        </a:p>
      </dgm:t>
    </dgm:pt>
    <dgm:pt modelId="{447C3595-CC11-433A-B9B0-4602CA352D38}">
      <dgm:prSet/>
      <dgm:spPr/>
      <dgm:t>
        <a:bodyPr/>
        <a:lstStyle/>
        <a:p>
          <a:r>
            <a:rPr lang="en-US"/>
            <a:t>Multiple battery use</a:t>
          </a:r>
        </a:p>
      </dgm:t>
    </dgm:pt>
    <dgm:pt modelId="{6662446D-9118-423D-9126-55376E3236F7}" type="parTrans" cxnId="{F270EA55-0B09-43F3-8893-CE4C13BA3300}">
      <dgm:prSet/>
      <dgm:spPr/>
      <dgm:t>
        <a:bodyPr/>
        <a:lstStyle/>
        <a:p>
          <a:endParaRPr lang="en-US"/>
        </a:p>
      </dgm:t>
    </dgm:pt>
    <dgm:pt modelId="{1CDD882F-0B4D-4358-AB9E-5FC295EAD8BE}" type="sibTrans" cxnId="{F270EA55-0B09-43F3-8893-CE4C13BA3300}">
      <dgm:prSet/>
      <dgm:spPr/>
      <dgm:t>
        <a:bodyPr/>
        <a:lstStyle/>
        <a:p>
          <a:endParaRPr lang="en-US"/>
        </a:p>
      </dgm:t>
    </dgm:pt>
    <dgm:pt modelId="{7FA7EF90-D0B2-4668-B900-2FD82381C966}">
      <dgm:prSet/>
      <dgm:spPr/>
      <dgm:t>
        <a:bodyPr/>
        <a:lstStyle/>
        <a:p>
          <a:r>
            <a:rPr lang="en-US"/>
            <a:t>Machine Tool Calibration</a:t>
          </a:r>
        </a:p>
      </dgm:t>
    </dgm:pt>
    <dgm:pt modelId="{7A28428E-DDD2-4890-A153-9D6477A62B16}" type="parTrans" cxnId="{C9905540-6D70-44AC-89D9-58D7B5A35AC2}">
      <dgm:prSet/>
      <dgm:spPr/>
      <dgm:t>
        <a:bodyPr/>
        <a:lstStyle/>
        <a:p>
          <a:endParaRPr lang="en-US"/>
        </a:p>
      </dgm:t>
    </dgm:pt>
    <dgm:pt modelId="{97A7C5D4-28AA-47DD-83C7-63F22A47AFF0}" type="sibTrans" cxnId="{C9905540-6D70-44AC-89D9-58D7B5A35AC2}">
      <dgm:prSet/>
      <dgm:spPr/>
      <dgm:t>
        <a:bodyPr/>
        <a:lstStyle/>
        <a:p>
          <a:endParaRPr lang="en-US"/>
        </a:p>
      </dgm:t>
    </dgm:pt>
    <dgm:pt modelId="{B663CF32-EA9C-4767-848A-05FEA3D2F361}">
      <dgm:prSet/>
      <dgm:spPr/>
      <dgm:t>
        <a:bodyPr/>
        <a:lstStyle/>
        <a:p>
          <a:r>
            <a:rPr lang="en-US"/>
            <a:t>Computer Games</a:t>
          </a:r>
        </a:p>
      </dgm:t>
    </dgm:pt>
    <dgm:pt modelId="{998B06E9-7C98-4EE8-B7FC-3AE31A391431}" type="parTrans" cxnId="{BB36140C-927D-4A16-9025-CA0EBA16D430}">
      <dgm:prSet/>
      <dgm:spPr/>
      <dgm:t>
        <a:bodyPr/>
        <a:lstStyle/>
        <a:p>
          <a:endParaRPr lang="en-US"/>
        </a:p>
      </dgm:t>
    </dgm:pt>
    <dgm:pt modelId="{8F1E05F3-75C2-412E-95B2-5FAD8E8E2BFE}" type="sibTrans" cxnId="{BB36140C-927D-4A16-9025-CA0EBA16D430}">
      <dgm:prSet/>
      <dgm:spPr/>
      <dgm:t>
        <a:bodyPr/>
        <a:lstStyle/>
        <a:p>
          <a:endParaRPr lang="en-US"/>
        </a:p>
      </dgm:t>
    </dgm:pt>
    <dgm:pt modelId="{2D3483E9-F313-421F-A9A1-9C5E0157B58A}">
      <dgm:prSet/>
      <dgm:spPr/>
      <dgm:t>
        <a:bodyPr/>
        <a:lstStyle/>
        <a:p>
          <a:r>
            <a:rPr lang="en-US"/>
            <a:t>Road transport modelling</a:t>
          </a:r>
        </a:p>
      </dgm:t>
    </dgm:pt>
    <dgm:pt modelId="{EDBEFDC8-06AF-49C0-B17D-F0CE3491FFDF}" type="parTrans" cxnId="{3D9505ED-B775-4507-9B4D-41E27B749AC4}">
      <dgm:prSet/>
      <dgm:spPr/>
      <dgm:t>
        <a:bodyPr/>
        <a:lstStyle/>
        <a:p>
          <a:endParaRPr lang="en-US"/>
        </a:p>
      </dgm:t>
    </dgm:pt>
    <dgm:pt modelId="{6270CB2D-F2B4-4356-B2C0-5BAA95DF77A9}" type="sibTrans" cxnId="{3D9505ED-B775-4507-9B4D-41E27B749AC4}">
      <dgm:prSet/>
      <dgm:spPr/>
      <dgm:t>
        <a:bodyPr/>
        <a:lstStyle/>
        <a:p>
          <a:endParaRPr lang="en-US"/>
        </a:p>
      </dgm:t>
    </dgm:pt>
    <dgm:pt modelId="{C5C380B3-6CB1-4EE2-A09B-5A2B8B2B27D2}">
      <dgm:prSet/>
      <dgm:spPr/>
      <dgm:t>
        <a:bodyPr/>
        <a:lstStyle/>
        <a:p>
          <a:r>
            <a:rPr lang="en-US"/>
            <a:t>Traffic Accident Management</a:t>
          </a:r>
        </a:p>
      </dgm:t>
    </dgm:pt>
    <dgm:pt modelId="{CE8553AF-50D2-41D7-BAF0-AA58C17F50CD}" type="parTrans" cxnId="{131838DB-340E-4AC5-92F2-C923D753A182}">
      <dgm:prSet/>
      <dgm:spPr/>
      <dgm:t>
        <a:bodyPr/>
        <a:lstStyle/>
        <a:p>
          <a:endParaRPr lang="en-US"/>
        </a:p>
      </dgm:t>
    </dgm:pt>
    <dgm:pt modelId="{3B56C2A1-7822-43F0-A155-9EDAB5E14E5C}" type="sibTrans" cxnId="{131838DB-340E-4AC5-92F2-C923D753A182}">
      <dgm:prSet/>
      <dgm:spPr/>
      <dgm:t>
        <a:bodyPr/>
        <a:lstStyle/>
        <a:p>
          <a:endParaRPr lang="en-US"/>
        </a:p>
      </dgm:t>
    </dgm:pt>
    <dgm:pt modelId="{2B710583-B4BC-4C2B-B89F-5EC8F5A33C8D}">
      <dgm:prSet/>
      <dgm:spPr/>
      <dgm:t>
        <a:bodyPr/>
        <a:lstStyle/>
        <a:p>
          <a:r>
            <a:rPr lang="en-US"/>
            <a:t>IBM Watson</a:t>
          </a:r>
        </a:p>
      </dgm:t>
    </dgm:pt>
    <dgm:pt modelId="{F168F193-FE3B-45E7-850E-1BE8D167A68E}" type="parTrans" cxnId="{BB15F9BB-E778-4689-96E2-BCBE54AF7B3F}">
      <dgm:prSet/>
      <dgm:spPr/>
      <dgm:t>
        <a:bodyPr/>
        <a:lstStyle/>
        <a:p>
          <a:endParaRPr lang="en-US"/>
        </a:p>
      </dgm:t>
    </dgm:pt>
    <dgm:pt modelId="{7EC2C6B6-052E-47C8-9311-DA648D502962}" type="sibTrans" cxnId="{BB15F9BB-E778-4689-96E2-BCBE54AF7B3F}">
      <dgm:prSet/>
      <dgm:spPr/>
      <dgm:t>
        <a:bodyPr/>
        <a:lstStyle/>
        <a:p>
          <a:endParaRPr lang="en-US"/>
        </a:p>
      </dgm:t>
    </dgm:pt>
    <dgm:pt modelId="{26E774E1-4A6D-4D16-A546-21B0C2C774A7}">
      <dgm:prSet/>
      <dgm:spPr/>
      <dgm:t>
        <a:bodyPr/>
        <a:lstStyle/>
        <a:p>
          <a:r>
            <a:rPr lang="en-US"/>
            <a:t>And more…</a:t>
          </a:r>
        </a:p>
      </dgm:t>
    </dgm:pt>
    <dgm:pt modelId="{6ACC5D5A-EB52-44CC-9CBE-C640D082CFA0}" type="parTrans" cxnId="{15C09C9E-8001-4E65-932B-109F2284C362}">
      <dgm:prSet/>
      <dgm:spPr/>
      <dgm:t>
        <a:bodyPr/>
        <a:lstStyle/>
        <a:p>
          <a:endParaRPr lang="en-US"/>
        </a:p>
      </dgm:t>
    </dgm:pt>
    <dgm:pt modelId="{189AC17C-F8CC-4442-9DE3-BA337AB9ABD0}" type="sibTrans" cxnId="{15C09C9E-8001-4E65-932B-109F2284C362}">
      <dgm:prSet/>
      <dgm:spPr/>
      <dgm:t>
        <a:bodyPr/>
        <a:lstStyle/>
        <a:p>
          <a:endParaRPr lang="en-US"/>
        </a:p>
      </dgm:t>
    </dgm:pt>
    <dgm:pt modelId="{53EECD7F-FB57-5C47-9C71-E6D5F82BCEA6}" type="pres">
      <dgm:prSet presAssocID="{AD78C575-488D-46B7-8F29-F60179E36ED4}" presName="diagram" presStyleCnt="0">
        <dgm:presLayoutVars>
          <dgm:dir/>
          <dgm:resizeHandles val="exact"/>
        </dgm:presLayoutVars>
      </dgm:prSet>
      <dgm:spPr/>
    </dgm:pt>
    <dgm:pt modelId="{AA0FD2B6-D592-C14C-BE95-955D350A6259}" type="pres">
      <dgm:prSet presAssocID="{D11DF185-AE27-4AC1-BC58-B35B55F080C5}" presName="node" presStyleLbl="node1" presStyleIdx="0" presStyleCnt="12">
        <dgm:presLayoutVars>
          <dgm:bulletEnabled val="1"/>
        </dgm:presLayoutVars>
      </dgm:prSet>
      <dgm:spPr/>
    </dgm:pt>
    <dgm:pt modelId="{813B708C-FF6A-CF44-92CB-37B08B36B0A6}" type="pres">
      <dgm:prSet presAssocID="{C5244B6C-F4F3-480D-9021-FE8D3891B981}" presName="sibTrans" presStyleCnt="0"/>
      <dgm:spPr/>
    </dgm:pt>
    <dgm:pt modelId="{386B3102-85C4-8F41-9C87-DB83A4AE580B}" type="pres">
      <dgm:prSet presAssocID="{C7038590-B089-4E0D-BF8A-01504BA934F0}" presName="node" presStyleLbl="node1" presStyleIdx="1" presStyleCnt="12">
        <dgm:presLayoutVars>
          <dgm:bulletEnabled val="1"/>
        </dgm:presLayoutVars>
      </dgm:prSet>
      <dgm:spPr/>
    </dgm:pt>
    <dgm:pt modelId="{404CBDA7-DF80-3747-A6D8-0802A105DFD1}" type="pres">
      <dgm:prSet presAssocID="{A2409214-DC8D-4171-A744-AC96BFEDBA2D}" presName="sibTrans" presStyleCnt="0"/>
      <dgm:spPr/>
    </dgm:pt>
    <dgm:pt modelId="{CCA7E128-03B3-4847-ABC3-B7C3F7F805D4}" type="pres">
      <dgm:prSet presAssocID="{809C609D-66CF-442E-B776-1D687111D6D3}" presName="node" presStyleLbl="node1" presStyleIdx="2" presStyleCnt="12">
        <dgm:presLayoutVars>
          <dgm:bulletEnabled val="1"/>
        </dgm:presLayoutVars>
      </dgm:prSet>
      <dgm:spPr/>
    </dgm:pt>
    <dgm:pt modelId="{D6719433-A2E7-244F-9296-C137328166C2}" type="pres">
      <dgm:prSet presAssocID="{213AD3D2-9232-4340-8119-38F77346CB73}" presName="sibTrans" presStyleCnt="0"/>
      <dgm:spPr/>
    </dgm:pt>
    <dgm:pt modelId="{FF289FE1-2330-0147-9AB7-261B7A3BB2E0}" type="pres">
      <dgm:prSet presAssocID="{5F090996-AFD5-4D5A-B919-3EBCC1ECC04D}" presName="node" presStyleLbl="node1" presStyleIdx="3" presStyleCnt="12">
        <dgm:presLayoutVars>
          <dgm:bulletEnabled val="1"/>
        </dgm:presLayoutVars>
      </dgm:prSet>
      <dgm:spPr/>
    </dgm:pt>
    <dgm:pt modelId="{8C80FFF0-A086-0645-8CA2-DA01A4575731}" type="pres">
      <dgm:prSet presAssocID="{9C0531EB-1924-4E76-9BC0-31DBC913EDDC}" presName="sibTrans" presStyleCnt="0"/>
      <dgm:spPr/>
    </dgm:pt>
    <dgm:pt modelId="{0F1447D0-9C86-4640-A902-5147104A2043}" type="pres">
      <dgm:prSet presAssocID="{B5A7ABC2-36F5-44D2-AD9B-58BEFE28162F}" presName="node" presStyleLbl="node1" presStyleIdx="4" presStyleCnt="12">
        <dgm:presLayoutVars>
          <dgm:bulletEnabled val="1"/>
        </dgm:presLayoutVars>
      </dgm:prSet>
      <dgm:spPr/>
    </dgm:pt>
    <dgm:pt modelId="{8A9BC019-4393-E34A-9F4A-E50A007D84AC}" type="pres">
      <dgm:prSet presAssocID="{CF8474F7-825B-4F4E-998B-0511C1EC4D68}" presName="sibTrans" presStyleCnt="0"/>
      <dgm:spPr/>
    </dgm:pt>
    <dgm:pt modelId="{781689D6-22F8-1C40-AEEE-CBBE38E5B9DE}" type="pres">
      <dgm:prSet presAssocID="{447C3595-CC11-433A-B9B0-4602CA352D38}" presName="node" presStyleLbl="node1" presStyleIdx="5" presStyleCnt="12">
        <dgm:presLayoutVars>
          <dgm:bulletEnabled val="1"/>
        </dgm:presLayoutVars>
      </dgm:prSet>
      <dgm:spPr/>
    </dgm:pt>
    <dgm:pt modelId="{5D2F713B-534C-E84D-906F-E4380C3E2C2F}" type="pres">
      <dgm:prSet presAssocID="{1CDD882F-0B4D-4358-AB9E-5FC295EAD8BE}" presName="sibTrans" presStyleCnt="0"/>
      <dgm:spPr/>
    </dgm:pt>
    <dgm:pt modelId="{E7172FE6-E667-A948-BE96-5FF812216E93}" type="pres">
      <dgm:prSet presAssocID="{7FA7EF90-D0B2-4668-B900-2FD82381C966}" presName="node" presStyleLbl="node1" presStyleIdx="6" presStyleCnt="12">
        <dgm:presLayoutVars>
          <dgm:bulletEnabled val="1"/>
        </dgm:presLayoutVars>
      </dgm:prSet>
      <dgm:spPr/>
    </dgm:pt>
    <dgm:pt modelId="{612A976C-44C0-F149-A4D6-1AEBB89936DC}" type="pres">
      <dgm:prSet presAssocID="{97A7C5D4-28AA-47DD-83C7-63F22A47AFF0}" presName="sibTrans" presStyleCnt="0"/>
      <dgm:spPr/>
    </dgm:pt>
    <dgm:pt modelId="{BE680384-0602-E541-A8DD-A858B9203D4D}" type="pres">
      <dgm:prSet presAssocID="{B663CF32-EA9C-4767-848A-05FEA3D2F361}" presName="node" presStyleLbl="node1" presStyleIdx="7" presStyleCnt="12">
        <dgm:presLayoutVars>
          <dgm:bulletEnabled val="1"/>
        </dgm:presLayoutVars>
      </dgm:prSet>
      <dgm:spPr/>
    </dgm:pt>
    <dgm:pt modelId="{2A823ABF-11E3-5145-B4CD-5CA0BD6B76CE}" type="pres">
      <dgm:prSet presAssocID="{8F1E05F3-75C2-412E-95B2-5FAD8E8E2BFE}" presName="sibTrans" presStyleCnt="0"/>
      <dgm:spPr/>
    </dgm:pt>
    <dgm:pt modelId="{FF1FB950-FB4F-EE4A-A891-8B3D5D7A530F}" type="pres">
      <dgm:prSet presAssocID="{2D3483E9-F313-421F-A9A1-9C5E0157B58A}" presName="node" presStyleLbl="node1" presStyleIdx="8" presStyleCnt="12">
        <dgm:presLayoutVars>
          <dgm:bulletEnabled val="1"/>
        </dgm:presLayoutVars>
      </dgm:prSet>
      <dgm:spPr/>
    </dgm:pt>
    <dgm:pt modelId="{E64AE874-4D0A-784D-98CE-E0829AA21D42}" type="pres">
      <dgm:prSet presAssocID="{6270CB2D-F2B4-4356-B2C0-5BAA95DF77A9}" presName="sibTrans" presStyleCnt="0"/>
      <dgm:spPr/>
    </dgm:pt>
    <dgm:pt modelId="{05053FCA-B0DD-DF40-A53A-9100F8ECC938}" type="pres">
      <dgm:prSet presAssocID="{C5C380B3-6CB1-4EE2-A09B-5A2B8B2B27D2}" presName="node" presStyleLbl="node1" presStyleIdx="9" presStyleCnt="12">
        <dgm:presLayoutVars>
          <dgm:bulletEnabled val="1"/>
        </dgm:presLayoutVars>
      </dgm:prSet>
      <dgm:spPr/>
    </dgm:pt>
    <dgm:pt modelId="{B256A4FB-D181-F540-B230-A66C96FE9F57}" type="pres">
      <dgm:prSet presAssocID="{3B56C2A1-7822-43F0-A155-9EDAB5E14E5C}" presName="sibTrans" presStyleCnt="0"/>
      <dgm:spPr/>
    </dgm:pt>
    <dgm:pt modelId="{B50783E7-495F-1546-94F0-4C3408AD49FB}" type="pres">
      <dgm:prSet presAssocID="{2B710583-B4BC-4C2B-B89F-5EC8F5A33C8D}" presName="node" presStyleLbl="node1" presStyleIdx="10" presStyleCnt="12">
        <dgm:presLayoutVars>
          <dgm:bulletEnabled val="1"/>
        </dgm:presLayoutVars>
      </dgm:prSet>
      <dgm:spPr/>
    </dgm:pt>
    <dgm:pt modelId="{6C5DF44C-E1EB-ED4A-ABF9-9F87CF9E4AA6}" type="pres">
      <dgm:prSet presAssocID="{7EC2C6B6-052E-47C8-9311-DA648D502962}" presName="sibTrans" presStyleCnt="0"/>
      <dgm:spPr/>
    </dgm:pt>
    <dgm:pt modelId="{D79F097E-1537-5C44-BAED-EB63DE6C5E6C}" type="pres">
      <dgm:prSet presAssocID="{26E774E1-4A6D-4D16-A546-21B0C2C774A7}" presName="node" presStyleLbl="node1" presStyleIdx="11" presStyleCnt="12">
        <dgm:presLayoutVars>
          <dgm:bulletEnabled val="1"/>
        </dgm:presLayoutVars>
      </dgm:prSet>
      <dgm:spPr/>
    </dgm:pt>
  </dgm:ptLst>
  <dgm:cxnLst>
    <dgm:cxn modelId="{AE68E709-ECAC-4747-8CFB-571134817A00}" srcId="{AD78C575-488D-46B7-8F29-F60179E36ED4}" destId="{B5A7ABC2-36F5-44D2-AD9B-58BEFE28162F}" srcOrd="4" destOrd="0" parTransId="{68DF3666-4800-4A52-84A1-526074A5CA0E}" sibTransId="{CF8474F7-825B-4F4E-998B-0511C1EC4D68}"/>
    <dgm:cxn modelId="{BB36140C-927D-4A16-9025-CA0EBA16D430}" srcId="{AD78C575-488D-46B7-8F29-F60179E36ED4}" destId="{B663CF32-EA9C-4767-848A-05FEA3D2F361}" srcOrd="7" destOrd="0" parTransId="{998B06E9-7C98-4EE8-B7FC-3AE31A391431}" sibTransId="{8F1E05F3-75C2-412E-95B2-5FAD8E8E2BFE}"/>
    <dgm:cxn modelId="{E9A67910-93CE-BC4D-A777-BF79F2470D04}" type="presOf" srcId="{26E774E1-4A6D-4D16-A546-21B0C2C774A7}" destId="{D79F097E-1537-5C44-BAED-EB63DE6C5E6C}" srcOrd="0" destOrd="0" presId="urn:microsoft.com/office/officeart/2005/8/layout/default"/>
    <dgm:cxn modelId="{D3C1C71E-224C-CB49-898D-CE46B12940FD}" type="presOf" srcId="{B5A7ABC2-36F5-44D2-AD9B-58BEFE28162F}" destId="{0F1447D0-9C86-4640-A902-5147104A2043}" srcOrd="0" destOrd="0" presId="urn:microsoft.com/office/officeart/2005/8/layout/default"/>
    <dgm:cxn modelId="{CBCE6F27-8EA8-5048-9A0B-6BFAE9AF8D47}" type="presOf" srcId="{AD78C575-488D-46B7-8F29-F60179E36ED4}" destId="{53EECD7F-FB57-5C47-9C71-E6D5F82BCEA6}" srcOrd="0" destOrd="0" presId="urn:microsoft.com/office/officeart/2005/8/layout/default"/>
    <dgm:cxn modelId="{F1CD9833-A1A5-FF4D-A587-3A83693A079B}" type="presOf" srcId="{D11DF185-AE27-4AC1-BC58-B35B55F080C5}" destId="{AA0FD2B6-D592-C14C-BE95-955D350A6259}" srcOrd="0" destOrd="0" presId="urn:microsoft.com/office/officeart/2005/8/layout/default"/>
    <dgm:cxn modelId="{6DF44B3F-BFD2-074E-B690-E139658BF7E3}" type="presOf" srcId="{447C3595-CC11-433A-B9B0-4602CA352D38}" destId="{781689D6-22F8-1C40-AEEE-CBBE38E5B9DE}" srcOrd="0" destOrd="0" presId="urn:microsoft.com/office/officeart/2005/8/layout/default"/>
    <dgm:cxn modelId="{C9905540-6D70-44AC-89D9-58D7B5A35AC2}" srcId="{AD78C575-488D-46B7-8F29-F60179E36ED4}" destId="{7FA7EF90-D0B2-4668-B900-2FD82381C966}" srcOrd="6" destOrd="0" parTransId="{7A28428E-DDD2-4890-A153-9D6477A62B16}" sibTransId="{97A7C5D4-28AA-47DD-83C7-63F22A47AFF0}"/>
    <dgm:cxn modelId="{7204D95C-3153-A642-9B2D-CC0C26353B91}" type="presOf" srcId="{2D3483E9-F313-421F-A9A1-9C5E0157B58A}" destId="{FF1FB950-FB4F-EE4A-A891-8B3D5D7A530F}" srcOrd="0" destOrd="0" presId="urn:microsoft.com/office/officeart/2005/8/layout/default"/>
    <dgm:cxn modelId="{98966348-EB08-4549-A1CB-CDC3AFF34E90}" srcId="{AD78C575-488D-46B7-8F29-F60179E36ED4}" destId="{809C609D-66CF-442E-B776-1D687111D6D3}" srcOrd="2" destOrd="0" parTransId="{31E7C1C2-E13A-44F1-A207-4BE2E9725EEB}" sibTransId="{213AD3D2-9232-4340-8119-38F77346CB73}"/>
    <dgm:cxn modelId="{F270EA55-0B09-43F3-8893-CE4C13BA3300}" srcId="{AD78C575-488D-46B7-8F29-F60179E36ED4}" destId="{447C3595-CC11-433A-B9B0-4602CA352D38}" srcOrd="5" destOrd="0" parTransId="{6662446D-9118-423D-9126-55376E3236F7}" sibTransId="{1CDD882F-0B4D-4358-AB9E-5FC295EAD8BE}"/>
    <dgm:cxn modelId="{7ED5317F-8DAF-0349-9850-21F20FA23A2D}" type="presOf" srcId="{C7038590-B089-4E0D-BF8A-01504BA934F0}" destId="{386B3102-85C4-8F41-9C87-DB83A4AE580B}" srcOrd="0" destOrd="0" presId="urn:microsoft.com/office/officeart/2005/8/layout/default"/>
    <dgm:cxn modelId="{2CE89A7F-C2F9-F34D-884F-ADF4B935B693}" type="presOf" srcId="{C5C380B3-6CB1-4EE2-A09B-5A2B8B2B27D2}" destId="{05053FCA-B0DD-DF40-A53A-9100F8ECC938}" srcOrd="0" destOrd="0" presId="urn:microsoft.com/office/officeart/2005/8/layout/default"/>
    <dgm:cxn modelId="{15C09C9E-8001-4E65-932B-109F2284C362}" srcId="{AD78C575-488D-46B7-8F29-F60179E36ED4}" destId="{26E774E1-4A6D-4D16-A546-21B0C2C774A7}" srcOrd="11" destOrd="0" parTransId="{6ACC5D5A-EB52-44CC-9CBE-C640D082CFA0}" sibTransId="{189AC17C-F8CC-4442-9DE3-BA337AB9ABD0}"/>
    <dgm:cxn modelId="{EDEE2FB3-33B2-AE4B-ADF5-70BF4454003D}" type="presOf" srcId="{2B710583-B4BC-4C2B-B89F-5EC8F5A33C8D}" destId="{B50783E7-495F-1546-94F0-4C3408AD49FB}" srcOrd="0" destOrd="0" presId="urn:microsoft.com/office/officeart/2005/8/layout/default"/>
    <dgm:cxn modelId="{BB15F9BB-E778-4689-96E2-BCBE54AF7B3F}" srcId="{AD78C575-488D-46B7-8F29-F60179E36ED4}" destId="{2B710583-B4BC-4C2B-B89F-5EC8F5A33C8D}" srcOrd="10" destOrd="0" parTransId="{F168F193-FE3B-45E7-850E-1BE8D167A68E}" sibTransId="{7EC2C6B6-052E-47C8-9311-DA648D502962}"/>
    <dgm:cxn modelId="{AED198CD-EE75-49C4-93E4-7D2F00BC8AE8}" srcId="{AD78C575-488D-46B7-8F29-F60179E36ED4}" destId="{C7038590-B089-4E0D-BF8A-01504BA934F0}" srcOrd="1" destOrd="0" parTransId="{F1694C27-FDC3-4ED2-8F56-94803ED06FE3}" sibTransId="{A2409214-DC8D-4171-A744-AC96BFEDBA2D}"/>
    <dgm:cxn modelId="{9C09E3D0-E992-5D4B-B4DF-98CAFCAE3BBA}" type="presOf" srcId="{7FA7EF90-D0B2-4668-B900-2FD82381C966}" destId="{E7172FE6-E667-A948-BE96-5FF812216E93}" srcOrd="0" destOrd="0" presId="urn:microsoft.com/office/officeart/2005/8/layout/default"/>
    <dgm:cxn modelId="{131838DB-340E-4AC5-92F2-C923D753A182}" srcId="{AD78C575-488D-46B7-8F29-F60179E36ED4}" destId="{C5C380B3-6CB1-4EE2-A09B-5A2B8B2B27D2}" srcOrd="9" destOrd="0" parTransId="{CE8553AF-50D2-41D7-BAF0-AA58C17F50CD}" sibTransId="{3B56C2A1-7822-43F0-A155-9EDAB5E14E5C}"/>
    <dgm:cxn modelId="{B20EC9DF-61A7-7649-968D-8E8FCC6A44DB}" type="presOf" srcId="{B663CF32-EA9C-4767-848A-05FEA3D2F361}" destId="{BE680384-0602-E541-A8DD-A858B9203D4D}" srcOrd="0" destOrd="0" presId="urn:microsoft.com/office/officeart/2005/8/layout/default"/>
    <dgm:cxn modelId="{7053E2E1-00E6-B445-B76D-FC7ACFB68AC4}" type="presOf" srcId="{809C609D-66CF-442E-B776-1D687111D6D3}" destId="{CCA7E128-03B3-4847-ABC3-B7C3F7F805D4}" srcOrd="0" destOrd="0" presId="urn:microsoft.com/office/officeart/2005/8/layout/default"/>
    <dgm:cxn modelId="{FB5E3DE6-1265-F644-82F0-380D784D7228}" type="presOf" srcId="{5F090996-AFD5-4D5A-B919-3EBCC1ECC04D}" destId="{FF289FE1-2330-0147-9AB7-261B7A3BB2E0}" srcOrd="0" destOrd="0" presId="urn:microsoft.com/office/officeart/2005/8/layout/default"/>
    <dgm:cxn modelId="{15BC77E6-5AD8-4584-A575-4493306B1909}" srcId="{AD78C575-488D-46B7-8F29-F60179E36ED4}" destId="{5F090996-AFD5-4D5A-B919-3EBCC1ECC04D}" srcOrd="3" destOrd="0" parTransId="{4534D547-9156-4B20-ABD6-6E6FD0EA3446}" sibTransId="{9C0531EB-1924-4E76-9BC0-31DBC913EDDC}"/>
    <dgm:cxn modelId="{3D9505ED-B775-4507-9B4D-41E27B749AC4}" srcId="{AD78C575-488D-46B7-8F29-F60179E36ED4}" destId="{2D3483E9-F313-421F-A9A1-9C5E0157B58A}" srcOrd="8" destOrd="0" parTransId="{EDBEFDC8-06AF-49C0-B17D-F0CE3491FFDF}" sibTransId="{6270CB2D-F2B4-4356-B2C0-5BAA95DF77A9}"/>
    <dgm:cxn modelId="{173607F3-4A38-4F74-AE0B-424BDA9C642C}" srcId="{AD78C575-488D-46B7-8F29-F60179E36ED4}" destId="{D11DF185-AE27-4AC1-BC58-B35B55F080C5}" srcOrd="0" destOrd="0" parTransId="{9065F182-D118-4E5E-B751-5E86164E8A77}" sibTransId="{C5244B6C-F4F3-480D-9021-FE8D3891B981}"/>
    <dgm:cxn modelId="{7A2DE762-A919-EC4B-960F-1D9C3F71626A}" type="presParOf" srcId="{53EECD7F-FB57-5C47-9C71-E6D5F82BCEA6}" destId="{AA0FD2B6-D592-C14C-BE95-955D350A6259}" srcOrd="0" destOrd="0" presId="urn:microsoft.com/office/officeart/2005/8/layout/default"/>
    <dgm:cxn modelId="{AB268881-EEFC-FD49-B6E3-01DDC60D18D2}" type="presParOf" srcId="{53EECD7F-FB57-5C47-9C71-E6D5F82BCEA6}" destId="{813B708C-FF6A-CF44-92CB-37B08B36B0A6}" srcOrd="1" destOrd="0" presId="urn:microsoft.com/office/officeart/2005/8/layout/default"/>
    <dgm:cxn modelId="{5AE4D1C4-F04C-2448-A261-8213F3B31AFD}" type="presParOf" srcId="{53EECD7F-FB57-5C47-9C71-E6D5F82BCEA6}" destId="{386B3102-85C4-8F41-9C87-DB83A4AE580B}" srcOrd="2" destOrd="0" presId="urn:microsoft.com/office/officeart/2005/8/layout/default"/>
    <dgm:cxn modelId="{16C6911D-BBCC-AF4E-915C-40F2134B5EF9}" type="presParOf" srcId="{53EECD7F-FB57-5C47-9C71-E6D5F82BCEA6}" destId="{404CBDA7-DF80-3747-A6D8-0802A105DFD1}" srcOrd="3" destOrd="0" presId="urn:microsoft.com/office/officeart/2005/8/layout/default"/>
    <dgm:cxn modelId="{F13DC946-AB89-294A-B723-BED96CBDD6D4}" type="presParOf" srcId="{53EECD7F-FB57-5C47-9C71-E6D5F82BCEA6}" destId="{CCA7E128-03B3-4847-ABC3-B7C3F7F805D4}" srcOrd="4" destOrd="0" presId="urn:microsoft.com/office/officeart/2005/8/layout/default"/>
    <dgm:cxn modelId="{74100D19-431F-8A46-8581-EC4AEACEF794}" type="presParOf" srcId="{53EECD7F-FB57-5C47-9C71-E6D5F82BCEA6}" destId="{D6719433-A2E7-244F-9296-C137328166C2}" srcOrd="5" destOrd="0" presId="urn:microsoft.com/office/officeart/2005/8/layout/default"/>
    <dgm:cxn modelId="{2ED6A41E-7E6E-F949-B7E6-454DB12A5710}" type="presParOf" srcId="{53EECD7F-FB57-5C47-9C71-E6D5F82BCEA6}" destId="{FF289FE1-2330-0147-9AB7-261B7A3BB2E0}" srcOrd="6" destOrd="0" presId="urn:microsoft.com/office/officeart/2005/8/layout/default"/>
    <dgm:cxn modelId="{F090E29A-AF38-8043-9988-2F5A5851E3AC}" type="presParOf" srcId="{53EECD7F-FB57-5C47-9C71-E6D5F82BCEA6}" destId="{8C80FFF0-A086-0645-8CA2-DA01A4575731}" srcOrd="7" destOrd="0" presId="urn:microsoft.com/office/officeart/2005/8/layout/default"/>
    <dgm:cxn modelId="{C2DEF701-E3C2-4444-BF50-4DF019208A9F}" type="presParOf" srcId="{53EECD7F-FB57-5C47-9C71-E6D5F82BCEA6}" destId="{0F1447D0-9C86-4640-A902-5147104A2043}" srcOrd="8" destOrd="0" presId="urn:microsoft.com/office/officeart/2005/8/layout/default"/>
    <dgm:cxn modelId="{9AD5F91A-13A3-A440-99ED-9B374A54178A}" type="presParOf" srcId="{53EECD7F-FB57-5C47-9C71-E6D5F82BCEA6}" destId="{8A9BC019-4393-E34A-9F4A-E50A007D84AC}" srcOrd="9" destOrd="0" presId="urn:microsoft.com/office/officeart/2005/8/layout/default"/>
    <dgm:cxn modelId="{5D80FEC7-E8B7-B84E-BAB0-77F785A3D7CF}" type="presParOf" srcId="{53EECD7F-FB57-5C47-9C71-E6D5F82BCEA6}" destId="{781689D6-22F8-1C40-AEEE-CBBE38E5B9DE}" srcOrd="10" destOrd="0" presId="urn:microsoft.com/office/officeart/2005/8/layout/default"/>
    <dgm:cxn modelId="{DDC854CD-7A51-4B4F-BA2F-27E97F275A69}" type="presParOf" srcId="{53EECD7F-FB57-5C47-9C71-E6D5F82BCEA6}" destId="{5D2F713B-534C-E84D-906F-E4380C3E2C2F}" srcOrd="11" destOrd="0" presId="urn:microsoft.com/office/officeart/2005/8/layout/default"/>
    <dgm:cxn modelId="{17D335E8-9FB9-304D-B437-8FCAA5145D31}" type="presParOf" srcId="{53EECD7F-FB57-5C47-9C71-E6D5F82BCEA6}" destId="{E7172FE6-E667-A948-BE96-5FF812216E93}" srcOrd="12" destOrd="0" presId="urn:microsoft.com/office/officeart/2005/8/layout/default"/>
    <dgm:cxn modelId="{114C0231-1710-BD47-9274-24696FBE0CC8}" type="presParOf" srcId="{53EECD7F-FB57-5C47-9C71-E6D5F82BCEA6}" destId="{612A976C-44C0-F149-A4D6-1AEBB89936DC}" srcOrd="13" destOrd="0" presId="urn:microsoft.com/office/officeart/2005/8/layout/default"/>
    <dgm:cxn modelId="{1162DD6A-3524-524C-A8CB-0CE1D237C350}" type="presParOf" srcId="{53EECD7F-FB57-5C47-9C71-E6D5F82BCEA6}" destId="{BE680384-0602-E541-A8DD-A858B9203D4D}" srcOrd="14" destOrd="0" presId="urn:microsoft.com/office/officeart/2005/8/layout/default"/>
    <dgm:cxn modelId="{5DEA0B58-29EA-7241-B4F7-E0E0FBA1702C}" type="presParOf" srcId="{53EECD7F-FB57-5C47-9C71-E6D5F82BCEA6}" destId="{2A823ABF-11E3-5145-B4CD-5CA0BD6B76CE}" srcOrd="15" destOrd="0" presId="urn:microsoft.com/office/officeart/2005/8/layout/default"/>
    <dgm:cxn modelId="{C3AB285F-D400-624C-BB44-74BE8627A476}" type="presParOf" srcId="{53EECD7F-FB57-5C47-9C71-E6D5F82BCEA6}" destId="{FF1FB950-FB4F-EE4A-A891-8B3D5D7A530F}" srcOrd="16" destOrd="0" presId="urn:microsoft.com/office/officeart/2005/8/layout/default"/>
    <dgm:cxn modelId="{972B1844-C4E3-FE4B-8441-7F4BC7473EBF}" type="presParOf" srcId="{53EECD7F-FB57-5C47-9C71-E6D5F82BCEA6}" destId="{E64AE874-4D0A-784D-98CE-E0829AA21D42}" srcOrd="17" destOrd="0" presId="urn:microsoft.com/office/officeart/2005/8/layout/default"/>
    <dgm:cxn modelId="{D639F027-ACF0-3A4A-A63F-12A26EDC2749}" type="presParOf" srcId="{53EECD7F-FB57-5C47-9C71-E6D5F82BCEA6}" destId="{05053FCA-B0DD-DF40-A53A-9100F8ECC938}" srcOrd="18" destOrd="0" presId="urn:microsoft.com/office/officeart/2005/8/layout/default"/>
    <dgm:cxn modelId="{3AD2493B-FC12-9D48-974A-41A3729B098F}" type="presParOf" srcId="{53EECD7F-FB57-5C47-9C71-E6D5F82BCEA6}" destId="{B256A4FB-D181-F540-B230-A66C96FE9F57}" srcOrd="19" destOrd="0" presId="urn:microsoft.com/office/officeart/2005/8/layout/default"/>
    <dgm:cxn modelId="{9640322F-4841-0E41-B495-97FA35022B9F}" type="presParOf" srcId="{53EECD7F-FB57-5C47-9C71-E6D5F82BCEA6}" destId="{B50783E7-495F-1546-94F0-4C3408AD49FB}" srcOrd="20" destOrd="0" presId="urn:microsoft.com/office/officeart/2005/8/layout/default"/>
    <dgm:cxn modelId="{71A0CD1B-D0F0-4F48-9FB5-20EFCE6F6A6E}" type="presParOf" srcId="{53EECD7F-FB57-5C47-9C71-E6D5F82BCEA6}" destId="{6C5DF44C-E1EB-ED4A-ABF9-9F87CF9E4AA6}" srcOrd="21" destOrd="0" presId="urn:microsoft.com/office/officeart/2005/8/layout/default"/>
    <dgm:cxn modelId="{BDECF457-3004-E04B-9872-5FAD09384290}" type="presParOf" srcId="{53EECD7F-FB57-5C47-9C71-E6D5F82BCEA6}" destId="{D79F097E-1537-5C44-BAED-EB63DE6C5E6C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450BCE-AFCC-4B39-B55E-025747B38C1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D3C516D-3A65-4D8F-8D04-13ED566773FC}">
      <dgm:prSet/>
      <dgm:spPr/>
      <dgm:t>
        <a:bodyPr/>
        <a:lstStyle/>
        <a:p>
          <a:r>
            <a:rPr lang="en-GB"/>
            <a:t>1) Your problem can be described in a declarative way</a:t>
          </a:r>
          <a:endParaRPr lang="en-US"/>
        </a:p>
      </dgm:t>
    </dgm:pt>
    <dgm:pt modelId="{964D8F6B-4483-41B6-B902-4A09B397DC56}" type="parTrans" cxnId="{61A7BF7D-0C64-468F-B54C-F7EA123727F6}">
      <dgm:prSet/>
      <dgm:spPr/>
      <dgm:t>
        <a:bodyPr/>
        <a:lstStyle/>
        <a:p>
          <a:endParaRPr lang="en-US"/>
        </a:p>
      </dgm:t>
    </dgm:pt>
    <dgm:pt modelId="{CDB9577D-ED99-43F5-8608-DCCC3C18991D}" type="sibTrans" cxnId="{61A7BF7D-0C64-468F-B54C-F7EA123727F6}">
      <dgm:prSet/>
      <dgm:spPr/>
      <dgm:t>
        <a:bodyPr/>
        <a:lstStyle/>
        <a:p>
          <a:endParaRPr lang="en-US"/>
        </a:p>
      </dgm:t>
    </dgm:pt>
    <dgm:pt modelId="{21C39108-D6BB-45F1-A77A-A2FE18FF9F3A}">
      <dgm:prSet/>
      <dgm:spPr/>
      <dgm:t>
        <a:bodyPr/>
        <a:lstStyle/>
        <a:p>
          <a:r>
            <a:rPr lang="en-GB"/>
            <a:t>2) You have domain knowledge that should not be ignored </a:t>
          </a:r>
          <a:endParaRPr lang="en-US"/>
        </a:p>
      </dgm:t>
    </dgm:pt>
    <dgm:pt modelId="{16ED22B0-E6B6-4F06-BEBE-F5D3FF4246EB}" type="parTrans" cxnId="{15B6809F-26F3-4F4F-8029-4EA14FF9905E}">
      <dgm:prSet/>
      <dgm:spPr/>
      <dgm:t>
        <a:bodyPr/>
        <a:lstStyle/>
        <a:p>
          <a:endParaRPr lang="en-US"/>
        </a:p>
      </dgm:t>
    </dgm:pt>
    <dgm:pt modelId="{88B9BDFF-F1D5-49E2-A7ED-FA3960A98D92}" type="sibTrans" cxnId="{15B6809F-26F3-4F4F-8029-4EA14FF9905E}">
      <dgm:prSet/>
      <dgm:spPr/>
      <dgm:t>
        <a:bodyPr/>
        <a:lstStyle/>
        <a:p>
          <a:endParaRPr lang="en-US"/>
        </a:p>
      </dgm:t>
    </dgm:pt>
    <dgm:pt modelId="{FB51B584-5BA2-4295-B6FF-B6213F865A8D}">
      <dgm:prSet/>
      <dgm:spPr/>
      <dgm:t>
        <a:bodyPr/>
        <a:lstStyle/>
        <a:p>
          <a:r>
            <a:rPr lang="en-GB"/>
            <a:t>3) Pure learning techniques are difficult to use either because there is a structure of the problem that cannot be learned by training or that there is little to no available training data </a:t>
          </a:r>
          <a:endParaRPr lang="en-US"/>
        </a:p>
      </dgm:t>
    </dgm:pt>
    <dgm:pt modelId="{396103BF-35FD-4C42-8B2C-E2BD765F3D18}" type="parTrans" cxnId="{7233D32B-54ED-47A2-8FED-E765A93FF66C}">
      <dgm:prSet/>
      <dgm:spPr/>
      <dgm:t>
        <a:bodyPr/>
        <a:lstStyle/>
        <a:p>
          <a:endParaRPr lang="en-US"/>
        </a:p>
      </dgm:t>
    </dgm:pt>
    <dgm:pt modelId="{E230CF36-8473-4A6E-BA47-F0E5B85FDDCF}" type="sibTrans" cxnId="{7233D32B-54ED-47A2-8FED-E765A93FF66C}">
      <dgm:prSet/>
      <dgm:spPr/>
      <dgm:t>
        <a:bodyPr/>
        <a:lstStyle/>
        <a:p>
          <a:endParaRPr lang="en-US"/>
        </a:p>
      </dgm:t>
    </dgm:pt>
    <dgm:pt modelId="{4C40C440-CEC6-4041-9530-35B597E5B33D}">
      <dgm:prSet/>
      <dgm:spPr/>
      <dgm:t>
        <a:bodyPr/>
        <a:lstStyle/>
        <a:p>
          <a:r>
            <a:rPr lang="en-GB"/>
            <a:t>4) You want to be able to explain a particular course of action the system took </a:t>
          </a:r>
          <a:endParaRPr lang="en-US"/>
        </a:p>
      </dgm:t>
    </dgm:pt>
    <dgm:pt modelId="{D43172EE-1BF1-43AD-B6F8-CBC51F5216F1}" type="parTrans" cxnId="{526B4745-0A36-4EBB-B2B6-A34CEB1870BE}">
      <dgm:prSet/>
      <dgm:spPr/>
      <dgm:t>
        <a:bodyPr/>
        <a:lstStyle/>
        <a:p>
          <a:endParaRPr lang="en-US"/>
        </a:p>
      </dgm:t>
    </dgm:pt>
    <dgm:pt modelId="{7208D9A4-167D-40ED-A4A0-55D59C4093E5}" type="sibTrans" cxnId="{526B4745-0A36-4EBB-B2B6-A34CEB1870BE}">
      <dgm:prSet/>
      <dgm:spPr/>
      <dgm:t>
        <a:bodyPr/>
        <a:lstStyle/>
        <a:p>
          <a:endParaRPr lang="en-US"/>
        </a:p>
      </dgm:t>
    </dgm:pt>
    <dgm:pt modelId="{E1CB5132-D85B-4C32-A29B-E4608CE6F3C4}">
      <dgm:prSet/>
      <dgm:spPr/>
      <dgm:t>
        <a:bodyPr/>
        <a:lstStyle/>
        <a:p>
          <a:r>
            <a:rPr lang="en-GB"/>
            <a:t>5) You can leverage the existing relationship between a problem that is similar to yours to AI Planning</a:t>
          </a:r>
          <a:endParaRPr lang="en-US"/>
        </a:p>
      </dgm:t>
    </dgm:pt>
    <dgm:pt modelId="{B2EF728E-E120-413C-8868-073F4DF68E44}" type="parTrans" cxnId="{55AC665E-5DBB-4009-8659-1CBE7B16F77A}">
      <dgm:prSet/>
      <dgm:spPr/>
      <dgm:t>
        <a:bodyPr/>
        <a:lstStyle/>
        <a:p>
          <a:endParaRPr lang="en-US"/>
        </a:p>
      </dgm:t>
    </dgm:pt>
    <dgm:pt modelId="{83AF51FE-EB7E-4957-B1A7-7258A4B281AC}" type="sibTrans" cxnId="{55AC665E-5DBB-4009-8659-1CBE7B16F77A}">
      <dgm:prSet/>
      <dgm:spPr/>
      <dgm:t>
        <a:bodyPr/>
        <a:lstStyle/>
        <a:p>
          <a:endParaRPr lang="en-US"/>
        </a:p>
      </dgm:t>
    </dgm:pt>
    <dgm:pt modelId="{81B4DECE-C49B-7448-91B8-6568A0D117FE}" type="pres">
      <dgm:prSet presAssocID="{DD450BCE-AFCC-4B39-B55E-025747B38C16}" presName="diagram" presStyleCnt="0">
        <dgm:presLayoutVars>
          <dgm:dir/>
          <dgm:resizeHandles val="exact"/>
        </dgm:presLayoutVars>
      </dgm:prSet>
      <dgm:spPr/>
    </dgm:pt>
    <dgm:pt modelId="{4955D007-E9C0-E448-81BF-72507CFC2A06}" type="pres">
      <dgm:prSet presAssocID="{5D3C516D-3A65-4D8F-8D04-13ED566773FC}" presName="node" presStyleLbl="node1" presStyleIdx="0" presStyleCnt="5">
        <dgm:presLayoutVars>
          <dgm:bulletEnabled val="1"/>
        </dgm:presLayoutVars>
      </dgm:prSet>
      <dgm:spPr/>
    </dgm:pt>
    <dgm:pt modelId="{71974C31-2B5A-FF41-844A-3E0B0CDF1BA2}" type="pres">
      <dgm:prSet presAssocID="{CDB9577D-ED99-43F5-8608-DCCC3C18991D}" presName="sibTrans" presStyleCnt="0"/>
      <dgm:spPr/>
    </dgm:pt>
    <dgm:pt modelId="{175DF444-2EA0-4748-865C-B89CC092FE5C}" type="pres">
      <dgm:prSet presAssocID="{21C39108-D6BB-45F1-A77A-A2FE18FF9F3A}" presName="node" presStyleLbl="node1" presStyleIdx="1" presStyleCnt="5">
        <dgm:presLayoutVars>
          <dgm:bulletEnabled val="1"/>
        </dgm:presLayoutVars>
      </dgm:prSet>
      <dgm:spPr/>
    </dgm:pt>
    <dgm:pt modelId="{AA1BD00D-D000-C844-B30B-244A5BF9590B}" type="pres">
      <dgm:prSet presAssocID="{88B9BDFF-F1D5-49E2-A7ED-FA3960A98D92}" presName="sibTrans" presStyleCnt="0"/>
      <dgm:spPr/>
    </dgm:pt>
    <dgm:pt modelId="{B608201B-C13F-FF40-9467-CCDDD70CADFA}" type="pres">
      <dgm:prSet presAssocID="{FB51B584-5BA2-4295-B6FF-B6213F865A8D}" presName="node" presStyleLbl="node1" presStyleIdx="2" presStyleCnt="5">
        <dgm:presLayoutVars>
          <dgm:bulletEnabled val="1"/>
        </dgm:presLayoutVars>
      </dgm:prSet>
      <dgm:spPr/>
    </dgm:pt>
    <dgm:pt modelId="{710CDFE6-A48E-164B-A43A-7D2348074AEF}" type="pres">
      <dgm:prSet presAssocID="{E230CF36-8473-4A6E-BA47-F0E5B85FDDCF}" presName="sibTrans" presStyleCnt="0"/>
      <dgm:spPr/>
    </dgm:pt>
    <dgm:pt modelId="{382A1D86-E264-0B43-B72D-81D84BE3722D}" type="pres">
      <dgm:prSet presAssocID="{4C40C440-CEC6-4041-9530-35B597E5B33D}" presName="node" presStyleLbl="node1" presStyleIdx="3" presStyleCnt="5">
        <dgm:presLayoutVars>
          <dgm:bulletEnabled val="1"/>
        </dgm:presLayoutVars>
      </dgm:prSet>
      <dgm:spPr/>
    </dgm:pt>
    <dgm:pt modelId="{E996B760-4350-5D43-9C49-2F60DD1E3E3F}" type="pres">
      <dgm:prSet presAssocID="{7208D9A4-167D-40ED-A4A0-55D59C4093E5}" presName="sibTrans" presStyleCnt="0"/>
      <dgm:spPr/>
    </dgm:pt>
    <dgm:pt modelId="{49539DCA-5C69-5D46-962E-13BF73B23585}" type="pres">
      <dgm:prSet presAssocID="{E1CB5132-D85B-4C32-A29B-E4608CE6F3C4}" presName="node" presStyleLbl="node1" presStyleIdx="4" presStyleCnt="5">
        <dgm:presLayoutVars>
          <dgm:bulletEnabled val="1"/>
        </dgm:presLayoutVars>
      </dgm:prSet>
      <dgm:spPr/>
    </dgm:pt>
  </dgm:ptLst>
  <dgm:cxnLst>
    <dgm:cxn modelId="{74D62216-7FBD-A149-9D90-F7C8CEFBFA94}" type="presOf" srcId="{DD450BCE-AFCC-4B39-B55E-025747B38C16}" destId="{81B4DECE-C49B-7448-91B8-6568A0D117FE}" srcOrd="0" destOrd="0" presId="urn:microsoft.com/office/officeart/2005/8/layout/default"/>
    <dgm:cxn modelId="{7233D32B-54ED-47A2-8FED-E765A93FF66C}" srcId="{DD450BCE-AFCC-4B39-B55E-025747B38C16}" destId="{FB51B584-5BA2-4295-B6FF-B6213F865A8D}" srcOrd="2" destOrd="0" parTransId="{396103BF-35FD-4C42-8B2C-E2BD765F3D18}" sibTransId="{E230CF36-8473-4A6E-BA47-F0E5B85FDDCF}"/>
    <dgm:cxn modelId="{55AC665E-5DBB-4009-8659-1CBE7B16F77A}" srcId="{DD450BCE-AFCC-4B39-B55E-025747B38C16}" destId="{E1CB5132-D85B-4C32-A29B-E4608CE6F3C4}" srcOrd="4" destOrd="0" parTransId="{B2EF728E-E120-413C-8868-073F4DF68E44}" sibTransId="{83AF51FE-EB7E-4957-B1A7-7258A4B281AC}"/>
    <dgm:cxn modelId="{526B4745-0A36-4EBB-B2B6-A34CEB1870BE}" srcId="{DD450BCE-AFCC-4B39-B55E-025747B38C16}" destId="{4C40C440-CEC6-4041-9530-35B597E5B33D}" srcOrd="3" destOrd="0" parTransId="{D43172EE-1BF1-43AD-B6F8-CBC51F5216F1}" sibTransId="{7208D9A4-167D-40ED-A4A0-55D59C4093E5}"/>
    <dgm:cxn modelId="{C46D2B6C-F425-FD42-ACD7-2DA6572DD30E}" type="presOf" srcId="{4C40C440-CEC6-4041-9530-35B597E5B33D}" destId="{382A1D86-E264-0B43-B72D-81D84BE3722D}" srcOrd="0" destOrd="0" presId="urn:microsoft.com/office/officeart/2005/8/layout/default"/>
    <dgm:cxn modelId="{B0C89477-7C0C-3E4A-97D7-F60B9F203909}" type="presOf" srcId="{5D3C516D-3A65-4D8F-8D04-13ED566773FC}" destId="{4955D007-E9C0-E448-81BF-72507CFC2A06}" srcOrd="0" destOrd="0" presId="urn:microsoft.com/office/officeart/2005/8/layout/default"/>
    <dgm:cxn modelId="{61A7BF7D-0C64-468F-B54C-F7EA123727F6}" srcId="{DD450BCE-AFCC-4B39-B55E-025747B38C16}" destId="{5D3C516D-3A65-4D8F-8D04-13ED566773FC}" srcOrd="0" destOrd="0" parTransId="{964D8F6B-4483-41B6-B902-4A09B397DC56}" sibTransId="{CDB9577D-ED99-43F5-8608-DCCC3C18991D}"/>
    <dgm:cxn modelId="{0B363F8D-6574-B542-9CA4-7596B0F8EB22}" type="presOf" srcId="{FB51B584-5BA2-4295-B6FF-B6213F865A8D}" destId="{B608201B-C13F-FF40-9467-CCDDD70CADFA}" srcOrd="0" destOrd="0" presId="urn:microsoft.com/office/officeart/2005/8/layout/default"/>
    <dgm:cxn modelId="{15B6809F-26F3-4F4F-8029-4EA14FF9905E}" srcId="{DD450BCE-AFCC-4B39-B55E-025747B38C16}" destId="{21C39108-D6BB-45F1-A77A-A2FE18FF9F3A}" srcOrd="1" destOrd="0" parTransId="{16ED22B0-E6B6-4F06-BEBE-F5D3FF4246EB}" sibTransId="{88B9BDFF-F1D5-49E2-A7ED-FA3960A98D92}"/>
    <dgm:cxn modelId="{0DA918A7-AF3A-4E4D-9BB3-9BD1D75B9208}" type="presOf" srcId="{E1CB5132-D85B-4C32-A29B-E4608CE6F3C4}" destId="{49539DCA-5C69-5D46-962E-13BF73B23585}" srcOrd="0" destOrd="0" presId="urn:microsoft.com/office/officeart/2005/8/layout/default"/>
    <dgm:cxn modelId="{429909DD-5591-9540-AAC2-F1FA0FBAEEAB}" type="presOf" srcId="{21C39108-D6BB-45F1-A77A-A2FE18FF9F3A}" destId="{175DF444-2EA0-4748-865C-B89CC092FE5C}" srcOrd="0" destOrd="0" presId="urn:microsoft.com/office/officeart/2005/8/layout/default"/>
    <dgm:cxn modelId="{009CE46A-DC9A-CF4A-BD6B-859C525E52EB}" type="presParOf" srcId="{81B4DECE-C49B-7448-91B8-6568A0D117FE}" destId="{4955D007-E9C0-E448-81BF-72507CFC2A06}" srcOrd="0" destOrd="0" presId="urn:microsoft.com/office/officeart/2005/8/layout/default"/>
    <dgm:cxn modelId="{A5ADF929-1DC5-0C4F-9FAD-75E47B92F2A3}" type="presParOf" srcId="{81B4DECE-C49B-7448-91B8-6568A0D117FE}" destId="{71974C31-2B5A-FF41-844A-3E0B0CDF1BA2}" srcOrd="1" destOrd="0" presId="urn:microsoft.com/office/officeart/2005/8/layout/default"/>
    <dgm:cxn modelId="{7564C4F0-FE42-964B-A39C-0256538174E8}" type="presParOf" srcId="{81B4DECE-C49B-7448-91B8-6568A0D117FE}" destId="{175DF444-2EA0-4748-865C-B89CC092FE5C}" srcOrd="2" destOrd="0" presId="urn:microsoft.com/office/officeart/2005/8/layout/default"/>
    <dgm:cxn modelId="{758E5EA9-327D-2946-97A1-DF8FF1037999}" type="presParOf" srcId="{81B4DECE-C49B-7448-91B8-6568A0D117FE}" destId="{AA1BD00D-D000-C844-B30B-244A5BF9590B}" srcOrd="3" destOrd="0" presId="urn:microsoft.com/office/officeart/2005/8/layout/default"/>
    <dgm:cxn modelId="{D1B75E7A-18E8-F744-A82F-0624E0FA9325}" type="presParOf" srcId="{81B4DECE-C49B-7448-91B8-6568A0D117FE}" destId="{B608201B-C13F-FF40-9467-CCDDD70CADFA}" srcOrd="4" destOrd="0" presId="urn:microsoft.com/office/officeart/2005/8/layout/default"/>
    <dgm:cxn modelId="{F9E54A57-5789-BB44-8712-1EF8D7146A3E}" type="presParOf" srcId="{81B4DECE-C49B-7448-91B8-6568A0D117FE}" destId="{710CDFE6-A48E-164B-A43A-7D2348074AEF}" srcOrd="5" destOrd="0" presId="urn:microsoft.com/office/officeart/2005/8/layout/default"/>
    <dgm:cxn modelId="{5DCF9BB5-F561-124A-8C43-992E09272EE8}" type="presParOf" srcId="{81B4DECE-C49B-7448-91B8-6568A0D117FE}" destId="{382A1D86-E264-0B43-B72D-81D84BE3722D}" srcOrd="6" destOrd="0" presId="urn:microsoft.com/office/officeart/2005/8/layout/default"/>
    <dgm:cxn modelId="{6C1853CB-571D-CA4D-AB90-D679B6BDEAF6}" type="presParOf" srcId="{81B4DECE-C49B-7448-91B8-6568A0D117FE}" destId="{E996B760-4350-5D43-9C49-2F60DD1E3E3F}" srcOrd="7" destOrd="0" presId="urn:microsoft.com/office/officeart/2005/8/layout/default"/>
    <dgm:cxn modelId="{9D5D74DB-78D5-F349-9EBC-30917ECD6374}" type="presParOf" srcId="{81B4DECE-C49B-7448-91B8-6568A0D117FE}" destId="{49539DCA-5C69-5D46-962E-13BF73B2358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CA06C8-147D-45AD-BD91-4AC12129A11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B15AE9-4AFC-47EE-9A6D-AE5BF1A709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AI Planning?</a:t>
          </a:r>
          <a:endParaRPr lang="en-US" dirty="0"/>
        </a:p>
      </dgm:t>
    </dgm:pt>
    <dgm:pt modelId="{FE617AA5-0D0C-4FEC-AB5C-5FEAD32CEC8F}" type="parTrans" cxnId="{8BB4E4AC-C097-4A10-90DF-C695C69A3748}">
      <dgm:prSet/>
      <dgm:spPr/>
      <dgm:t>
        <a:bodyPr/>
        <a:lstStyle/>
        <a:p>
          <a:endParaRPr lang="en-US"/>
        </a:p>
      </dgm:t>
    </dgm:pt>
    <dgm:pt modelId="{A853FEEB-24B2-43FD-8DA6-F82C8E39B67E}" type="sibTrans" cxnId="{8BB4E4AC-C097-4A10-90DF-C695C69A3748}">
      <dgm:prSet/>
      <dgm:spPr/>
      <dgm:t>
        <a:bodyPr/>
        <a:lstStyle/>
        <a:p>
          <a:endParaRPr lang="en-US"/>
        </a:p>
      </dgm:t>
    </dgm:pt>
    <dgm:pt modelId="{E0337F48-0594-473C-B8F5-112E48E45F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ighlight>
                <a:srgbClr val="C0C0C0"/>
              </a:highlight>
            </a:rPr>
            <a:t>A Conceptual Model for Planning</a:t>
          </a:r>
        </a:p>
      </dgm:t>
    </dgm:pt>
    <dgm:pt modelId="{6D09A5E6-10AB-471B-94DA-ACBFEAE805E8}" type="parTrans" cxnId="{62AB958F-89F7-4C0F-9DE8-EFB049055871}">
      <dgm:prSet/>
      <dgm:spPr/>
      <dgm:t>
        <a:bodyPr/>
        <a:lstStyle/>
        <a:p>
          <a:endParaRPr lang="en-US"/>
        </a:p>
      </dgm:t>
    </dgm:pt>
    <dgm:pt modelId="{3403F235-2F0A-471D-8B29-802513FDEDE4}" type="sibTrans" cxnId="{62AB958F-89F7-4C0F-9DE8-EFB049055871}">
      <dgm:prSet/>
      <dgm:spPr/>
      <dgm:t>
        <a:bodyPr/>
        <a:lstStyle/>
        <a:p>
          <a:endParaRPr lang="en-US"/>
        </a:p>
      </dgm:t>
    </dgm:pt>
    <dgm:pt modelId="{33F30274-3157-4AFC-A587-7678E205ED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Restricting Assumptions</a:t>
          </a:r>
        </a:p>
      </dgm:t>
    </dgm:pt>
    <dgm:pt modelId="{5E723F71-9417-4E64-A3B4-D5DED9B4E2C4}" type="parTrans" cxnId="{66D96AA0-AAC0-4903-9127-D59F52E36BEA}">
      <dgm:prSet/>
      <dgm:spPr/>
      <dgm:t>
        <a:bodyPr/>
        <a:lstStyle/>
        <a:p>
          <a:endParaRPr lang="en-US"/>
        </a:p>
      </dgm:t>
    </dgm:pt>
    <dgm:pt modelId="{E118EAA9-F1E2-4902-B018-5C5D078BE048}" type="sibTrans" cxnId="{66D96AA0-AAC0-4903-9127-D59F52E36BEA}">
      <dgm:prSet/>
      <dgm:spPr/>
      <dgm:t>
        <a:bodyPr/>
        <a:lstStyle/>
        <a:p>
          <a:endParaRPr lang="en-US"/>
        </a:p>
      </dgm:t>
    </dgm:pt>
    <dgm:pt modelId="{F36FF265-FF22-4897-8F11-74E304300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Running Example: Dock-Worker Robots</a:t>
          </a:r>
          <a:endParaRPr lang="en-US" dirty="0"/>
        </a:p>
      </dgm:t>
    </dgm:pt>
    <dgm:pt modelId="{9FE3A7DE-BA52-4BBB-8664-FA4A20FC10BC}" type="parTrans" cxnId="{2CC19329-A86B-4F9A-8B2F-C503F7FD3823}">
      <dgm:prSet/>
      <dgm:spPr/>
      <dgm:t>
        <a:bodyPr/>
        <a:lstStyle/>
        <a:p>
          <a:endParaRPr lang="en-US"/>
        </a:p>
      </dgm:t>
    </dgm:pt>
    <dgm:pt modelId="{E3CC461F-8F24-4F80-A207-AD44A6A0B3AD}" type="sibTrans" cxnId="{2CC19329-A86B-4F9A-8B2F-C503F7FD3823}">
      <dgm:prSet/>
      <dgm:spPr/>
      <dgm:t>
        <a:bodyPr/>
        <a:lstStyle/>
        <a:p>
          <a:endParaRPr lang="en-US"/>
        </a:p>
      </dgm:t>
    </dgm:pt>
    <dgm:pt modelId="{DFD5F4F3-A6FE-410F-B5C9-E6587124A41B}" type="pres">
      <dgm:prSet presAssocID="{1FCA06C8-147D-45AD-BD91-4AC12129A11C}" presName="root" presStyleCnt="0">
        <dgm:presLayoutVars>
          <dgm:dir/>
          <dgm:resizeHandles val="exact"/>
        </dgm:presLayoutVars>
      </dgm:prSet>
      <dgm:spPr/>
    </dgm:pt>
    <dgm:pt modelId="{81B8C8F0-857D-4816-9F21-6C8B3A868646}" type="pres">
      <dgm:prSet presAssocID="{D1B15AE9-4AFC-47EE-9A6D-AE5BF1A70943}" presName="compNode" presStyleCnt="0"/>
      <dgm:spPr/>
    </dgm:pt>
    <dgm:pt modelId="{0947517F-0BEF-473F-BF18-0B99D69E3C0A}" type="pres">
      <dgm:prSet presAssocID="{D1B15AE9-4AFC-47EE-9A6D-AE5BF1A70943}" presName="bgRect" presStyleLbl="bgShp" presStyleIdx="0" presStyleCnt="4"/>
      <dgm:spPr/>
    </dgm:pt>
    <dgm:pt modelId="{77382095-8D96-4B2A-B987-30495AB4EF24}" type="pres">
      <dgm:prSet presAssocID="{D1B15AE9-4AFC-47EE-9A6D-AE5BF1A709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52DE22-A709-44E5-A111-BC9CE8C19F74}" type="pres">
      <dgm:prSet presAssocID="{D1B15AE9-4AFC-47EE-9A6D-AE5BF1A70943}" presName="spaceRect" presStyleCnt="0"/>
      <dgm:spPr/>
    </dgm:pt>
    <dgm:pt modelId="{6B12BB2E-738C-4A2C-9FD5-F605981E24DE}" type="pres">
      <dgm:prSet presAssocID="{D1B15AE9-4AFC-47EE-9A6D-AE5BF1A70943}" presName="parTx" presStyleLbl="revTx" presStyleIdx="0" presStyleCnt="4">
        <dgm:presLayoutVars>
          <dgm:chMax val="0"/>
          <dgm:chPref val="0"/>
        </dgm:presLayoutVars>
      </dgm:prSet>
      <dgm:spPr/>
    </dgm:pt>
    <dgm:pt modelId="{3733BA7F-CF82-4775-AC4C-29FBF17B2B79}" type="pres">
      <dgm:prSet presAssocID="{A853FEEB-24B2-43FD-8DA6-F82C8E39B67E}" presName="sibTrans" presStyleCnt="0"/>
      <dgm:spPr/>
    </dgm:pt>
    <dgm:pt modelId="{E69FF4B1-8AF2-4727-9B03-CEA295B44307}" type="pres">
      <dgm:prSet presAssocID="{E0337F48-0594-473C-B8F5-112E48E45FC1}" presName="compNode" presStyleCnt="0"/>
      <dgm:spPr/>
    </dgm:pt>
    <dgm:pt modelId="{B25FEE51-7941-4B9D-8217-CB84ED493C92}" type="pres">
      <dgm:prSet presAssocID="{E0337F48-0594-473C-B8F5-112E48E45FC1}" presName="bgRect" presStyleLbl="bgShp" presStyleIdx="1" presStyleCnt="4"/>
      <dgm:spPr/>
    </dgm:pt>
    <dgm:pt modelId="{DEBA03D8-C174-4AEE-90D5-B61CDD8745B9}" type="pres">
      <dgm:prSet presAssocID="{E0337F48-0594-473C-B8F5-112E48E45F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6010A29-D662-4982-98CD-B7779037C29E}" type="pres">
      <dgm:prSet presAssocID="{E0337F48-0594-473C-B8F5-112E48E45FC1}" presName="spaceRect" presStyleCnt="0"/>
      <dgm:spPr/>
    </dgm:pt>
    <dgm:pt modelId="{9696BBE2-B8CC-4947-BAC7-A19E1B3EDBBE}" type="pres">
      <dgm:prSet presAssocID="{E0337F48-0594-473C-B8F5-112E48E45FC1}" presName="parTx" presStyleLbl="revTx" presStyleIdx="1" presStyleCnt="4">
        <dgm:presLayoutVars>
          <dgm:chMax val="0"/>
          <dgm:chPref val="0"/>
        </dgm:presLayoutVars>
      </dgm:prSet>
      <dgm:spPr/>
    </dgm:pt>
    <dgm:pt modelId="{3989B2F1-0824-407B-AB0A-9972F24F4B00}" type="pres">
      <dgm:prSet presAssocID="{3403F235-2F0A-471D-8B29-802513FDEDE4}" presName="sibTrans" presStyleCnt="0"/>
      <dgm:spPr/>
    </dgm:pt>
    <dgm:pt modelId="{2F5432E2-CA83-455A-BDF6-002C4B379DC4}" type="pres">
      <dgm:prSet presAssocID="{33F30274-3157-4AFC-A587-7678E205ED33}" presName="compNode" presStyleCnt="0"/>
      <dgm:spPr/>
    </dgm:pt>
    <dgm:pt modelId="{7AB5DCB3-14F8-46B0-9023-A1DEA7E907FC}" type="pres">
      <dgm:prSet presAssocID="{33F30274-3157-4AFC-A587-7678E205ED33}" presName="bgRect" presStyleLbl="bgShp" presStyleIdx="2" presStyleCnt="4"/>
      <dgm:spPr/>
    </dgm:pt>
    <dgm:pt modelId="{132D781D-CC53-4620-B180-85A70E22864C}" type="pres">
      <dgm:prSet presAssocID="{33F30274-3157-4AFC-A587-7678E205ED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7FB6878-703D-4A8C-95AC-98CAF3FA2B20}" type="pres">
      <dgm:prSet presAssocID="{33F30274-3157-4AFC-A587-7678E205ED33}" presName="spaceRect" presStyleCnt="0"/>
      <dgm:spPr/>
    </dgm:pt>
    <dgm:pt modelId="{8F2F8E75-056B-496C-A88F-C80BAFC1080B}" type="pres">
      <dgm:prSet presAssocID="{33F30274-3157-4AFC-A587-7678E205ED33}" presName="parTx" presStyleLbl="revTx" presStyleIdx="2" presStyleCnt="4">
        <dgm:presLayoutVars>
          <dgm:chMax val="0"/>
          <dgm:chPref val="0"/>
        </dgm:presLayoutVars>
      </dgm:prSet>
      <dgm:spPr/>
    </dgm:pt>
    <dgm:pt modelId="{BBDFC506-4EE2-4FA9-A70A-55AAB7329E13}" type="pres">
      <dgm:prSet presAssocID="{E118EAA9-F1E2-4902-B018-5C5D078BE048}" presName="sibTrans" presStyleCnt="0"/>
      <dgm:spPr/>
    </dgm:pt>
    <dgm:pt modelId="{56AD52B5-8C53-434E-BC19-1652E9CDA7A5}" type="pres">
      <dgm:prSet presAssocID="{F36FF265-FF22-4897-8F11-74E304300929}" presName="compNode" presStyleCnt="0"/>
      <dgm:spPr/>
    </dgm:pt>
    <dgm:pt modelId="{1AC93182-6CE1-4FE9-BFBC-4BC6E5EB077C}" type="pres">
      <dgm:prSet presAssocID="{F36FF265-FF22-4897-8F11-74E304300929}" presName="bgRect" presStyleLbl="bgShp" presStyleIdx="3" presStyleCnt="4"/>
      <dgm:spPr/>
    </dgm:pt>
    <dgm:pt modelId="{D88D70F2-DE75-473B-B5B6-6EFDB3577949}" type="pres">
      <dgm:prSet presAssocID="{F36FF265-FF22-4897-8F11-74E3043009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1E34541-1349-4BDF-9A37-64A242946AB3}" type="pres">
      <dgm:prSet presAssocID="{F36FF265-FF22-4897-8F11-74E304300929}" presName="spaceRect" presStyleCnt="0"/>
      <dgm:spPr/>
    </dgm:pt>
    <dgm:pt modelId="{D6FDFD07-B7E7-4450-B0CF-B58038AB6E56}" type="pres">
      <dgm:prSet presAssocID="{F36FF265-FF22-4897-8F11-74E30430092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0486C19-C009-0A47-9BCC-8F26ECBC5050}" type="presOf" srcId="{F36FF265-FF22-4897-8F11-74E304300929}" destId="{D6FDFD07-B7E7-4450-B0CF-B58038AB6E56}" srcOrd="0" destOrd="0" presId="urn:microsoft.com/office/officeart/2018/2/layout/IconVerticalSolidList"/>
    <dgm:cxn modelId="{2CC19329-A86B-4F9A-8B2F-C503F7FD3823}" srcId="{1FCA06C8-147D-45AD-BD91-4AC12129A11C}" destId="{F36FF265-FF22-4897-8F11-74E304300929}" srcOrd="3" destOrd="0" parTransId="{9FE3A7DE-BA52-4BBB-8664-FA4A20FC10BC}" sibTransId="{E3CC461F-8F24-4F80-A207-AD44A6A0B3AD}"/>
    <dgm:cxn modelId="{57393173-5F24-E347-B3E3-5DC159FBEBBF}" type="presOf" srcId="{33F30274-3157-4AFC-A587-7678E205ED33}" destId="{8F2F8E75-056B-496C-A88F-C80BAFC1080B}" srcOrd="0" destOrd="0" presId="urn:microsoft.com/office/officeart/2018/2/layout/IconVerticalSolidList"/>
    <dgm:cxn modelId="{E1DED288-37DA-8C43-85CC-80EF3144EACA}" type="presOf" srcId="{E0337F48-0594-473C-B8F5-112E48E45FC1}" destId="{9696BBE2-B8CC-4947-BAC7-A19E1B3EDBBE}" srcOrd="0" destOrd="0" presId="urn:microsoft.com/office/officeart/2018/2/layout/IconVerticalSolidList"/>
    <dgm:cxn modelId="{CBA2E788-DD94-4948-8920-6F48A55F896C}" type="presOf" srcId="{1FCA06C8-147D-45AD-BD91-4AC12129A11C}" destId="{DFD5F4F3-A6FE-410F-B5C9-E6587124A41B}" srcOrd="0" destOrd="0" presId="urn:microsoft.com/office/officeart/2018/2/layout/IconVerticalSolidList"/>
    <dgm:cxn modelId="{62AB958F-89F7-4C0F-9DE8-EFB049055871}" srcId="{1FCA06C8-147D-45AD-BD91-4AC12129A11C}" destId="{E0337F48-0594-473C-B8F5-112E48E45FC1}" srcOrd="1" destOrd="0" parTransId="{6D09A5E6-10AB-471B-94DA-ACBFEAE805E8}" sibTransId="{3403F235-2F0A-471D-8B29-802513FDEDE4}"/>
    <dgm:cxn modelId="{66D96AA0-AAC0-4903-9127-D59F52E36BEA}" srcId="{1FCA06C8-147D-45AD-BD91-4AC12129A11C}" destId="{33F30274-3157-4AFC-A587-7678E205ED33}" srcOrd="2" destOrd="0" parTransId="{5E723F71-9417-4E64-A3B4-D5DED9B4E2C4}" sibTransId="{E118EAA9-F1E2-4902-B018-5C5D078BE048}"/>
    <dgm:cxn modelId="{8BB4E4AC-C097-4A10-90DF-C695C69A3748}" srcId="{1FCA06C8-147D-45AD-BD91-4AC12129A11C}" destId="{D1B15AE9-4AFC-47EE-9A6D-AE5BF1A70943}" srcOrd="0" destOrd="0" parTransId="{FE617AA5-0D0C-4FEC-AB5C-5FEAD32CEC8F}" sibTransId="{A853FEEB-24B2-43FD-8DA6-F82C8E39B67E}"/>
    <dgm:cxn modelId="{3AA478E9-8717-AA42-98A9-3313A9A6EBD6}" type="presOf" srcId="{D1B15AE9-4AFC-47EE-9A6D-AE5BF1A70943}" destId="{6B12BB2E-738C-4A2C-9FD5-F605981E24DE}" srcOrd="0" destOrd="0" presId="urn:microsoft.com/office/officeart/2018/2/layout/IconVerticalSolidList"/>
    <dgm:cxn modelId="{29F0B1FE-C703-6A4D-B63C-CCE6ED03A145}" type="presParOf" srcId="{DFD5F4F3-A6FE-410F-B5C9-E6587124A41B}" destId="{81B8C8F0-857D-4816-9F21-6C8B3A868646}" srcOrd="0" destOrd="0" presId="urn:microsoft.com/office/officeart/2018/2/layout/IconVerticalSolidList"/>
    <dgm:cxn modelId="{599CB8E3-1E16-3840-98E7-68239F9D6E06}" type="presParOf" srcId="{81B8C8F0-857D-4816-9F21-6C8B3A868646}" destId="{0947517F-0BEF-473F-BF18-0B99D69E3C0A}" srcOrd="0" destOrd="0" presId="urn:microsoft.com/office/officeart/2018/2/layout/IconVerticalSolidList"/>
    <dgm:cxn modelId="{5EC58BA4-4BE3-8943-ACC7-7499F21C472B}" type="presParOf" srcId="{81B8C8F0-857D-4816-9F21-6C8B3A868646}" destId="{77382095-8D96-4B2A-B987-30495AB4EF24}" srcOrd="1" destOrd="0" presId="urn:microsoft.com/office/officeart/2018/2/layout/IconVerticalSolidList"/>
    <dgm:cxn modelId="{40A733F9-9A62-DE40-BAB7-CC06B9222158}" type="presParOf" srcId="{81B8C8F0-857D-4816-9F21-6C8B3A868646}" destId="{4452DE22-A709-44E5-A111-BC9CE8C19F74}" srcOrd="2" destOrd="0" presId="urn:microsoft.com/office/officeart/2018/2/layout/IconVerticalSolidList"/>
    <dgm:cxn modelId="{4A29C57E-12AB-614C-A866-EA0DB1F1C4E9}" type="presParOf" srcId="{81B8C8F0-857D-4816-9F21-6C8B3A868646}" destId="{6B12BB2E-738C-4A2C-9FD5-F605981E24DE}" srcOrd="3" destOrd="0" presId="urn:microsoft.com/office/officeart/2018/2/layout/IconVerticalSolidList"/>
    <dgm:cxn modelId="{A31E718C-DBF9-094A-A192-58796A67BAEE}" type="presParOf" srcId="{DFD5F4F3-A6FE-410F-B5C9-E6587124A41B}" destId="{3733BA7F-CF82-4775-AC4C-29FBF17B2B79}" srcOrd="1" destOrd="0" presId="urn:microsoft.com/office/officeart/2018/2/layout/IconVerticalSolidList"/>
    <dgm:cxn modelId="{40467375-8467-C24B-9504-167692AF41D3}" type="presParOf" srcId="{DFD5F4F3-A6FE-410F-B5C9-E6587124A41B}" destId="{E69FF4B1-8AF2-4727-9B03-CEA295B44307}" srcOrd="2" destOrd="0" presId="urn:microsoft.com/office/officeart/2018/2/layout/IconVerticalSolidList"/>
    <dgm:cxn modelId="{C8C74EE6-B725-7446-B5B5-156D3046D35B}" type="presParOf" srcId="{E69FF4B1-8AF2-4727-9B03-CEA295B44307}" destId="{B25FEE51-7941-4B9D-8217-CB84ED493C92}" srcOrd="0" destOrd="0" presId="urn:microsoft.com/office/officeart/2018/2/layout/IconVerticalSolidList"/>
    <dgm:cxn modelId="{9886CEA1-164B-BE46-B0FE-A9F317D1C687}" type="presParOf" srcId="{E69FF4B1-8AF2-4727-9B03-CEA295B44307}" destId="{DEBA03D8-C174-4AEE-90D5-B61CDD8745B9}" srcOrd="1" destOrd="0" presId="urn:microsoft.com/office/officeart/2018/2/layout/IconVerticalSolidList"/>
    <dgm:cxn modelId="{38D818C7-E112-7E4F-9F18-EBB91A6D899F}" type="presParOf" srcId="{E69FF4B1-8AF2-4727-9B03-CEA295B44307}" destId="{D6010A29-D662-4982-98CD-B7779037C29E}" srcOrd="2" destOrd="0" presId="urn:microsoft.com/office/officeart/2018/2/layout/IconVerticalSolidList"/>
    <dgm:cxn modelId="{FFD6D4D0-9403-2B44-BBE7-FD2132AA09C6}" type="presParOf" srcId="{E69FF4B1-8AF2-4727-9B03-CEA295B44307}" destId="{9696BBE2-B8CC-4947-BAC7-A19E1B3EDBBE}" srcOrd="3" destOrd="0" presId="urn:microsoft.com/office/officeart/2018/2/layout/IconVerticalSolidList"/>
    <dgm:cxn modelId="{90F4192F-A705-8742-B01E-F21F53B4CC37}" type="presParOf" srcId="{DFD5F4F3-A6FE-410F-B5C9-E6587124A41B}" destId="{3989B2F1-0824-407B-AB0A-9972F24F4B00}" srcOrd="3" destOrd="0" presId="urn:microsoft.com/office/officeart/2018/2/layout/IconVerticalSolidList"/>
    <dgm:cxn modelId="{09714690-3850-024D-B38A-3BDFB0D52E3E}" type="presParOf" srcId="{DFD5F4F3-A6FE-410F-B5C9-E6587124A41B}" destId="{2F5432E2-CA83-455A-BDF6-002C4B379DC4}" srcOrd="4" destOrd="0" presId="urn:microsoft.com/office/officeart/2018/2/layout/IconVerticalSolidList"/>
    <dgm:cxn modelId="{218E477C-4043-544E-83F2-1954DD0479C6}" type="presParOf" srcId="{2F5432E2-CA83-455A-BDF6-002C4B379DC4}" destId="{7AB5DCB3-14F8-46B0-9023-A1DEA7E907FC}" srcOrd="0" destOrd="0" presId="urn:microsoft.com/office/officeart/2018/2/layout/IconVerticalSolidList"/>
    <dgm:cxn modelId="{D8434860-6287-DC4E-90C5-C980A55FDA81}" type="presParOf" srcId="{2F5432E2-CA83-455A-BDF6-002C4B379DC4}" destId="{132D781D-CC53-4620-B180-85A70E22864C}" srcOrd="1" destOrd="0" presId="urn:microsoft.com/office/officeart/2018/2/layout/IconVerticalSolidList"/>
    <dgm:cxn modelId="{5AEDF4AB-2827-4C49-B735-9B03E3003316}" type="presParOf" srcId="{2F5432E2-CA83-455A-BDF6-002C4B379DC4}" destId="{87FB6878-703D-4A8C-95AC-98CAF3FA2B20}" srcOrd="2" destOrd="0" presId="urn:microsoft.com/office/officeart/2018/2/layout/IconVerticalSolidList"/>
    <dgm:cxn modelId="{CF627C88-1B13-224B-8C51-39DF6E156F02}" type="presParOf" srcId="{2F5432E2-CA83-455A-BDF6-002C4B379DC4}" destId="{8F2F8E75-056B-496C-A88F-C80BAFC1080B}" srcOrd="3" destOrd="0" presId="urn:microsoft.com/office/officeart/2018/2/layout/IconVerticalSolidList"/>
    <dgm:cxn modelId="{5C2D950D-19F4-AD4B-924F-7DBE507B00DE}" type="presParOf" srcId="{DFD5F4F3-A6FE-410F-B5C9-E6587124A41B}" destId="{BBDFC506-4EE2-4FA9-A70A-55AAB7329E13}" srcOrd="5" destOrd="0" presId="urn:microsoft.com/office/officeart/2018/2/layout/IconVerticalSolidList"/>
    <dgm:cxn modelId="{EEB18463-7030-6947-A25A-2A5863F5BE5A}" type="presParOf" srcId="{DFD5F4F3-A6FE-410F-B5C9-E6587124A41B}" destId="{56AD52B5-8C53-434E-BC19-1652E9CDA7A5}" srcOrd="6" destOrd="0" presId="urn:microsoft.com/office/officeart/2018/2/layout/IconVerticalSolidList"/>
    <dgm:cxn modelId="{FC96AA21-9A09-B241-AB89-75976660E99C}" type="presParOf" srcId="{56AD52B5-8C53-434E-BC19-1652E9CDA7A5}" destId="{1AC93182-6CE1-4FE9-BFBC-4BC6E5EB077C}" srcOrd="0" destOrd="0" presId="urn:microsoft.com/office/officeart/2018/2/layout/IconVerticalSolidList"/>
    <dgm:cxn modelId="{7407507D-6373-514A-9359-0C5F6565A2B2}" type="presParOf" srcId="{56AD52B5-8C53-434E-BC19-1652E9CDA7A5}" destId="{D88D70F2-DE75-473B-B5B6-6EFDB3577949}" srcOrd="1" destOrd="0" presId="urn:microsoft.com/office/officeart/2018/2/layout/IconVerticalSolidList"/>
    <dgm:cxn modelId="{F5AE16AD-CD81-884B-92F3-358120E1E899}" type="presParOf" srcId="{56AD52B5-8C53-434E-BC19-1652E9CDA7A5}" destId="{C1E34541-1349-4BDF-9A37-64A242946AB3}" srcOrd="2" destOrd="0" presId="urn:microsoft.com/office/officeart/2018/2/layout/IconVerticalSolidList"/>
    <dgm:cxn modelId="{FA803BF3-B835-1641-B7B6-7707A189A637}" type="presParOf" srcId="{56AD52B5-8C53-434E-BC19-1652E9CDA7A5}" destId="{D6FDFD07-B7E7-4450-B0CF-B58038AB6E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CA06C8-147D-45AD-BD91-4AC12129A11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B15AE9-4AFC-47EE-9A6D-AE5BF1A709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AI Planning?</a:t>
          </a:r>
          <a:endParaRPr lang="en-US" dirty="0"/>
        </a:p>
      </dgm:t>
    </dgm:pt>
    <dgm:pt modelId="{FE617AA5-0D0C-4FEC-AB5C-5FEAD32CEC8F}" type="parTrans" cxnId="{8BB4E4AC-C097-4A10-90DF-C695C69A3748}">
      <dgm:prSet/>
      <dgm:spPr/>
      <dgm:t>
        <a:bodyPr/>
        <a:lstStyle/>
        <a:p>
          <a:endParaRPr lang="en-US"/>
        </a:p>
      </dgm:t>
    </dgm:pt>
    <dgm:pt modelId="{A853FEEB-24B2-43FD-8DA6-F82C8E39B67E}" type="sibTrans" cxnId="{8BB4E4AC-C097-4A10-90DF-C695C69A3748}">
      <dgm:prSet/>
      <dgm:spPr/>
      <dgm:t>
        <a:bodyPr/>
        <a:lstStyle/>
        <a:p>
          <a:endParaRPr lang="en-US"/>
        </a:p>
      </dgm:t>
    </dgm:pt>
    <dgm:pt modelId="{E0337F48-0594-473C-B8F5-112E48E45F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Conceptual Model for Planning</a:t>
          </a:r>
        </a:p>
      </dgm:t>
    </dgm:pt>
    <dgm:pt modelId="{6D09A5E6-10AB-471B-94DA-ACBFEAE805E8}" type="parTrans" cxnId="{62AB958F-89F7-4C0F-9DE8-EFB049055871}">
      <dgm:prSet/>
      <dgm:spPr/>
      <dgm:t>
        <a:bodyPr/>
        <a:lstStyle/>
        <a:p>
          <a:endParaRPr lang="en-US"/>
        </a:p>
      </dgm:t>
    </dgm:pt>
    <dgm:pt modelId="{3403F235-2F0A-471D-8B29-802513FDEDE4}" type="sibTrans" cxnId="{62AB958F-89F7-4C0F-9DE8-EFB049055871}">
      <dgm:prSet/>
      <dgm:spPr/>
      <dgm:t>
        <a:bodyPr/>
        <a:lstStyle/>
        <a:p>
          <a:endParaRPr lang="en-US"/>
        </a:p>
      </dgm:t>
    </dgm:pt>
    <dgm:pt modelId="{33F30274-3157-4AFC-A587-7678E205ED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ighlight>
                <a:srgbClr val="C0C0C0"/>
              </a:highlight>
            </a:rPr>
            <a:t>Restricting Assumptions</a:t>
          </a:r>
        </a:p>
      </dgm:t>
    </dgm:pt>
    <dgm:pt modelId="{5E723F71-9417-4E64-A3B4-D5DED9B4E2C4}" type="parTrans" cxnId="{66D96AA0-AAC0-4903-9127-D59F52E36BEA}">
      <dgm:prSet/>
      <dgm:spPr/>
      <dgm:t>
        <a:bodyPr/>
        <a:lstStyle/>
        <a:p>
          <a:endParaRPr lang="en-US"/>
        </a:p>
      </dgm:t>
    </dgm:pt>
    <dgm:pt modelId="{E118EAA9-F1E2-4902-B018-5C5D078BE048}" type="sibTrans" cxnId="{66D96AA0-AAC0-4903-9127-D59F52E36BEA}">
      <dgm:prSet/>
      <dgm:spPr/>
      <dgm:t>
        <a:bodyPr/>
        <a:lstStyle/>
        <a:p>
          <a:endParaRPr lang="en-US"/>
        </a:p>
      </dgm:t>
    </dgm:pt>
    <dgm:pt modelId="{F36FF265-FF22-4897-8F11-74E304300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Running Example: Dock-Worker Robots</a:t>
          </a:r>
        </a:p>
      </dgm:t>
    </dgm:pt>
    <dgm:pt modelId="{9FE3A7DE-BA52-4BBB-8664-FA4A20FC10BC}" type="parTrans" cxnId="{2CC19329-A86B-4F9A-8B2F-C503F7FD3823}">
      <dgm:prSet/>
      <dgm:spPr/>
      <dgm:t>
        <a:bodyPr/>
        <a:lstStyle/>
        <a:p>
          <a:endParaRPr lang="en-US"/>
        </a:p>
      </dgm:t>
    </dgm:pt>
    <dgm:pt modelId="{E3CC461F-8F24-4F80-A207-AD44A6A0B3AD}" type="sibTrans" cxnId="{2CC19329-A86B-4F9A-8B2F-C503F7FD3823}">
      <dgm:prSet/>
      <dgm:spPr/>
      <dgm:t>
        <a:bodyPr/>
        <a:lstStyle/>
        <a:p>
          <a:endParaRPr lang="en-US"/>
        </a:p>
      </dgm:t>
    </dgm:pt>
    <dgm:pt modelId="{E27C8895-1D36-334D-9B31-AA7068C04C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PDDL - Planning Domain Definition Language</a:t>
          </a:r>
          <a:endParaRPr lang="en-US" dirty="0"/>
        </a:p>
      </dgm:t>
    </dgm:pt>
    <dgm:pt modelId="{731A35A4-F06C-874D-A29C-EFF8BCB85D15}" type="parTrans" cxnId="{AACDD68A-E0C9-0C48-A031-0B1D68FCD574}">
      <dgm:prSet/>
      <dgm:spPr/>
      <dgm:t>
        <a:bodyPr/>
        <a:lstStyle/>
        <a:p>
          <a:endParaRPr lang="en-GB"/>
        </a:p>
      </dgm:t>
    </dgm:pt>
    <dgm:pt modelId="{17FA0A2F-78E9-D641-AC83-D2E3F4CD757A}" type="sibTrans" cxnId="{AACDD68A-E0C9-0C48-A031-0B1D68FCD574}">
      <dgm:prSet/>
      <dgm:spPr/>
      <dgm:t>
        <a:bodyPr/>
        <a:lstStyle/>
        <a:p>
          <a:endParaRPr lang="en-GB"/>
        </a:p>
      </dgm:t>
    </dgm:pt>
    <dgm:pt modelId="{DFD5F4F3-A6FE-410F-B5C9-E6587124A41B}" type="pres">
      <dgm:prSet presAssocID="{1FCA06C8-147D-45AD-BD91-4AC12129A11C}" presName="root" presStyleCnt="0">
        <dgm:presLayoutVars>
          <dgm:dir/>
          <dgm:resizeHandles val="exact"/>
        </dgm:presLayoutVars>
      </dgm:prSet>
      <dgm:spPr/>
    </dgm:pt>
    <dgm:pt modelId="{81B8C8F0-857D-4816-9F21-6C8B3A868646}" type="pres">
      <dgm:prSet presAssocID="{D1B15AE9-4AFC-47EE-9A6D-AE5BF1A70943}" presName="compNode" presStyleCnt="0"/>
      <dgm:spPr/>
    </dgm:pt>
    <dgm:pt modelId="{0947517F-0BEF-473F-BF18-0B99D69E3C0A}" type="pres">
      <dgm:prSet presAssocID="{D1B15AE9-4AFC-47EE-9A6D-AE5BF1A70943}" presName="bgRect" presStyleLbl="bgShp" presStyleIdx="0" presStyleCnt="4"/>
      <dgm:spPr/>
    </dgm:pt>
    <dgm:pt modelId="{77382095-8D96-4B2A-B987-30495AB4EF24}" type="pres">
      <dgm:prSet presAssocID="{D1B15AE9-4AFC-47EE-9A6D-AE5BF1A709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52DE22-A709-44E5-A111-BC9CE8C19F74}" type="pres">
      <dgm:prSet presAssocID="{D1B15AE9-4AFC-47EE-9A6D-AE5BF1A70943}" presName="spaceRect" presStyleCnt="0"/>
      <dgm:spPr/>
    </dgm:pt>
    <dgm:pt modelId="{6B12BB2E-738C-4A2C-9FD5-F605981E24DE}" type="pres">
      <dgm:prSet presAssocID="{D1B15AE9-4AFC-47EE-9A6D-AE5BF1A70943}" presName="parTx" presStyleLbl="revTx" presStyleIdx="0" presStyleCnt="5">
        <dgm:presLayoutVars>
          <dgm:chMax val="0"/>
          <dgm:chPref val="0"/>
        </dgm:presLayoutVars>
      </dgm:prSet>
      <dgm:spPr/>
    </dgm:pt>
    <dgm:pt modelId="{3733BA7F-CF82-4775-AC4C-29FBF17B2B79}" type="pres">
      <dgm:prSet presAssocID="{A853FEEB-24B2-43FD-8DA6-F82C8E39B67E}" presName="sibTrans" presStyleCnt="0"/>
      <dgm:spPr/>
    </dgm:pt>
    <dgm:pt modelId="{E69FF4B1-8AF2-4727-9B03-CEA295B44307}" type="pres">
      <dgm:prSet presAssocID="{E0337F48-0594-473C-B8F5-112E48E45FC1}" presName="compNode" presStyleCnt="0"/>
      <dgm:spPr/>
    </dgm:pt>
    <dgm:pt modelId="{B25FEE51-7941-4B9D-8217-CB84ED493C92}" type="pres">
      <dgm:prSet presAssocID="{E0337F48-0594-473C-B8F5-112E48E45FC1}" presName="bgRect" presStyleLbl="bgShp" presStyleIdx="1" presStyleCnt="4"/>
      <dgm:spPr/>
    </dgm:pt>
    <dgm:pt modelId="{DEBA03D8-C174-4AEE-90D5-B61CDD8745B9}" type="pres">
      <dgm:prSet presAssocID="{E0337F48-0594-473C-B8F5-112E48E45F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6010A29-D662-4982-98CD-B7779037C29E}" type="pres">
      <dgm:prSet presAssocID="{E0337F48-0594-473C-B8F5-112E48E45FC1}" presName="spaceRect" presStyleCnt="0"/>
      <dgm:spPr/>
    </dgm:pt>
    <dgm:pt modelId="{9696BBE2-B8CC-4947-BAC7-A19E1B3EDBBE}" type="pres">
      <dgm:prSet presAssocID="{E0337F48-0594-473C-B8F5-112E48E45FC1}" presName="parTx" presStyleLbl="revTx" presStyleIdx="1" presStyleCnt="5">
        <dgm:presLayoutVars>
          <dgm:chMax val="0"/>
          <dgm:chPref val="0"/>
        </dgm:presLayoutVars>
      </dgm:prSet>
      <dgm:spPr/>
    </dgm:pt>
    <dgm:pt modelId="{3989B2F1-0824-407B-AB0A-9972F24F4B00}" type="pres">
      <dgm:prSet presAssocID="{3403F235-2F0A-471D-8B29-802513FDEDE4}" presName="sibTrans" presStyleCnt="0"/>
      <dgm:spPr/>
    </dgm:pt>
    <dgm:pt modelId="{2F5432E2-CA83-455A-BDF6-002C4B379DC4}" type="pres">
      <dgm:prSet presAssocID="{33F30274-3157-4AFC-A587-7678E205ED33}" presName="compNode" presStyleCnt="0"/>
      <dgm:spPr/>
    </dgm:pt>
    <dgm:pt modelId="{7AB5DCB3-14F8-46B0-9023-A1DEA7E907FC}" type="pres">
      <dgm:prSet presAssocID="{33F30274-3157-4AFC-A587-7678E205ED33}" presName="bgRect" presStyleLbl="bgShp" presStyleIdx="2" presStyleCnt="4"/>
      <dgm:spPr/>
    </dgm:pt>
    <dgm:pt modelId="{132D781D-CC53-4620-B180-85A70E22864C}" type="pres">
      <dgm:prSet presAssocID="{33F30274-3157-4AFC-A587-7678E205ED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7FB6878-703D-4A8C-95AC-98CAF3FA2B20}" type="pres">
      <dgm:prSet presAssocID="{33F30274-3157-4AFC-A587-7678E205ED33}" presName="spaceRect" presStyleCnt="0"/>
      <dgm:spPr/>
    </dgm:pt>
    <dgm:pt modelId="{8F2F8E75-056B-496C-A88F-C80BAFC1080B}" type="pres">
      <dgm:prSet presAssocID="{33F30274-3157-4AFC-A587-7678E205ED33}" presName="parTx" presStyleLbl="revTx" presStyleIdx="2" presStyleCnt="5">
        <dgm:presLayoutVars>
          <dgm:chMax val="0"/>
          <dgm:chPref val="0"/>
        </dgm:presLayoutVars>
      </dgm:prSet>
      <dgm:spPr/>
    </dgm:pt>
    <dgm:pt modelId="{BBDFC506-4EE2-4FA9-A70A-55AAB7329E13}" type="pres">
      <dgm:prSet presAssocID="{E118EAA9-F1E2-4902-B018-5C5D078BE048}" presName="sibTrans" presStyleCnt="0"/>
      <dgm:spPr/>
    </dgm:pt>
    <dgm:pt modelId="{56AD52B5-8C53-434E-BC19-1652E9CDA7A5}" type="pres">
      <dgm:prSet presAssocID="{F36FF265-FF22-4897-8F11-74E304300929}" presName="compNode" presStyleCnt="0"/>
      <dgm:spPr/>
    </dgm:pt>
    <dgm:pt modelId="{1AC93182-6CE1-4FE9-BFBC-4BC6E5EB077C}" type="pres">
      <dgm:prSet presAssocID="{F36FF265-FF22-4897-8F11-74E304300929}" presName="bgRect" presStyleLbl="bgShp" presStyleIdx="3" presStyleCnt="4"/>
      <dgm:spPr/>
    </dgm:pt>
    <dgm:pt modelId="{D88D70F2-DE75-473B-B5B6-6EFDB3577949}" type="pres">
      <dgm:prSet presAssocID="{F36FF265-FF22-4897-8F11-74E3043009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1E34541-1349-4BDF-9A37-64A242946AB3}" type="pres">
      <dgm:prSet presAssocID="{F36FF265-FF22-4897-8F11-74E304300929}" presName="spaceRect" presStyleCnt="0"/>
      <dgm:spPr/>
    </dgm:pt>
    <dgm:pt modelId="{D6FDFD07-B7E7-4450-B0CF-B58038AB6E56}" type="pres">
      <dgm:prSet presAssocID="{F36FF265-FF22-4897-8F11-74E304300929}" presName="parTx" presStyleLbl="revTx" presStyleIdx="3" presStyleCnt="5">
        <dgm:presLayoutVars>
          <dgm:chMax val="0"/>
          <dgm:chPref val="0"/>
        </dgm:presLayoutVars>
      </dgm:prSet>
      <dgm:spPr/>
    </dgm:pt>
    <dgm:pt modelId="{C35467BE-3F97-9F4B-8A72-6CC08A8B6A2B}" type="pres">
      <dgm:prSet presAssocID="{F36FF265-FF22-4897-8F11-74E304300929}" presName="desTx" presStyleLbl="revTx" presStyleIdx="4" presStyleCnt="5">
        <dgm:presLayoutVars/>
      </dgm:prSet>
      <dgm:spPr/>
    </dgm:pt>
  </dgm:ptLst>
  <dgm:cxnLst>
    <dgm:cxn modelId="{C0486C19-C009-0A47-9BCC-8F26ECBC5050}" type="presOf" srcId="{F36FF265-FF22-4897-8F11-74E304300929}" destId="{D6FDFD07-B7E7-4450-B0CF-B58038AB6E56}" srcOrd="0" destOrd="0" presId="urn:microsoft.com/office/officeart/2018/2/layout/IconVerticalSolidList"/>
    <dgm:cxn modelId="{2CC19329-A86B-4F9A-8B2F-C503F7FD3823}" srcId="{1FCA06C8-147D-45AD-BD91-4AC12129A11C}" destId="{F36FF265-FF22-4897-8F11-74E304300929}" srcOrd="3" destOrd="0" parTransId="{9FE3A7DE-BA52-4BBB-8664-FA4A20FC10BC}" sibTransId="{E3CC461F-8F24-4F80-A207-AD44A6A0B3AD}"/>
    <dgm:cxn modelId="{57393173-5F24-E347-B3E3-5DC159FBEBBF}" type="presOf" srcId="{33F30274-3157-4AFC-A587-7678E205ED33}" destId="{8F2F8E75-056B-496C-A88F-C80BAFC1080B}" srcOrd="0" destOrd="0" presId="urn:microsoft.com/office/officeart/2018/2/layout/IconVerticalSolidList"/>
    <dgm:cxn modelId="{E1DED288-37DA-8C43-85CC-80EF3144EACA}" type="presOf" srcId="{E0337F48-0594-473C-B8F5-112E48E45FC1}" destId="{9696BBE2-B8CC-4947-BAC7-A19E1B3EDBBE}" srcOrd="0" destOrd="0" presId="urn:microsoft.com/office/officeart/2018/2/layout/IconVerticalSolidList"/>
    <dgm:cxn modelId="{CBA2E788-DD94-4948-8920-6F48A55F896C}" type="presOf" srcId="{1FCA06C8-147D-45AD-BD91-4AC12129A11C}" destId="{DFD5F4F3-A6FE-410F-B5C9-E6587124A41B}" srcOrd="0" destOrd="0" presId="urn:microsoft.com/office/officeart/2018/2/layout/IconVerticalSolidList"/>
    <dgm:cxn modelId="{AACDD68A-E0C9-0C48-A031-0B1D68FCD574}" srcId="{F36FF265-FF22-4897-8F11-74E304300929}" destId="{E27C8895-1D36-334D-9B31-AA7068C04C9E}" srcOrd="0" destOrd="0" parTransId="{731A35A4-F06C-874D-A29C-EFF8BCB85D15}" sibTransId="{17FA0A2F-78E9-D641-AC83-D2E3F4CD757A}"/>
    <dgm:cxn modelId="{62AB958F-89F7-4C0F-9DE8-EFB049055871}" srcId="{1FCA06C8-147D-45AD-BD91-4AC12129A11C}" destId="{E0337F48-0594-473C-B8F5-112E48E45FC1}" srcOrd="1" destOrd="0" parTransId="{6D09A5E6-10AB-471B-94DA-ACBFEAE805E8}" sibTransId="{3403F235-2F0A-471D-8B29-802513FDEDE4}"/>
    <dgm:cxn modelId="{66D96AA0-AAC0-4903-9127-D59F52E36BEA}" srcId="{1FCA06C8-147D-45AD-BD91-4AC12129A11C}" destId="{33F30274-3157-4AFC-A587-7678E205ED33}" srcOrd="2" destOrd="0" parTransId="{5E723F71-9417-4E64-A3B4-D5DED9B4E2C4}" sibTransId="{E118EAA9-F1E2-4902-B018-5C5D078BE048}"/>
    <dgm:cxn modelId="{8BB4E4AC-C097-4A10-90DF-C695C69A3748}" srcId="{1FCA06C8-147D-45AD-BD91-4AC12129A11C}" destId="{D1B15AE9-4AFC-47EE-9A6D-AE5BF1A70943}" srcOrd="0" destOrd="0" parTransId="{FE617AA5-0D0C-4FEC-AB5C-5FEAD32CEC8F}" sibTransId="{A853FEEB-24B2-43FD-8DA6-F82C8E39B67E}"/>
    <dgm:cxn modelId="{AC4956BC-5C1C-0544-BABC-7C2B4228FE19}" type="presOf" srcId="{E27C8895-1D36-334D-9B31-AA7068C04C9E}" destId="{C35467BE-3F97-9F4B-8A72-6CC08A8B6A2B}" srcOrd="0" destOrd="0" presId="urn:microsoft.com/office/officeart/2018/2/layout/IconVerticalSolidList"/>
    <dgm:cxn modelId="{3AA478E9-8717-AA42-98A9-3313A9A6EBD6}" type="presOf" srcId="{D1B15AE9-4AFC-47EE-9A6D-AE5BF1A70943}" destId="{6B12BB2E-738C-4A2C-9FD5-F605981E24DE}" srcOrd="0" destOrd="0" presId="urn:microsoft.com/office/officeart/2018/2/layout/IconVerticalSolidList"/>
    <dgm:cxn modelId="{29F0B1FE-C703-6A4D-B63C-CCE6ED03A145}" type="presParOf" srcId="{DFD5F4F3-A6FE-410F-B5C9-E6587124A41B}" destId="{81B8C8F0-857D-4816-9F21-6C8B3A868646}" srcOrd="0" destOrd="0" presId="urn:microsoft.com/office/officeart/2018/2/layout/IconVerticalSolidList"/>
    <dgm:cxn modelId="{599CB8E3-1E16-3840-98E7-68239F9D6E06}" type="presParOf" srcId="{81B8C8F0-857D-4816-9F21-6C8B3A868646}" destId="{0947517F-0BEF-473F-BF18-0B99D69E3C0A}" srcOrd="0" destOrd="0" presId="urn:microsoft.com/office/officeart/2018/2/layout/IconVerticalSolidList"/>
    <dgm:cxn modelId="{5EC58BA4-4BE3-8943-ACC7-7499F21C472B}" type="presParOf" srcId="{81B8C8F0-857D-4816-9F21-6C8B3A868646}" destId="{77382095-8D96-4B2A-B987-30495AB4EF24}" srcOrd="1" destOrd="0" presId="urn:microsoft.com/office/officeart/2018/2/layout/IconVerticalSolidList"/>
    <dgm:cxn modelId="{40A733F9-9A62-DE40-BAB7-CC06B9222158}" type="presParOf" srcId="{81B8C8F0-857D-4816-9F21-6C8B3A868646}" destId="{4452DE22-A709-44E5-A111-BC9CE8C19F74}" srcOrd="2" destOrd="0" presId="urn:microsoft.com/office/officeart/2018/2/layout/IconVerticalSolidList"/>
    <dgm:cxn modelId="{4A29C57E-12AB-614C-A866-EA0DB1F1C4E9}" type="presParOf" srcId="{81B8C8F0-857D-4816-9F21-6C8B3A868646}" destId="{6B12BB2E-738C-4A2C-9FD5-F605981E24DE}" srcOrd="3" destOrd="0" presId="urn:microsoft.com/office/officeart/2018/2/layout/IconVerticalSolidList"/>
    <dgm:cxn modelId="{A31E718C-DBF9-094A-A192-58796A67BAEE}" type="presParOf" srcId="{DFD5F4F3-A6FE-410F-B5C9-E6587124A41B}" destId="{3733BA7F-CF82-4775-AC4C-29FBF17B2B79}" srcOrd="1" destOrd="0" presId="urn:microsoft.com/office/officeart/2018/2/layout/IconVerticalSolidList"/>
    <dgm:cxn modelId="{40467375-8467-C24B-9504-167692AF41D3}" type="presParOf" srcId="{DFD5F4F3-A6FE-410F-B5C9-E6587124A41B}" destId="{E69FF4B1-8AF2-4727-9B03-CEA295B44307}" srcOrd="2" destOrd="0" presId="urn:microsoft.com/office/officeart/2018/2/layout/IconVerticalSolidList"/>
    <dgm:cxn modelId="{C8C74EE6-B725-7446-B5B5-156D3046D35B}" type="presParOf" srcId="{E69FF4B1-8AF2-4727-9B03-CEA295B44307}" destId="{B25FEE51-7941-4B9D-8217-CB84ED493C92}" srcOrd="0" destOrd="0" presId="urn:microsoft.com/office/officeart/2018/2/layout/IconVerticalSolidList"/>
    <dgm:cxn modelId="{9886CEA1-164B-BE46-B0FE-A9F317D1C687}" type="presParOf" srcId="{E69FF4B1-8AF2-4727-9B03-CEA295B44307}" destId="{DEBA03D8-C174-4AEE-90D5-B61CDD8745B9}" srcOrd="1" destOrd="0" presId="urn:microsoft.com/office/officeart/2018/2/layout/IconVerticalSolidList"/>
    <dgm:cxn modelId="{38D818C7-E112-7E4F-9F18-EBB91A6D899F}" type="presParOf" srcId="{E69FF4B1-8AF2-4727-9B03-CEA295B44307}" destId="{D6010A29-D662-4982-98CD-B7779037C29E}" srcOrd="2" destOrd="0" presId="urn:microsoft.com/office/officeart/2018/2/layout/IconVerticalSolidList"/>
    <dgm:cxn modelId="{FFD6D4D0-9403-2B44-BBE7-FD2132AA09C6}" type="presParOf" srcId="{E69FF4B1-8AF2-4727-9B03-CEA295B44307}" destId="{9696BBE2-B8CC-4947-BAC7-A19E1B3EDBBE}" srcOrd="3" destOrd="0" presId="urn:microsoft.com/office/officeart/2018/2/layout/IconVerticalSolidList"/>
    <dgm:cxn modelId="{90F4192F-A705-8742-B01E-F21F53B4CC37}" type="presParOf" srcId="{DFD5F4F3-A6FE-410F-B5C9-E6587124A41B}" destId="{3989B2F1-0824-407B-AB0A-9972F24F4B00}" srcOrd="3" destOrd="0" presId="urn:microsoft.com/office/officeart/2018/2/layout/IconVerticalSolidList"/>
    <dgm:cxn modelId="{09714690-3850-024D-B38A-3BDFB0D52E3E}" type="presParOf" srcId="{DFD5F4F3-A6FE-410F-B5C9-E6587124A41B}" destId="{2F5432E2-CA83-455A-BDF6-002C4B379DC4}" srcOrd="4" destOrd="0" presId="urn:microsoft.com/office/officeart/2018/2/layout/IconVerticalSolidList"/>
    <dgm:cxn modelId="{218E477C-4043-544E-83F2-1954DD0479C6}" type="presParOf" srcId="{2F5432E2-CA83-455A-BDF6-002C4B379DC4}" destId="{7AB5DCB3-14F8-46B0-9023-A1DEA7E907FC}" srcOrd="0" destOrd="0" presId="urn:microsoft.com/office/officeart/2018/2/layout/IconVerticalSolidList"/>
    <dgm:cxn modelId="{D8434860-6287-DC4E-90C5-C980A55FDA81}" type="presParOf" srcId="{2F5432E2-CA83-455A-BDF6-002C4B379DC4}" destId="{132D781D-CC53-4620-B180-85A70E22864C}" srcOrd="1" destOrd="0" presId="urn:microsoft.com/office/officeart/2018/2/layout/IconVerticalSolidList"/>
    <dgm:cxn modelId="{5AEDF4AB-2827-4C49-B735-9B03E3003316}" type="presParOf" srcId="{2F5432E2-CA83-455A-BDF6-002C4B379DC4}" destId="{87FB6878-703D-4A8C-95AC-98CAF3FA2B20}" srcOrd="2" destOrd="0" presId="urn:microsoft.com/office/officeart/2018/2/layout/IconVerticalSolidList"/>
    <dgm:cxn modelId="{CF627C88-1B13-224B-8C51-39DF6E156F02}" type="presParOf" srcId="{2F5432E2-CA83-455A-BDF6-002C4B379DC4}" destId="{8F2F8E75-056B-496C-A88F-C80BAFC1080B}" srcOrd="3" destOrd="0" presId="urn:microsoft.com/office/officeart/2018/2/layout/IconVerticalSolidList"/>
    <dgm:cxn modelId="{5C2D950D-19F4-AD4B-924F-7DBE507B00DE}" type="presParOf" srcId="{DFD5F4F3-A6FE-410F-B5C9-E6587124A41B}" destId="{BBDFC506-4EE2-4FA9-A70A-55AAB7329E13}" srcOrd="5" destOrd="0" presId="urn:microsoft.com/office/officeart/2018/2/layout/IconVerticalSolidList"/>
    <dgm:cxn modelId="{EEB18463-7030-6947-A25A-2A5863F5BE5A}" type="presParOf" srcId="{DFD5F4F3-A6FE-410F-B5C9-E6587124A41B}" destId="{56AD52B5-8C53-434E-BC19-1652E9CDA7A5}" srcOrd="6" destOrd="0" presId="urn:microsoft.com/office/officeart/2018/2/layout/IconVerticalSolidList"/>
    <dgm:cxn modelId="{FC96AA21-9A09-B241-AB89-75976660E99C}" type="presParOf" srcId="{56AD52B5-8C53-434E-BC19-1652E9CDA7A5}" destId="{1AC93182-6CE1-4FE9-BFBC-4BC6E5EB077C}" srcOrd="0" destOrd="0" presId="urn:microsoft.com/office/officeart/2018/2/layout/IconVerticalSolidList"/>
    <dgm:cxn modelId="{7407507D-6373-514A-9359-0C5F6565A2B2}" type="presParOf" srcId="{56AD52B5-8C53-434E-BC19-1652E9CDA7A5}" destId="{D88D70F2-DE75-473B-B5B6-6EFDB3577949}" srcOrd="1" destOrd="0" presId="urn:microsoft.com/office/officeart/2018/2/layout/IconVerticalSolidList"/>
    <dgm:cxn modelId="{F5AE16AD-CD81-884B-92F3-358120E1E899}" type="presParOf" srcId="{56AD52B5-8C53-434E-BC19-1652E9CDA7A5}" destId="{C1E34541-1349-4BDF-9A37-64A242946AB3}" srcOrd="2" destOrd="0" presId="urn:microsoft.com/office/officeart/2018/2/layout/IconVerticalSolidList"/>
    <dgm:cxn modelId="{FA803BF3-B835-1641-B7B6-7707A189A637}" type="presParOf" srcId="{56AD52B5-8C53-434E-BC19-1652E9CDA7A5}" destId="{D6FDFD07-B7E7-4450-B0CF-B58038AB6E56}" srcOrd="3" destOrd="0" presId="urn:microsoft.com/office/officeart/2018/2/layout/IconVerticalSolidList"/>
    <dgm:cxn modelId="{21E81B19-8AED-0847-8947-09E153646E36}" type="presParOf" srcId="{56AD52B5-8C53-434E-BC19-1652E9CDA7A5}" destId="{C35467BE-3F97-9F4B-8A72-6CC08A8B6A2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CA06C8-147D-45AD-BD91-4AC12129A11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B15AE9-4AFC-47EE-9A6D-AE5BF1A709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AI Planning?</a:t>
          </a:r>
          <a:endParaRPr lang="en-US" dirty="0"/>
        </a:p>
      </dgm:t>
    </dgm:pt>
    <dgm:pt modelId="{FE617AA5-0D0C-4FEC-AB5C-5FEAD32CEC8F}" type="parTrans" cxnId="{8BB4E4AC-C097-4A10-90DF-C695C69A3748}">
      <dgm:prSet/>
      <dgm:spPr/>
      <dgm:t>
        <a:bodyPr/>
        <a:lstStyle/>
        <a:p>
          <a:endParaRPr lang="en-US"/>
        </a:p>
      </dgm:t>
    </dgm:pt>
    <dgm:pt modelId="{A853FEEB-24B2-43FD-8DA6-F82C8E39B67E}" type="sibTrans" cxnId="{8BB4E4AC-C097-4A10-90DF-C695C69A3748}">
      <dgm:prSet/>
      <dgm:spPr/>
      <dgm:t>
        <a:bodyPr/>
        <a:lstStyle/>
        <a:p>
          <a:endParaRPr lang="en-US"/>
        </a:p>
      </dgm:t>
    </dgm:pt>
    <dgm:pt modelId="{E0337F48-0594-473C-B8F5-112E48E45F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Conceptual Model for Planning</a:t>
          </a:r>
        </a:p>
      </dgm:t>
    </dgm:pt>
    <dgm:pt modelId="{6D09A5E6-10AB-471B-94DA-ACBFEAE805E8}" type="parTrans" cxnId="{62AB958F-89F7-4C0F-9DE8-EFB049055871}">
      <dgm:prSet/>
      <dgm:spPr/>
      <dgm:t>
        <a:bodyPr/>
        <a:lstStyle/>
        <a:p>
          <a:endParaRPr lang="en-US"/>
        </a:p>
      </dgm:t>
    </dgm:pt>
    <dgm:pt modelId="{3403F235-2F0A-471D-8B29-802513FDEDE4}" type="sibTrans" cxnId="{62AB958F-89F7-4C0F-9DE8-EFB049055871}">
      <dgm:prSet/>
      <dgm:spPr/>
      <dgm:t>
        <a:bodyPr/>
        <a:lstStyle/>
        <a:p>
          <a:endParaRPr lang="en-US"/>
        </a:p>
      </dgm:t>
    </dgm:pt>
    <dgm:pt modelId="{33F30274-3157-4AFC-A587-7678E205ED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Restricting Assumptions</a:t>
          </a:r>
        </a:p>
      </dgm:t>
    </dgm:pt>
    <dgm:pt modelId="{5E723F71-9417-4E64-A3B4-D5DED9B4E2C4}" type="parTrans" cxnId="{66D96AA0-AAC0-4903-9127-D59F52E36BEA}">
      <dgm:prSet/>
      <dgm:spPr/>
      <dgm:t>
        <a:bodyPr/>
        <a:lstStyle/>
        <a:p>
          <a:endParaRPr lang="en-US"/>
        </a:p>
      </dgm:t>
    </dgm:pt>
    <dgm:pt modelId="{E118EAA9-F1E2-4902-B018-5C5D078BE048}" type="sibTrans" cxnId="{66D96AA0-AAC0-4903-9127-D59F52E36BEA}">
      <dgm:prSet/>
      <dgm:spPr/>
      <dgm:t>
        <a:bodyPr/>
        <a:lstStyle/>
        <a:p>
          <a:endParaRPr lang="en-US"/>
        </a:p>
      </dgm:t>
    </dgm:pt>
    <dgm:pt modelId="{F36FF265-FF22-4897-8F11-74E304300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ighlight>
                <a:srgbClr val="C0C0C0"/>
              </a:highlight>
            </a:rPr>
            <a:t>A Running Example: Dock-Worker Robots</a:t>
          </a:r>
        </a:p>
      </dgm:t>
    </dgm:pt>
    <dgm:pt modelId="{9FE3A7DE-BA52-4BBB-8664-FA4A20FC10BC}" type="parTrans" cxnId="{2CC19329-A86B-4F9A-8B2F-C503F7FD3823}">
      <dgm:prSet/>
      <dgm:spPr/>
      <dgm:t>
        <a:bodyPr/>
        <a:lstStyle/>
        <a:p>
          <a:endParaRPr lang="en-US"/>
        </a:p>
      </dgm:t>
    </dgm:pt>
    <dgm:pt modelId="{E3CC461F-8F24-4F80-A207-AD44A6A0B3AD}" type="sibTrans" cxnId="{2CC19329-A86B-4F9A-8B2F-C503F7FD3823}">
      <dgm:prSet/>
      <dgm:spPr/>
      <dgm:t>
        <a:bodyPr/>
        <a:lstStyle/>
        <a:p>
          <a:endParaRPr lang="en-US"/>
        </a:p>
      </dgm:t>
    </dgm:pt>
    <dgm:pt modelId="{C361A573-32FA-7A44-9428-57F8EF17BA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ighlight>
                <a:srgbClr val="C0C0C0"/>
              </a:highlight>
            </a:rPr>
            <a:t>PDDL - Planning Domain Definition Language</a:t>
          </a:r>
          <a:endParaRPr lang="en-US" dirty="0">
            <a:highlight>
              <a:srgbClr val="C0C0C0"/>
            </a:highlight>
          </a:endParaRPr>
        </a:p>
      </dgm:t>
    </dgm:pt>
    <dgm:pt modelId="{C61C368B-3017-2D4D-8531-76144C38C518}" type="parTrans" cxnId="{9503A92A-7139-CA4D-A2E2-CDB885418BF4}">
      <dgm:prSet/>
      <dgm:spPr/>
      <dgm:t>
        <a:bodyPr/>
        <a:lstStyle/>
        <a:p>
          <a:endParaRPr lang="en-GB"/>
        </a:p>
      </dgm:t>
    </dgm:pt>
    <dgm:pt modelId="{43799DBF-805D-6749-9190-2F58DE6BD782}" type="sibTrans" cxnId="{9503A92A-7139-CA4D-A2E2-CDB885418BF4}">
      <dgm:prSet/>
      <dgm:spPr/>
      <dgm:t>
        <a:bodyPr/>
        <a:lstStyle/>
        <a:p>
          <a:endParaRPr lang="en-GB"/>
        </a:p>
      </dgm:t>
    </dgm:pt>
    <dgm:pt modelId="{DFD5F4F3-A6FE-410F-B5C9-E6587124A41B}" type="pres">
      <dgm:prSet presAssocID="{1FCA06C8-147D-45AD-BD91-4AC12129A11C}" presName="root" presStyleCnt="0">
        <dgm:presLayoutVars>
          <dgm:dir/>
          <dgm:resizeHandles val="exact"/>
        </dgm:presLayoutVars>
      </dgm:prSet>
      <dgm:spPr/>
    </dgm:pt>
    <dgm:pt modelId="{81B8C8F0-857D-4816-9F21-6C8B3A868646}" type="pres">
      <dgm:prSet presAssocID="{D1B15AE9-4AFC-47EE-9A6D-AE5BF1A70943}" presName="compNode" presStyleCnt="0"/>
      <dgm:spPr/>
    </dgm:pt>
    <dgm:pt modelId="{0947517F-0BEF-473F-BF18-0B99D69E3C0A}" type="pres">
      <dgm:prSet presAssocID="{D1B15AE9-4AFC-47EE-9A6D-AE5BF1A70943}" presName="bgRect" presStyleLbl="bgShp" presStyleIdx="0" presStyleCnt="4"/>
      <dgm:spPr/>
    </dgm:pt>
    <dgm:pt modelId="{77382095-8D96-4B2A-B987-30495AB4EF24}" type="pres">
      <dgm:prSet presAssocID="{D1B15AE9-4AFC-47EE-9A6D-AE5BF1A709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52DE22-A709-44E5-A111-BC9CE8C19F74}" type="pres">
      <dgm:prSet presAssocID="{D1B15AE9-4AFC-47EE-9A6D-AE5BF1A70943}" presName="spaceRect" presStyleCnt="0"/>
      <dgm:spPr/>
    </dgm:pt>
    <dgm:pt modelId="{6B12BB2E-738C-4A2C-9FD5-F605981E24DE}" type="pres">
      <dgm:prSet presAssocID="{D1B15AE9-4AFC-47EE-9A6D-AE5BF1A70943}" presName="parTx" presStyleLbl="revTx" presStyleIdx="0" presStyleCnt="5">
        <dgm:presLayoutVars>
          <dgm:chMax val="0"/>
          <dgm:chPref val="0"/>
        </dgm:presLayoutVars>
      </dgm:prSet>
      <dgm:spPr/>
    </dgm:pt>
    <dgm:pt modelId="{3733BA7F-CF82-4775-AC4C-29FBF17B2B79}" type="pres">
      <dgm:prSet presAssocID="{A853FEEB-24B2-43FD-8DA6-F82C8E39B67E}" presName="sibTrans" presStyleCnt="0"/>
      <dgm:spPr/>
    </dgm:pt>
    <dgm:pt modelId="{E69FF4B1-8AF2-4727-9B03-CEA295B44307}" type="pres">
      <dgm:prSet presAssocID="{E0337F48-0594-473C-B8F5-112E48E45FC1}" presName="compNode" presStyleCnt="0"/>
      <dgm:spPr/>
    </dgm:pt>
    <dgm:pt modelId="{B25FEE51-7941-4B9D-8217-CB84ED493C92}" type="pres">
      <dgm:prSet presAssocID="{E0337F48-0594-473C-B8F5-112E48E45FC1}" presName="bgRect" presStyleLbl="bgShp" presStyleIdx="1" presStyleCnt="4"/>
      <dgm:spPr/>
    </dgm:pt>
    <dgm:pt modelId="{DEBA03D8-C174-4AEE-90D5-B61CDD8745B9}" type="pres">
      <dgm:prSet presAssocID="{E0337F48-0594-473C-B8F5-112E48E45F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6010A29-D662-4982-98CD-B7779037C29E}" type="pres">
      <dgm:prSet presAssocID="{E0337F48-0594-473C-B8F5-112E48E45FC1}" presName="spaceRect" presStyleCnt="0"/>
      <dgm:spPr/>
    </dgm:pt>
    <dgm:pt modelId="{9696BBE2-B8CC-4947-BAC7-A19E1B3EDBBE}" type="pres">
      <dgm:prSet presAssocID="{E0337F48-0594-473C-B8F5-112E48E45FC1}" presName="parTx" presStyleLbl="revTx" presStyleIdx="1" presStyleCnt="5">
        <dgm:presLayoutVars>
          <dgm:chMax val="0"/>
          <dgm:chPref val="0"/>
        </dgm:presLayoutVars>
      </dgm:prSet>
      <dgm:spPr/>
    </dgm:pt>
    <dgm:pt modelId="{3989B2F1-0824-407B-AB0A-9972F24F4B00}" type="pres">
      <dgm:prSet presAssocID="{3403F235-2F0A-471D-8B29-802513FDEDE4}" presName="sibTrans" presStyleCnt="0"/>
      <dgm:spPr/>
    </dgm:pt>
    <dgm:pt modelId="{2F5432E2-CA83-455A-BDF6-002C4B379DC4}" type="pres">
      <dgm:prSet presAssocID="{33F30274-3157-4AFC-A587-7678E205ED33}" presName="compNode" presStyleCnt="0"/>
      <dgm:spPr/>
    </dgm:pt>
    <dgm:pt modelId="{7AB5DCB3-14F8-46B0-9023-A1DEA7E907FC}" type="pres">
      <dgm:prSet presAssocID="{33F30274-3157-4AFC-A587-7678E205ED33}" presName="bgRect" presStyleLbl="bgShp" presStyleIdx="2" presStyleCnt="4"/>
      <dgm:spPr/>
    </dgm:pt>
    <dgm:pt modelId="{132D781D-CC53-4620-B180-85A70E22864C}" type="pres">
      <dgm:prSet presAssocID="{33F30274-3157-4AFC-A587-7678E205ED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7FB6878-703D-4A8C-95AC-98CAF3FA2B20}" type="pres">
      <dgm:prSet presAssocID="{33F30274-3157-4AFC-A587-7678E205ED33}" presName="spaceRect" presStyleCnt="0"/>
      <dgm:spPr/>
    </dgm:pt>
    <dgm:pt modelId="{8F2F8E75-056B-496C-A88F-C80BAFC1080B}" type="pres">
      <dgm:prSet presAssocID="{33F30274-3157-4AFC-A587-7678E205ED33}" presName="parTx" presStyleLbl="revTx" presStyleIdx="2" presStyleCnt="5">
        <dgm:presLayoutVars>
          <dgm:chMax val="0"/>
          <dgm:chPref val="0"/>
        </dgm:presLayoutVars>
      </dgm:prSet>
      <dgm:spPr/>
    </dgm:pt>
    <dgm:pt modelId="{BBDFC506-4EE2-4FA9-A70A-55AAB7329E13}" type="pres">
      <dgm:prSet presAssocID="{E118EAA9-F1E2-4902-B018-5C5D078BE048}" presName="sibTrans" presStyleCnt="0"/>
      <dgm:spPr/>
    </dgm:pt>
    <dgm:pt modelId="{56AD52B5-8C53-434E-BC19-1652E9CDA7A5}" type="pres">
      <dgm:prSet presAssocID="{F36FF265-FF22-4897-8F11-74E304300929}" presName="compNode" presStyleCnt="0"/>
      <dgm:spPr/>
    </dgm:pt>
    <dgm:pt modelId="{1AC93182-6CE1-4FE9-BFBC-4BC6E5EB077C}" type="pres">
      <dgm:prSet presAssocID="{F36FF265-FF22-4897-8F11-74E304300929}" presName="bgRect" presStyleLbl="bgShp" presStyleIdx="3" presStyleCnt="4"/>
      <dgm:spPr/>
    </dgm:pt>
    <dgm:pt modelId="{D88D70F2-DE75-473B-B5B6-6EFDB3577949}" type="pres">
      <dgm:prSet presAssocID="{F36FF265-FF22-4897-8F11-74E3043009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1E34541-1349-4BDF-9A37-64A242946AB3}" type="pres">
      <dgm:prSet presAssocID="{F36FF265-FF22-4897-8F11-74E304300929}" presName="spaceRect" presStyleCnt="0"/>
      <dgm:spPr/>
    </dgm:pt>
    <dgm:pt modelId="{D6FDFD07-B7E7-4450-B0CF-B58038AB6E56}" type="pres">
      <dgm:prSet presAssocID="{F36FF265-FF22-4897-8F11-74E304300929}" presName="parTx" presStyleLbl="revTx" presStyleIdx="3" presStyleCnt="5">
        <dgm:presLayoutVars>
          <dgm:chMax val="0"/>
          <dgm:chPref val="0"/>
        </dgm:presLayoutVars>
      </dgm:prSet>
      <dgm:spPr/>
    </dgm:pt>
    <dgm:pt modelId="{C4556141-5B87-6849-99A5-E1C44D880FC2}" type="pres">
      <dgm:prSet presAssocID="{F36FF265-FF22-4897-8F11-74E304300929}" presName="desTx" presStyleLbl="revTx" presStyleIdx="4" presStyleCnt="5">
        <dgm:presLayoutVars/>
      </dgm:prSet>
      <dgm:spPr/>
    </dgm:pt>
  </dgm:ptLst>
  <dgm:cxnLst>
    <dgm:cxn modelId="{C0486C19-C009-0A47-9BCC-8F26ECBC5050}" type="presOf" srcId="{F36FF265-FF22-4897-8F11-74E304300929}" destId="{D6FDFD07-B7E7-4450-B0CF-B58038AB6E56}" srcOrd="0" destOrd="0" presId="urn:microsoft.com/office/officeart/2018/2/layout/IconVerticalSolidList"/>
    <dgm:cxn modelId="{2CC19329-A86B-4F9A-8B2F-C503F7FD3823}" srcId="{1FCA06C8-147D-45AD-BD91-4AC12129A11C}" destId="{F36FF265-FF22-4897-8F11-74E304300929}" srcOrd="3" destOrd="0" parTransId="{9FE3A7DE-BA52-4BBB-8664-FA4A20FC10BC}" sibTransId="{E3CC461F-8F24-4F80-A207-AD44A6A0B3AD}"/>
    <dgm:cxn modelId="{9503A92A-7139-CA4D-A2E2-CDB885418BF4}" srcId="{F36FF265-FF22-4897-8F11-74E304300929}" destId="{C361A573-32FA-7A44-9428-57F8EF17BA43}" srcOrd="0" destOrd="0" parTransId="{C61C368B-3017-2D4D-8531-76144C38C518}" sibTransId="{43799DBF-805D-6749-9190-2F58DE6BD782}"/>
    <dgm:cxn modelId="{57393173-5F24-E347-B3E3-5DC159FBEBBF}" type="presOf" srcId="{33F30274-3157-4AFC-A587-7678E205ED33}" destId="{8F2F8E75-056B-496C-A88F-C80BAFC1080B}" srcOrd="0" destOrd="0" presId="urn:microsoft.com/office/officeart/2018/2/layout/IconVerticalSolidList"/>
    <dgm:cxn modelId="{E1DED288-37DA-8C43-85CC-80EF3144EACA}" type="presOf" srcId="{E0337F48-0594-473C-B8F5-112E48E45FC1}" destId="{9696BBE2-B8CC-4947-BAC7-A19E1B3EDBBE}" srcOrd="0" destOrd="0" presId="urn:microsoft.com/office/officeart/2018/2/layout/IconVerticalSolidList"/>
    <dgm:cxn modelId="{CBA2E788-DD94-4948-8920-6F48A55F896C}" type="presOf" srcId="{1FCA06C8-147D-45AD-BD91-4AC12129A11C}" destId="{DFD5F4F3-A6FE-410F-B5C9-E6587124A41B}" srcOrd="0" destOrd="0" presId="urn:microsoft.com/office/officeart/2018/2/layout/IconVerticalSolidList"/>
    <dgm:cxn modelId="{62AB958F-89F7-4C0F-9DE8-EFB049055871}" srcId="{1FCA06C8-147D-45AD-BD91-4AC12129A11C}" destId="{E0337F48-0594-473C-B8F5-112E48E45FC1}" srcOrd="1" destOrd="0" parTransId="{6D09A5E6-10AB-471B-94DA-ACBFEAE805E8}" sibTransId="{3403F235-2F0A-471D-8B29-802513FDEDE4}"/>
    <dgm:cxn modelId="{66D96AA0-AAC0-4903-9127-D59F52E36BEA}" srcId="{1FCA06C8-147D-45AD-BD91-4AC12129A11C}" destId="{33F30274-3157-4AFC-A587-7678E205ED33}" srcOrd="2" destOrd="0" parTransId="{5E723F71-9417-4E64-A3B4-D5DED9B4E2C4}" sibTransId="{E118EAA9-F1E2-4902-B018-5C5D078BE048}"/>
    <dgm:cxn modelId="{8BB4E4AC-C097-4A10-90DF-C695C69A3748}" srcId="{1FCA06C8-147D-45AD-BD91-4AC12129A11C}" destId="{D1B15AE9-4AFC-47EE-9A6D-AE5BF1A70943}" srcOrd="0" destOrd="0" parTransId="{FE617AA5-0D0C-4FEC-AB5C-5FEAD32CEC8F}" sibTransId="{A853FEEB-24B2-43FD-8DA6-F82C8E39B67E}"/>
    <dgm:cxn modelId="{26F0F9D3-103B-B64E-88C9-4E76350C466E}" type="presOf" srcId="{C361A573-32FA-7A44-9428-57F8EF17BA43}" destId="{C4556141-5B87-6849-99A5-E1C44D880FC2}" srcOrd="0" destOrd="0" presId="urn:microsoft.com/office/officeart/2018/2/layout/IconVerticalSolidList"/>
    <dgm:cxn modelId="{3AA478E9-8717-AA42-98A9-3313A9A6EBD6}" type="presOf" srcId="{D1B15AE9-4AFC-47EE-9A6D-AE5BF1A70943}" destId="{6B12BB2E-738C-4A2C-9FD5-F605981E24DE}" srcOrd="0" destOrd="0" presId="urn:microsoft.com/office/officeart/2018/2/layout/IconVerticalSolidList"/>
    <dgm:cxn modelId="{29F0B1FE-C703-6A4D-B63C-CCE6ED03A145}" type="presParOf" srcId="{DFD5F4F3-A6FE-410F-B5C9-E6587124A41B}" destId="{81B8C8F0-857D-4816-9F21-6C8B3A868646}" srcOrd="0" destOrd="0" presId="urn:microsoft.com/office/officeart/2018/2/layout/IconVerticalSolidList"/>
    <dgm:cxn modelId="{599CB8E3-1E16-3840-98E7-68239F9D6E06}" type="presParOf" srcId="{81B8C8F0-857D-4816-9F21-6C8B3A868646}" destId="{0947517F-0BEF-473F-BF18-0B99D69E3C0A}" srcOrd="0" destOrd="0" presId="urn:microsoft.com/office/officeart/2018/2/layout/IconVerticalSolidList"/>
    <dgm:cxn modelId="{5EC58BA4-4BE3-8943-ACC7-7499F21C472B}" type="presParOf" srcId="{81B8C8F0-857D-4816-9F21-6C8B3A868646}" destId="{77382095-8D96-4B2A-B987-30495AB4EF24}" srcOrd="1" destOrd="0" presId="urn:microsoft.com/office/officeart/2018/2/layout/IconVerticalSolidList"/>
    <dgm:cxn modelId="{40A733F9-9A62-DE40-BAB7-CC06B9222158}" type="presParOf" srcId="{81B8C8F0-857D-4816-9F21-6C8B3A868646}" destId="{4452DE22-A709-44E5-A111-BC9CE8C19F74}" srcOrd="2" destOrd="0" presId="urn:microsoft.com/office/officeart/2018/2/layout/IconVerticalSolidList"/>
    <dgm:cxn modelId="{4A29C57E-12AB-614C-A866-EA0DB1F1C4E9}" type="presParOf" srcId="{81B8C8F0-857D-4816-9F21-6C8B3A868646}" destId="{6B12BB2E-738C-4A2C-9FD5-F605981E24DE}" srcOrd="3" destOrd="0" presId="urn:microsoft.com/office/officeart/2018/2/layout/IconVerticalSolidList"/>
    <dgm:cxn modelId="{A31E718C-DBF9-094A-A192-58796A67BAEE}" type="presParOf" srcId="{DFD5F4F3-A6FE-410F-B5C9-E6587124A41B}" destId="{3733BA7F-CF82-4775-AC4C-29FBF17B2B79}" srcOrd="1" destOrd="0" presId="urn:microsoft.com/office/officeart/2018/2/layout/IconVerticalSolidList"/>
    <dgm:cxn modelId="{40467375-8467-C24B-9504-167692AF41D3}" type="presParOf" srcId="{DFD5F4F3-A6FE-410F-B5C9-E6587124A41B}" destId="{E69FF4B1-8AF2-4727-9B03-CEA295B44307}" srcOrd="2" destOrd="0" presId="urn:microsoft.com/office/officeart/2018/2/layout/IconVerticalSolidList"/>
    <dgm:cxn modelId="{C8C74EE6-B725-7446-B5B5-156D3046D35B}" type="presParOf" srcId="{E69FF4B1-8AF2-4727-9B03-CEA295B44307}" destId="{B25FEE51-7941-4B9D-8217-CB84ED493C92}" srcOrd="0" destOrd="0" presId="urn:microsoft.com/office/officeart/2018/2/layout/IconVerticalSolidList"/>
    <dgm:cxn modelId="{9886CEA1-164B-BE46-B0FE-A9F317D1C687}" type="presParOf" srcId="{E69FF4B1-8AF2-4727-9B03-CEA295B44307}" destId="{DEBA03D8-C174-4AEE-90D5-B61CDD8745B9}" srcOrd="1" destOrd="0" presId="urn:microsoft.com/office/officeart/2018/2/layout/IconVerticalSolidList"/>
    <dgm:cxn modelId="{38D818C7-E112-7E4F-9F18-EBB91A6D899F}" type="presParOf" srcId="{E69FF4B1-8AF2-4727-9B03-CEA295B44307}" destId="{D6010A29-D662-4982-98CD-B7779037C29E}" srcOrd="2" destOrd="0" presId="urn:microsoft.com/office/officeart/2018/2/layout/IconVerticalSolidList"/>
    <dgm:cxn modelId="{FFD6D4D0-9403-2B44-BBE7-FD2132AA09C6}" type="presParOf" srcId="{E69FF4B1-8AF2-4727-9B03-CEA295B44307}" destId="{9696BBE2-B8CC-4947-BAC7-A19E1B3EDBBE}" srcOrd="3" destOrd="0" presId="urn:microsoft.com/office/officeart/2018/2/layout/IconVerticalSolidList"/>
    <dgm:cxn modelId="{90F4192F-A705-8742-B01E-F21F53B4CC37}" type="presParOf" srcId="{DFD5F4F3-A6FE-410F-B5C9-E6587124A41B}" destId="{3989B2F1-0824-407B-AB0A-9972F24F4B00}" srcOrd="3" destOrd="0" presId="urn:microsoft.com/office/officeart/2018/2/layout/IconVerticalSolidList"/>
    <dgm:cxn modelId="{09714690-3850-024D-B38A-3BDFB0D52E3E}" type="presParOf" srcId="{DFD5F4F3-A6FE-410F-B5C9-E6587124A41B}" destId="{2F5432E2-CA83-455A-BDF6-002C4B379DC4}" srcOrd="4" destOrd="0" presId="urn:microsoft.com/office/officeart/2018/2/layout/IconVerticalSolidList"/>
    <dgm:cxn modelId="{218E477C-4043-544E-83F2-1954DD0479C6}" type="presParOf" srcId="{2F5432E2-CA83-455A-BDF6-002C4B379DC4}" destId="{7AB5DCB3-14F8-46B0-9023-A1DEA7E907FC}" srcOrd="0" destOrd="0" presId="urn:microsoft.com/office/officeart/2018/2/layout/IconVerticalSolidList"/>
    <dgm:cxn modelId="{D8434860-6287-DC4E-90C5-C980A55FDA81}" type="presParOf" srcId="{2F5432E2-CA83-455A-BDF6-002C4B379DC4}" destId="{132D781D-CC53-4620-B180-85A70E22864C}" srcOrd="1" destOrd="0" presId="urn:microsoft.com/office/officeart/2018/2/layout/IconVerticalSolidList"/>
    <dgm:cxn modelId="{5AEDF4AB-2827-4C49-B735-9B03E3003316}" type="presParOf" srcId="{2F5432E2-CA83-455A-BDF6-002C4B379DC4}" destId="{87FB6878-703D-4A8C-95AC-98CAF3FA2B20}" srcOrd="2" destOrd="0" presId="urn:microsoft.com/office/officeart/2018/2/layout/IconVerticalSolidList"/>
    <dgm:cxn modelId="{CF627C88-1B13-224B-8C51-39DF6E156F02}" type="presParOf" srcId="{2F5432E2-CA83-455A-BDF6-002C4B379DC4}" destId="{8F2F8E75-056B-496C-A88F-C80BAFC1080B}" srcOrd="3" destOrd="0" presId="urn:microsoft.com/office/officeart/2018/2/layout/IconVerticalSolidList"/>
    <dgm:cxn modelId="{5C2D950D-19F4-AD4B-924F-7DBE507B00DE}" type="presParOf" srcId="{DFD5F4F3-A6FE-410F-B5C9-E6587124A41B}" destId="{BBDFC506-4EE2-4FA9-A70A-55AAB7329E13}" srcOrd="5" destOrd="0" presId="urn:microsoft.com/office/officeart/2018/2/layout/IconVerticalSolidList"/>
    <dgm:cxn modelId="{EEB18463-7030-6947-A25A-2A5863F5BE5A}" type="presParOf" srcId="{DFD5F4F3-A6FE-410F-B5C9-E6587124A41B}" destId="{56AD52B5-8C53-434E-BC19-1652E9CDA7A5}" srcOrd="6" destOrd="0" presId="urn:microsoft.com/office/officeart/2018/2/layout/IconVerticalSolidList"/>
    <dgm:cxn modelId="{FC96AA21-9A09-B241-AB89-75976660E99C}" type="presParOf" srcId="{56AD52B5-8C53-434E-BC19-1652E9CDA7A5}" destId="{1AC93182-6CE1-4FE9-BFBC-4BC6E5EB077C}" srcOrd="0" destOrd="0" presId="urn:microsoft.com/office/officeart/2018/2/layout/IconVerticalSolidList"/>
    <dgm:cxn modelId="{7407507D-6373-514A-9359-0C5F6565A2B2}" type="presParOf" srcId="{56AD52B5-8C53-434E-BC19-1652E9CDA7A5}" destId="{D88D70F2-DE75-473B-B5B6-6EFDB3577949}" srcOrd="1" destOrd="0" presId="urn:microsoft.com/office/officeart/2018/2/layout/IconVerticalSolidList"/>
    <dgm:cxn modelId="{F5AE16AD-CD81-884B-92F3-358120E1E899}" type="presParOf" srcId="{56AD52B5-8C53-434E-BC19-1652E9CDA7A5}" destId="{C1E34541-1349-4BDF-9A37-64A242946AB3}" srcOrd="2" destOrd="0" presId="urn:microsoft.com/office/officeart/2018/2/layout/IconVerticalSolidList"/>
    <dgm:cxn modelId="{FA803BF3-B835-1641-B7B6-7707A189A637}" type="presParOf" srcId="{56AD52B5-8C53-434E-BC19-1652E9CDA7A5}" destId="{D6FDFD07-B7E7-4450-B0CF-B58038AB6E56}" srcOrd="3" destOrd="0" presId="urn:microsoft.com/office/officeart/2018/2/layout/IconVerticalSolidList"/>
    <dgm:cxn modelId="{EB500BA2-AA40-AA48-9E11-B7641A12CBF3}" type="presParOf" srcId="{56AD52B5-8C53-434E-BC19-1652E9CDA7A5}" destId="{C4556141-5B87-6849-99A5-E1C44D880FC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7C4529-6CC0-4275-8AFD-A4BBD8CD33A7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E184DF-92F8-4EF4-9C7A-BE9E47DF751B}">
      <dgm:prSet/>
      <dgm:spPr/>
      <dgm:t>
        <a:bodyPr/>
        <a:lstStyle/>
        <a:p>
          <a:r>
            <a:rPr lang="en-GB"/>
            <a:t>language features (version 1.x):</a:t>
          </a:r>
          <a:endParaRPr lang="en-US"/>
        </a:p>
      </dgm:t>
    </dgm:pt>
    <dgm:pt modelId="{EE544702-A117-46A7-A67D-D3B32F1C052C}" type="parTrans" cxnId="{A3E15C45-C2CE-4134-BEAD-B22CD2855B22}">
      <dgm:prSet/>
      <dgm:spPr/>
      <dgm:t>
        <a:bodyPr/>
        <a:lstStyle/>
        <a:p>
          <a:endParaRPr lang="en-US"/>
        </a:p>
      </dgm:t>
    </dgm:pt>
    <dgm:pt modelId="{6A11B0CB-9219-4669-BAB1-2ACBBE1EC8BC}" type="sibTrans" cxnId="{A3E15C45-C2CE-4134-BEAD-B22CD2855B22}">
      <dgm:prSet/>
      <dgm:spPr/>
      <dgm:t>
        <a:bodyPr/>
        <a:lstStyle/>
        <a:p>
          <a:endParaRPr lang="en-US"/>
        </a:p>
      </dgm:t>
    </dgm:pt>
    <dgm:pt modelId="{BF043761-6CA6-4D72-A419-67065ADAF724}">
      <dgm:prSet/>
      <dgm:spPr/>
      <dgm:t>
        <a:bodyPr/>
        <a:lstStyle/>
        <a:p>
          <a:r>
            <a:rPr lang="en-GB"/>
            <a:t>basic STRIPS-style actions</a:t>
          </a:r>
          <a:endParaRPr lang="en-US"/>
        </a:p>
      </dgm:t>
    </dgm:pt>
    <dgm:pt modelId="{53B09EDD-15A5-4D85-B3BB-BE632754E607}" type="parTrans" cxnId="{8CE2699C-7F9F-4C90-8007-E72528DB9CEE}">
      <dgm:prSet/>
      <dgm:spPr/>
      <dgm:t>
        <a:bodyPr/>
        <a:lstStyle/>
        <a:p>
          <a:endParaRPr lang="en-US"/>
        </a:p>
      </dgm:t>
    </dgm:pt>
    <dgm:pt modelId="{44A3B800-A21C-492D-8F95-9DA5CDB1E69A}" type="sibTrans" cxnId="{8CE2699C-7F9F-4C90-8007-E72528DB9CEE}">
      <dgm:prSet/>
      <dgm:spPr/>
      <dgm:t>
        <a:bodyPr/>
        <a:lstStyle/>
        <a:p>
          <a:endParaRPr lang="en-US"/>
        </a:p>
      </dgm:t>
    </dgm:pt>
    <dgm:pt modelId="{D16980C8-FA47-45DE-80A5-BA510FDAD146}">
      <dgm:prSet/>
      <dgm:spPr/>
      <dgm:t>
        <a:bodyPr/>
        <a:lstStyle/>
        <a:p>
          <a:r>
            <a:rPr lang="en-GB"/>
            <a:t>various extensions as explicit requirements</a:t>
          </a:r>
          <a:endParaRPr lang="en-US"/>
        </a:p>
      </dgm:t>
    </dgm:pt>
    <dgm:pt modelId="{231D7255-E128-41CB-A9F0-20F30594B362}" type="parTrans" cxnId="{1444397F-AAFF-4BD7-9AC3-09AB4782957F}">
      <dgm:prSet/>
      <dgm:spPr/>
      <dgm:t>
        <a:bodyPr/>
        <a:lstStyle/>
        <a:p>
          <a:endParaRPr lang="en-US"/>
        </a:p>
      </dgm:t>
    </dgm:pt>
    <dgm:pt modelId="{BCA34EBE-8D0A-432D-A676-08F419889429}" type="sibTrans" cxnId="{1444397F-AAFF-4BD7-9AC3-09AB4782957F}">
      <dgm:prSet/>
      <dgm:spPr/>
      <dgm:t>
        <a:bodyPr/>
        <a:lstStyle/>
        <a:p>
          <a:endParaRPr lang="en-US"/>
        </a:p>
      </dgm:t>
    </dgm:pt>
    <dgm:pt modelId="{05A4CAFB-4993-4D75-9435-E7E0AD173626}">
      <dgm:prSet/>
      <dgm:spPr/>
      <dgm:t>
        <a:bodyPr/>
        <a:lstStyle/>
        <a:p>
          <a:r>
            <a:rPr lang="en-GB"/>
            <a:t>used to define:</a:t>
          </a:r>
          <a:endParaRPr lang="en-US"/>
        </a:p>
      </dgm:t>
    </dgm:pt>
    <dgm:pt modelId="{F33597C8-5199-4925-B53A-F427D8EBFCA6}" type="parTrans" cxnId="{29158057-E612-41ED-86F5-684FAFA27F89}">
      <dgm:prSet/>
      <dgm:spPr/>
      <dgm:t>
        <a:bodyPr/>
        <a:lstStyle/>
        <a:p>
          <a:endParaRPr lang="en-US"/>
        </a:p>
      </dgm:t>
    </dgm:pt>
    <dgm:pt modelId="{A022D34A-7AF5-494D-AF92-8CCB233DBF06}" type="sibTrans" cxnId="{29158057-E612-41ED-86F5-684FAFA27F89}">
      <dgm:prSet/>
      <dgm:spPr/>
      <dgm:t>
        <a:bodyPr/>
        <a:lstStyle/>
        <a:p>
          <a:endParaRPr lang="en-US"/>
        </a:p>
      </dgm:t>
    </dgm:pt>
    <dgm:pt modelId="{3944FF83-CC77-4EED-A77B-494AD2D75F20}">
      <dgm:prSet/>
      <dgm:spPr/>
      <dgm:t>
        <a:bodyPr/>
        <a:lstStyle/>
        <a:p>
          <a:r>
            <a:rPr lang="en-GB"/>
            <a:t>planning domains: requirements, types, predicates, possible actions</a:t>
          </a:r>
          <a:endParaRPr lang="en-US"/>
        </a:p>
      </dgm:t>
    </dgm:pt>
    <dgm:pt modelId="{3D028FA5-D8E2-4661-A613-C7E6CAD99AF0}" type="parTrans" cxnId="{AE0DBD2E-D432-4288-A82F-F5EEF31A7960}">
      <dgm:prSet/>
      <dgm:spPr/>
      <dgm:t>
        <a:bodyPr/>
        <a:lstStyle/>
        <a:p>
          <a:endParaRPr lang="en-US"/>
        </a:p>
      </dgm:t>
    </dgm:pt>
    <dgm:pt modelId="{27670BD6-C6E4-4956-A4EC-BF06B5443900}" type="sibTrans" cxnId="{AE0DBD2E-D432-4288-A82F-F5EEF31A7960}">
      <dgm:prSet/>
      <dgm:spPr/>
      <dgm:t>
        <a:bodyPr/>
        <a:lstStyle/>
        <a:p>
          <a:endParaRPr lang="en-US"/>
        </a:p>
      </dgm:t>
    </dgm:pt>
    <dgm:pt modelId="{1F10504E-8E88-4BEC-A14A-5425F8E922B7}">
      <dgm:prSet/>
      <dgm:spPr/>
      <dgm:t>
        <a:bodyPr/>
        <a:lstStyle/>
        <a:p>
          <a:r>
            <a:rPr lang="en-GB"/>
            <a:t>planning problems: objects, rigid and fluent relations, initial situation, goal description</a:t>
          </a:r>
          <a:endParaRPr lang="en-US"/>
        </a:p>
      </dgm:t>
    </dgm:pt>
    <dgm:pt modelId="{0C9D8DEA-4465-49E8-B13C-F8A0A2B8A381}" type="parTrans" cxnId="{77757180-244B-476F-B0D1-0399CC69375A}">
      <dgm:prSet/>
      <dgm:spPr/>
      <dgm:t>
        <a:bodyPr/>
        <a:lstStyle/>
        <a:p>
          <a:endParaRPr lang="en-US"/>
        </a:p>
      </dgm:t>
    </dgm:pt>
    <dgm:pt modelId="{569BA86B-24D2-41FF-823E-175E93BA57E6}" type="sibTrans" cxnId="{77757180-244B-476F-B0D1-0399CC69375A}">
      <dgm:prSet/>
      <dgm:spPr/>
      <dgm:t>
        <a:bodyPr/>
        <a:lstStyle/>
        <a:p>
          <a:endParaRPr lang="en-US"/>
        </a:p>
      </dgm:t>
    </dgm:pt>
    <dgm:pt modelId="{E846E60E-B41F-714A-96C9-6DC048515494}" type="pres">
      <dgm:prSet presAssocID="{827C4529-6CC0-4275-8AFD-A4BBD8CD33A7}" presName="Name0" presStyleCnt="0">
        <dgm:presLayoutVars>
          <dgm:dir/>
          <dgm:animLvl val="lvl"/>
          <dgm:resizeHandles val="exact"/>
        </dgm:presLayoutVars>
      </dgm:prSet>
      <dgm:spPr/>
    </dgm:pt>
    <dgm:pt modelId="{29A64661-DD79-A747-A4CF-CF681EFA7C5D}" type="pres">
      <dgm:prSet presAssocID="{17E184DF-92F8-4EF4-9C7A-BE9E47DF751B}" presName="composite" presStyleCnt="0"/>
      <dgm:spPr/>
    </dgm:pt>
    <dgm:pt modelId="{F4A84BC3-54F9-4940-AEB7-8C25F6F966F2}" type="pres">
      <dgm:prSet presAssocID="{17E184DF-92F8-4EF4-9C7A-BE9E47DF751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9AD32EC-4D6E-D44B-9D74-BDE49DE379A9}" type="pres">
      <dgm:prSet presAssocID="{17E184DF-92F8-4EF4-9C7A-BE9E47DF751B}" presName="desTx" presStyleLbl="alignAccFollowNode1" presStyleIdx="0" presStyleCnt="2">
        <dgm:presLayoutVars>
          <dgm:bulletEnabled val="1"/>
        </dgm:presLayoutVars>
      </dgm:prSet>
      <dgm:spPr/>
    </dgm:pt>
    <dgm:pt modelId="{9610537F-B645-9A43-9479-5709526340CB}" type="pres">
      <dgm:prSet presAssocID="{6A11B0CB-9219-4669-BAB1-2ACBBE1EC8BC}" presName="space" presStyleCnt="0"/>
      <dgm:spPr/>
    </dgm:pt>
    <dgm:pt modelId="{5CB49779-6F47-A34C-92BA-71AA764942C3}" type="pres">
      <dgm:prSet presAssocID="{05A4CAFB-4993-4D75-9435-E7E0AD173626}" presName="composite" presStyleCnt="0"/>
      <dgm:spPr/>
    </dgm:pt>
    <dgm:pt modelId="{BCC233C8-2732-1E43-A476-CE3B75A095D4}" type="pres">
      <dgm:prSet presAssocID="{05A4CAFB-4993-4D75-9435-E7E0AD17362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8C8001B-5C10-4549-A056-596CDC359F21}" type="pres">
      <dgm:prSet presAssocID="{05A4CAFB-4993-4D75-9435-E7E0AD17362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A975815-0126-8C4F-B01E-26E85CD4DEFB}" type="presOf" srcId="{3944FF83-CC77-4EED-A77B-494AD2D75F20}" destId="{48C8001B-5C10-4549-A056-596CDC359F21}" srcOrd="0" destOrd="0" presId="urn:microsoft.com/office/officeart/2005/8/layout/hList1"/>
    <dgm:cxn modelId="{AE0DBD2E-D432-4288-A82F-F5EEF31A7960}" srcId="{05A4CAFB-4993-4D75-9435-E7E0AD173626}" destId="{3944FF83-CC77-4EED-A77B-494AD2D75F20}" srcOrd="0" destOrd="0" parTransId="{3D028FA5-D8E2-4661-A613-C7E6CAD99AF0}" sibTransId="{27670BD6-C6E4-4956-A4EC-BF06B5443900}"/>
    <dgm:cxn modelId="{A3E15C45-C2CE-4134-BEAD-B22CD2855B22}" srcId="{827C4529-6CC0-4275-8AFD-A4BBD8CD33A7}" destId="{17E184DF-92F8-4EF4-9C7A-BE9E47DF751B}" srcOrd="0" destOrd="0" parTransId="{EE544702-A117-46A7-A67D-D3B32F1C052C}" sibTransId="{6A11B0CB-9219-4669-BAB1-2ACBBE1EC8BC}"/>
    <dgm:cxn modelId="{E6A27674-4824-2545-8E63-49F835801D26}" type="presOf" srcId="{827C4529-6CC0-4275-8AFD-A4BBD8CD33A7}" destId="{E846E60E-B41F-714A-96C9-6DC048515494}" srcOrd="0" destOrd="0" presId="urn:microsoft.com/office/officeart/2005/8/layout/hList1"/>
    <dgm:cxn modelId="{29158057-E612-41ED-86F5-684FAFA27F89}" srcId="{827C4529-6CC0-4275-8AFD-A4BBD8CD33A7}" destId="{05A4CAFB-4993-4D75-9435-E7E0AD173626}" srcOrd="1" destOrd="0" parTransId="{F33597C8-5199-4925-B53A-F427D8EBFCA6}" sibTransId="{A022D34A-7AF5-494D-AF92-8CCB233DBF06}"/>
    <dgm:cxn modelId="{12C2C85A-BDC6-0D41-AA8A-875161D9B892}" type="presOf" srcId="{D16980C8-FA47-45DE-80A5-BA510FDAD146}" destId="{89AD32EC-4D6E-D44B-9D74-BDE49DE379A9}" srcOrd="0" destOrd="1" presId="urn:microsoft.com/office/officeart/2005/8/layout/hList1"/>
    <dgm:cxn modelId="{1444397F-AAFF-4BD7-9AC3-09AB4782957F}" srcId="{17E184DF-92F8-4EF4-9C7A-BE9E47DF751B}" destId="{D16980C8-FA47-45DE-80A5-BA510FDAD146}" srcOrd="1" destOrd="0" parTransId="{231D7255-E128-41CB-A9F0-20F30594B362}" sibTransId="{BCA34EBE-8D0A-432D-A676-08F419889429}"/>
    <dgm:cxn modelId="{77757180-244B-476F-B0D1-0399CC69375A}" srcId="{05A4CAFB-4993-4D75-9435-E7E0AD173626}" destId="{1F10504E-8E88-4BEC-A14A-5425F8E922B7}" srcOrd="1" destOrd="0" parTransId="{0C9D8DEA-4465-49E8-B13C-F8A0A2B8A381}" sibTransId="{569BA86B-24D2-41FF-823E-175E93BA57E6}"/>
    <dgm:cxn modelId="{DBE22A8D-7C3E-9941-9340-4BE7B214494C}" type="presOf" srcId="{17E184DF-92F8-4EF4-9C7A-BE9E47DF751B}" destId="{F4A84BC3-54F9-4940-AEB7-8C25F6F966F2}" srcOrd="0" destOrd="0" presId="urn:microsoft.com/office/officeart/2005/8/layout/hList1"/>
    <dgm:cxn modelId="{D7EC9C95-30A7-6D46-A874-6F4749C2020A}" type="presOf" srcId="{05A4CAFB-4993-4D75-9435-E7E0AD173626}" destId="{BCC233C8-2732-1E43-A476-CE3B75A095D4}" srcOrd="0" destOrd="0" presId="urn:microsoft.com/office/officeart/2005/8/layout/hList1"/>
    <dgm:cxn modelId="{8CE2699C-7F9F-4C90-8007-E72528DB9CEE}" srcId="{17E184DF-92F8-4EF4-9C7A-BE9E47DF751B}" destId="{BF043761-6CA6-4D72-A419-67065ADAF724}" srcOrd="0" destOrd="0" parTransId="{53B09EDD-15A5-4D85-B3BB-BE632754E607}" sibTransId="{44A3B800-A21C-492D-8F95-9DA5CDB1E69A}"/>
    <dgm:cxn modelId="{9BD508C2-0798-CD44-AF7F-55B2B13AD0A4}" type="presOf" srcId="{BF043761-6CA6-4D72-A419-67065ADAF724}" destId="{89AD32EC-4D6E-D44B-9D74-BDE49DE379A9}" srcOrd="0" destOrd="0" presId="urn:microsoft.com/office/officeart/2005/8/layout/hList1"/>
    <dgm:cxn modelId="{ACB531C7-E1F8-2445-8678-D98DDE81E2F5}" type="presOf" srcId="{1F10504E-8E88-4BEC-A14A-5425F8E922B7}" destId="{48C8001B-5C10-4549-A056-596CDC359F21}" srcOrd="0" destOrd="1" presId="urn:microsoft.com/office/officeart/2005/8/layout/hList1"/>
    <dgm:cxn modelId="{5F484D1C-71C6-C244-9C9F-CBD14A074349}" type="presParOf" srcId="{E846E60E-B41F-714A-96C9-6DC048515494}" destId="{29A64661-DD79-A747-A4CF-CF681EFA7C5D}" srcOrd="0" destOrd="0" presId="urn:microsoft.com/office/officeart/2005/8/layout/hList1"/>
    <dgm:cxn modelId="{F827B134-F8FA-B04D-A902-145CC5A829D7}" type="presParOf" srcId="{29A64661-DD79-A747-A4CF-CF681EFA7C5D}" destId="{F4A84BC3-54F9-4940-AEB7-8C25F6F966F2}" srcOrd="0" destOrd="0" presId="urn:microsoft.com/office/officeart/2005/8/layout/hList1"/>
    <dgm:cxn modelId="{2A1CDD40-F394-3145-A461-E5C41ACCCDE1}" type="presParOf" srcId="{29A64661-DD79-A747-A4CF-CF681EFA7C5D}" destId="{89AD32EC-4D6E-D44B-9D74-BDE49DE379A9}" srcOrd="1" destOrd="0" presId="urn:microsoft.com/office/officeart/2005/8/layout/hList1"/>
    <dgm:cxn modelId="{415C6B55-0D31-6C45-BFD8-42F7C969AFD9}" type="presParOf" srcId="{E846E60E-B41F-714A-96C9-6DC048515494}" destId="{9610537F-B645-9A43-9479-5709526340CB}" srcOrd="1" destOrd="0" presId="urn:microsoft.com/office/officeart/2005/8/layout/hList1"/>
    <dgm:cxn modelId="{693F1639-80D4-3E40-B7B6-7492F9959838}" type="presParOf" srcId="{E846E60E-B41F-714A-96C9-6DC048515494}" destId="{5CB49779-6F47-A34C-92BA-71AA764942C3}" srcOrd="2" destOrd="0" presId="urn:microsoft.com/office/officeart/2005/8/layout/hList1"/>
    <dgm:cxn modelId="{C8530B34-AAE5-F846-A7FE-B65E555D9CCE}" type="presParOf" srcId="{5CB49779-6F47-A34C-92BA-71AA764942C3}" destId="{BCC233C8-2732-1E43-A476-CE3B75A095D4}" srcOrd="0" destOrd="0" presId="urn:microsoft.com/office/officeart/2005/8/layout/hList1"/>
    <dgm:cxn modelId="{6020E3EA-7D4A-8B49-990D-A3293C562849}" type="presParOf" srcId="{5CB49779-6F47-A34C-92BA-71AA764942C3}" destId="{48C8001B-5C10-4549-A056-596CDC359F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CA06C8-147D-45AD-BD91-4AC12129A11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B15AE9-4AFC-47EE-9A6D-AE5BF1A709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AI Planning?</a:t>
          </a:r>
          <a:endParaRPr lang="en-US" dirty="0"/>
        </a:p>
      </dgm:t>
    </dgm:pt>
    <dgm:pt modelId="{FE617AA5-0D0C-4FEC-AB5C-5FEAD32CEC8F}" type="parTrans" cxnId="{8BB4E4AC-C097-4A10-90DF-C695C69A3748}">
      <dgm:prSet/>
      <dgm:spPr/>
      <dgm:t>
        <a:bodyPr/>
        <a:lstStyle/>
        <a:p>
          <a:endParaRPr lang="en-US"/>
        </a:p>
      </dgm:t>
    </dgm:pt>
    <dgm:pt modelId="{A853FEEB-24B2-43FD-8DA6-F82C8E39B67E}" type="sibTrans" cxnId="{8BB4E4AC-C097-4A10-90DF-C695C69A3748}">
      <dgm:prSet/>
      <dgm:spPr/>
      <dgm:t>
        <a:bodyPr/>
        <a:lstStyle/>
        <a:p>
          <a:endParaRPr lang="en-US"/>
        </a:p>
      </dgm:t>
    </dgm:pt>
    <dgm:pt modelId="{E0337F48-0594-473C-B8F5-112E48E45F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Conceptual Model for Planning</a:t>
          </a:r>
        </a:p>
      </dgm:t>
    </dgm:pt>
    <dgm:pt modelId="{6D09A5E6-10AB-471B-94DA-ACBFEAE805E8}" type="parTrans" cxnId="{62AB958F-89F7-4C0F-9DE8-EFB049055871}">
      <dgm:prSet/>
      <dgm:spPr/>
      <dgm:t>
        <a:bodyPr/>
        <a:lstStyle/>
        <a:p>
          <a:endParaRPr lang="en-US"/>
        </a:p>
      </dgm:t>
    </dgm:pt>
    <dgm:pt modelId="{3403F235-2F0A-471D-8B29-802513FDEDE4}" type="sibTrans" cxnId="{62AB958F-89F7-4C0F-9DE8-EFB049055871}">
      <dgm:prSet/>
      <dgm:spPr/>
      <dgm:t>
        <a:bodyPr/>
        <a:lstStyle/>
        <a:p>
          <a:endParaRPr lang="en-US"/>
        </a:p>
      </dgm:t>
    </dgm:pt>
    <dgm:pt modelId="{33F30274-3157-4AFC-A587-7678E205ED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Restricting Assumptions</a:t>
          </a:r>
        </a:p>
      </dgm:t>
    </dgm:pt>
    <dgm:pt modelId="{5E723F71-9417-4E64-A3B4-D5DED9B4E2C4}" type="parTrans" cxnId="{66D96AA0-AAC0-4903-9127-D59F52E36BEA}">
      <dgm:prSet/>
      <dgm:spPr/>
      <dgm:t>
        <a:bodyPr/>
        <a:lstStyle/>
        <a:p>
          <a:endParaRPr lang="en-US"/>
        </a:p>
      </dgm:t>
    </dgm:pt>
    <dgm:pt modelId="{E118EAA9-F1E2-4902-B018-5C5D078BE048}" type="sibTrans" cxnId="{66D96AA0-AAC0-4903-9127-D59F52E36BEA}">
      <dgm:prSet/>
      <dgm:spPr/>
      <dgm:t>
        <a:bodyPr/>
        <a:lstStyle/>
        <a:p>
          <a:endParaRPr lang="en-US"/>
        </a:p>
      </dgm:t>
    </dgm:pt>
    <dgm:pt modelId="{F36FF265-FF22-4897-8F11-74E304300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ighlight>
                <a:srgbClr val="C0C0C0"/>
              </a:highlight>
            </a:rPr>
            <a:t>A Running Example: Dock-Worker Robots</a:t>
          </a:r>
        </a:p>
      </dgm:t>
    </dgm:pt>
    <dgm:pt modelId="{9FE3A7DE-BA52-4BBB-8664-FA4A20FC10BC}" type="parTrans" cxnId="{2CC19329-A86B-4F9A-8B2F-C503F7FD3823}">
      <dgm:prSet/>
      <dgm:spPr/>
      <dgm:t>
        <a:bodyPr/>
        <a:lstStyle/>
        <a:p>
          <a:endParaRPr lang="en-US"/>
        </a:p>
      </dgm:t>
    </dgm:pt>
    <dgm:pt modelId="{E3CC461F-8F24-4F80-A207-AD44A6A0B3AD}" type="sibTrans" cxnId="{2CC19329-A86B-4F9A-8B2F-C503F7FD3823}">
      <dgm:prSet/>
      <dgm:spPr/>
      <dgm:t>
        <a:bodyPr/>
        <a:lstStyle/>
        <a:p>
          <a:endParaRPr lang="en-US"/>
        </a:p>
      </dgm:t>
    </dgm:pt>
    <dgm:pt modelId="{DFD5F4F3-A6FE-410F-B5C9-E6587124A41B}" type="pres">
      <dgm:prSet presAssocID="{1FCA06C8-147D-45AD-BD91-4AC12129A11C}" presName="root" presStyleCnt="0">
        <dgm:presLayoutVars>
          <dgm:dir/>
          <dgm:resizeHandles val="exact"/>
        </dgm:presLayoutVars>
      </dgm:prSet>
      <dgm:spPr/>
    </dgm:pt>
    <dgm:pt modelId="{81B8C8F0-857D-4816-9F21-6C8B3A868646}" type="pres">
      <dgm:prSet presAssocID="{D1B15AE9-4AFC-47EE-9A6D-AE5BF1A70943}" presName="compNode" presStyleCnt="0"/>
      <dgm:spPr/>
    </dgm:pt>
    <dgm:pt modelId="{0947517F-0BEF-473F-BF18-0B99D69E3C0A}" type="pres">
      <dgm:prSet presAssocID="{D1B15AE9-4AFC-47EE-9A6D-AE5BF1A70943}" presName="bgRect" presStyleLbl="bgShp" presStyleIdx="0" presStyleCnt="4"/>
      <dgm:spPr/>
    </dgm:pt>
    <dgm:pt modelId="{77382095-8D96-4B2A-B987-30495AB4EF24}" type="pres">
      <dgm:prSet presAssocID="{D1B15AE9-4AFC-47EE-9A6D-AE5BF1A709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52DE22-A709-44E5-A111-BC9CE8C19F74}" type="pres">
      <dgm:prSet presAssocID="{D1B15AE9-4AFC-47EE-9A6D-AE5BF1A70943}" presName="spaceRect" presStyleCnt="0"/>
      <dgm:spPr/>
    </dgm:pt>
    <dgm:pt modelId="{6B12BB2E-738C-4A2C-9FD5-F605981E24DE}" type="pres">
      <dgm:prSet presAssocID="{D1B15AE9-4AFC-47EE-9A6D-AE5BF1A70943}" presName="parTx" presStyleLbl="revTx" presStyleIdx="0" presStyleCnt="4">
        <dgm:presLayoutVars>
          <dgm:chMax val="0"/>
          <dgm:chPref val="0"/>
        </dgm:presLayoutVars>
      </dgm:prSet>
      <dgm:spPr/>
    </dgm:pt>
    <dgm:pt modelId="{3733BA7F-CF82-4775-AC4C-29FBF17B2B79}" type="pres">
      <dgm:prSet presAssocID="{A853FEEB-24B2-43FD-8DA6-F82C8E39B67E}" presName="sibTrans" presStyleCnt="0"/>
      <dgm:spPr/>
    </dgm:pt>
    <dgm:pt modelId="{E69FF4B1-8AF2-4727-9B03-CEA295B44307}" type="pres">
      <dgm:prSet presAssocID="{E0337F48-0594-473C-B8F5-112E48E45FC1}" presName="compNode" presStyleCnt="0"/>
      <dgm:spPr/>
    </dgm:pt>
    <dgm:pt modelId="{B25FEE51-7941-4B9D-8217-CB84ED493C92}" type="pres">
      <dgm:prSet presAssocID="{E0337F48-0594-473C-B8F5-112E48E45FC1}" presName="bgRect" presStyleLbl="bgShp" presStyleIdx="1" presStyleCnt="4"/>
      <dgm:spPr/>
    </dgm:pt>
    <dgm:pt modelId="{DEBA03D8-C174-4AEE-90D5-B61CDD8745B9}" type="pres">
      <dgm:prSet presAssocID="{E0337F48-0594-473C-B8F5-112E48E45F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6010A29-D662-4982-98CD-B7779037C29E}" type="pres">
      <dgm:prSet presAssocID="{E0337F48-0594-473C-B8F5-112E48E45FC1}" presName="spaceRect" presStyleCnt="0"/>
      <dgm:spPr/>
    </dgm:pt>
    <dgm:pt modelId="{9696BBE2-B8CC-4947-BAC7-A19E1B3EDBBE}" type="pres">
      <dgm:prSet presAssocID="{E0337F48-0594-473C-B8F5-112E48E45FC1}" presName="parTx" presStyleLbl="revTx" presStyleIdx="1" presStyleCnt="4">
        <dgm:presLayoutVars>
          <dgm:chMax val="0"/>
          <dgm:chPref val="0"/>
        </dgm:presLayoutVars>
      </dgm:prSet>
      <dgm:spPr/>
    </dgm:pt>
    <dgm:pt modelId="{3989B2F1-0824-407B-AB0A-9972F24F4B00}" type="pres">
      <dgm:prSet presAssocID="{3403F235-2F0A-471D-8B29-802513FDEDE4}" presName="sibTrans" presStyleCnt="0"/>
      <dgm:spPr/>
    </dgm:pt>
    <dgm:pt modelId="{2F5432E2-CA83-455A-BDF6-002C4B379DC4}" type="pres">
      <dgm:prSet presAssocID="{33F30274-3157-4AFC-A587-7678E205ED33}" presName="compNode" presStyleCnt="0"/>
      <dgm:spPr/>
    </dgm:pt>
    <dgm:pt modelId="{7AB5DCB3-14F8-46B0-9023-A1DEA7E907FC}" type="pres">
      <dgm:prSet presAssocID="{33F30274-3157-4AFC-A587-7678E205ED33}" presName="bgRect" presStyleLbl="bgShp" presStyleIdx="2" presStyleCnt="4"/>
      <dgm:spPr/>
    </dgm:pt>
    <dgm:pt modelId="{132D781D-CC53-4620-B180-85A70E22864C}" type="pres">
      <dgm:prSet presAssocID="{33F30274-3157-4AFC-A587-7678E205ED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7FB6878-703D-4A8C-95AC-98CAF3FA2B20}" type="pres">
      <dgm:prSet presAssocID="{33F30274-3157-4AFC-A587-7678E205ED33}" presName="spaceRect" presStyleCnt="0"/>
      <dgm:spPr/>
    </dgm:pt>
    <dgm:pt modelId="{8F2F8E75-056B-496C-A88F-C80BAFC1080B}" type="pres">
      <dgm:prSet presAssocID="{33F30274-3157-4AFC-A587-7678E205ED33}" presName="parTx" presStyleLbl="revTx" presStyleIdx="2" presStyleCnt="4">
        <dgm:presLayoutVars>
          <dgm:chMax val="0"/>
          <dgm:chPref val="0"/>
        </dgm:presLayoutVars>
      </dgm:prSet>
      <dgm:spPr/>
    </dgm:pt>
    <dgm:pt modelId="{BBDFC506-4EE2-4FA9-A70A-55AAB7329E13}" type="pres">
      <dgm:prSet presAssocID="{E118EAA9-F1E2-4902-B018-5C5D078BE048}" presName="sibTrans" presStyleCnt="0"/>
      <dgm:spPr/>
    </dgm:pt>
    <dgm:pt modelId="{56AD52B5-8C53-434E-BC19-1652E9CDA7A5}" type="pres">
      <dgm:prSet presAssocID="{F36FF265-FF22-4897-8F11-74E304300929}" presName="compNode" presStyleCnt="0"/>
      <dgm:spPr/>
    </dgm:pt>
    <dgm:pt modelId="{1AC93182-6CE1-4FE9-BFBC-4BC6E5EB077C}" type="pres">
      <dgm:prSet presAssocID="{F36FF265-FF22-4897-8F11-74E304300929}" presName="bgRect" presStyleLbl="bgShp" presStyleIdx="3" presStyleCnt="4"/>
      <dgm:spPr/>
    </dgm:pt>
    <dgm:pt modelId="{D88D70F2-DE75-473B-B5B6-6EFDB3577949}" type="pres">
      <dgm:prSet presAssocID="{F36FF265-FF22-4897-8F11-74E3043009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1E34541-1349-4BDF-9A37-64A242946AB3}" type="pres">
      <dgm:prSet presAssocID="{F36FF265-FF22-4897-8F11-74E304300929}" presName="spaceRect" presStyleCnt="0"/>
      <dgm:spPr/>
    </dgm:pt>
    <dgm:pt modelId="{D6FDFD07-B7E7-4450-B0CF-B58038AB6E56}" type="pres">
      <dgm:prSet presAssocID="{F36FF265-FF22-4897-8F11-74E30430092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0486C19-C009-0A47-9BCC-8F26ECBC5050}" type="presOf" srcId="{F36FF265-FF22-4897-8F11-74E304300929}" destId="{D6FDFD07-B7E7-4450-B0CF-B58038AB6E56}" srcOrd="0" destOrd="0" presId="urn:microsoft.com/office/officeart/2018/2/layout/IconVerticalSolidList"/>
    <dgm:cxn modelId="{2CC19329-A86B-4F9A-8B2F-C503F7FD3823}" srcId="{1FCA06C8-147D-45AD-BD91-4AC12129A11C}" destId="{F36FF265-FF22-4897-8F11-74E304300929}" srcOrd="3" destOrd="0" parTransId="{9FE3A7DE-BA52-4BBB-8664-FA4A20FC10BC}" sibTransId="{E3CC461F-8F24-4F80-A207-AD44A6A0B3AD}"/>
    <dgm:cxn modelId="{57393173-5F24-E347-B3E3-5DC159FBEBBF}" type="presOf" srcId="{33F30274-3157-4AFC-A587-7678E205ED33}" destId="{8F2F8E75-056B-496C-A88F-C80BAFC1080B}" srcOrd="0" destOrd="0" presId="urn:microsoft.com/office/officeart/2018/2/layout/IconVerticalSolidList"/>
    <dgm:cxn modelId="{E1DED288-37DA-8C43-85CC-80EF3144EACA}" type="presOf" srcId="{E0337F48-0594-473C-B8F5-112E48E45FC1}" destId="{9696BBE2-B8CC-4947-BAC7-A19E1B3EDBBE}" srcOrd="0" destOrd="0" presId="urn:microsoft.com/office/officeart/2018/2/layout/IconVerticalSolidList"/>
    <dgm:cxn modelId="{CBA2E788-DD94-4948-8920-6F48A55F896C}" type="presOf" srcId="{1FCA06C8-147D-45AD-BD91-4AC12129A11C}" destId="{DFD5F4F3-A6FE-410F-B5C9-E6587124A41B}" srcOrd="0" destOrd="0" presId="urn:microsoft.com/office/officeart/2018/2/layout/IconVerticalSolidList"/>
    <dgm:cxn modelId="{62AB958F-89F7-4C0F-9DE8-EFB049055871}" srcId="{1FCA06C8-147D-45AD-BD91-4AC12129A11C}" destId="{E0337F48-0594-473C-B8F5-112E48E45FC1}" srcOrd="1" destOrd="0" parTransId="{6D09A5E6-10AB-471B-94DA-ACBFEAE805E8}" sibTransId="{3403F235-2F0A-471D-8B29-802513FDEDE4}"/>
    <dgm:cxn modelId="{66D96AA0-AAC0-4903-9127-D59F52E36BEA}" srcId="{1FCA06C8-147D-45AD-BD91-4AC12129A11C}" destId="{33F30274-3157-4AFC-A587-7678E205ED33}" srcOrd="2" destOrd="0" parTransId="{5E723F71-9417-4E64-A3B4-D5DED9B4E2C4}" sibTransId="{E118EAA9-F1E2-4902-B018-5C5D078BE048}"/>
    <dgm:cxn modelId="{8BB4E4AC-C097-4A10-90DF-C695C69A3748}" srcId="{1FCA06C8-147D-45AD-BD91-4AC12129A11C}" destId="{D1B15AE9-4AFC-47EE-9A6D-AE5BF1A70943}" srcOrd="0" destOrd="0" parTransId="{FE617AA5-0D0C-4FEC-AB5C-5FEAD32CEC8F}" sibTransId="{A853FEEB-24B2-43FD-8DA6-F82C8E39B67E}"/>
    <dgm:cxn modelId="{3AA478E9-8717-AA42-98A9-3313A9A6EBD6}" type="presOf" srcId="{D1B15AE9-4AFC-47EE-9A6D-AE5BF1A70943}" destId="{6B12BB2E-738C-4A2C-9FD5-F605981E24DE}" srcOrd="0" destOrd="0" presId="urn:microsoft.com/office/officeart/2018/2/layout/IconVerticalSolidList"/>
    <dgm:cxn modelId="{29F0B1FE-C703-6A4D-B63C-CCE6ED03A145}" type="presParOf" srcId="{DFD5F4F3-A6FE-410F-B5C9-E6587124A41B}" destId="{81B8C8F0-857D-4816-9F21-6C8B3A868646}" srcOrd="0" destOrd="0" presId="urn:microsoft.com/office/officeart/2018/2/layout/IconVerticalSolidList"/>
    <dgm:cxn modelId="{599CB8E3-1E16-3840-98E7-68239F9D6E06}" type="presParOf" srcId="{81B8C8F0-857D-4816-9F21-6C8B3A868646}" destId="{0947517F-0BEF-473F-BF18-0B99D69E3C0A}" srcOrd="0" destOrd="0" presId="urn:microsoft.com/office/officeart/2018/2/layout/IconVerticalSolidList"/>
    <dgm:cxn modelId="{5EC58BA4-4BE3-8943-ACC7-7499F21C472B}" type="presParOf" srcId="{81B8C8F0-857D-4816-9F21-6C8B3A868646}" destId="{77382095-8D96-4B2A-B987-30495AB4EF24}" srcOrd="1" destOrd="0" presId="urn:microsoft.com/office/officeart/2018/2/layout/IconVerticalSolidList"/>
    <dgm:cxn modelId="{40A733F9-9A62-DE40-BAB7-CC06B9222158}" type="presParOf" srcId="{81B8C8F0-857D-4816-9F21-6C8B3A868646}" destId="{4452DE22-A709-44E5-A111-BC9CE8C19F74}" srcOrd="2" destOrd="0" presId="urn:microsoft.com/office/officeart/2018/2/layout/IconVerticalSolidList"/>
    <dgm:cxn modelId="{4A29C57E-12AB-614C-A866-EA0DB1F1C4E9}" type="presParOf" srcId="{81B8C8F0-857D-4816-9F21-6C8B3A868646}" destId="{6B12BB2E-738C-4A2C-9FD5-F605981E24DE}" srcOrd="3" destOrd="0" presId="urn:microsoft.com/office/officeart/2018/2/layout/IconVerticalSolidList"/>
    <dgm:cxn modelId="{A31E718C-DBF9-094A-A192-58796A67BAEE}" type="presParOf" srcId="{DFD5F4F3-A6FE-410F-B5C9-E6587124A41B}" destId="{3733BA7F-CF82-4775-AC4C-29FBF17B2B79}" srcOrd="1" destOrd="0" presId="urn:microsoft.com/office/officeart/2018/2/layout/IconVerticalSolidList"/>
    <dgm:cxn modelId="{40467375-8467-C24B-9504-167692AF41D3}" type="presParOf" srcId="{DFD5F4F3-A6FE-410F-B5C9-E6587124A41B}" destId="{E69FF4B1-8AF2-4727-9B03-CEA295B44307}" srcOrd="2" destOrd="0" presId="urn:microsoft.com/office/officeart/2018/2/layout/IconVerticalSolidList"/>
    <dgm:cxn modelId="{C8C74EE6-B725-7446-B5B5-156D3046D35B}" type="presParOf" srcId="{E69FF4B1-8AF2-4727-9B03-CEA295B44307}" destId="{B25FEE51-7941-4B9D-8217-CB84ED493C92}" srcOrd="0" destOrd="0" presId="urn:microsoft.com/office/officeart/2018/2/layout/IconVerticalSolidList"/>
    <dgm:cxn modelId="{9886CEA1-164B-BE46-B0FE-A9F317D1C687}" type="presParOf" srcId="{E69FF4B1-8AF2-4727-9B03-CEA295B44307}" destId="{DEBA03D8-C174-4AEE-90D5-B61CDD8745B9}" srcOrd="1" destOrd="0" presId="urn:microsoft.com/office/officeart/2018/2/layout/IconVerticalSolidList"/>
    <dgm:cxn modelId="{38D818C7-E112-7E4F-9F18-EBB91A6D899F}" type="presParOf" srcId="{E69FF4B1-8AF2-4727-9B03-CEA295B44307}" destId="{D6010A29-D662-4982-98CD-B7779037C29E}" srcOrd="2" destOrd="0" presId="urn:microsoft.com/office/officeart/2018/2/layout/IconVerticalSolidList"/>
    <dgm:cxn modelId="{FFD6D4D0-9403-2B44-BBE7-FD2132AA09C6}" type="presParOf" srcId="{E69FF4B1-8AF2-4727-9B03-CEA295B44307}" destId="{9696BBE2-B8CC-4947-BAC7-A19E1B3EDBBE}" srcOrd="3" destOrd="0" presId="urn:microsoft.com/office/officeart/2018/2/layout/IconVerticalSolidList"/>
    <dgm:cxn modelId="{90F4192F-A705-8742-B01E-F21F53B4CC37}" type="presParOf" srcId="{DFD5F4F3-A6FE-410F-B5C9-E6587124A41B}" destId="{3989B2F1-0824-407B-AB0A-9972F24F4B00}" srcOrd="3" destOrd="0" presId="urn:microsoft.com/office/officeart/2018/2/layout/IconVerticalSolidList"/>
    <dgm:cxn modelId="{09714690-3850-024D-B38A-3BDFB0D52E3E}" type="presParOf" srcId="{DFD5F4F3-A6FE-410F-B5C9-E6587124A41B}" destId="{2F5432E2-CA83-455A-BDF6-002C4B379DC4}" srcOrd="4" destOrd="0" presId="urn:microsoft.com/office/officeart/2018/2/layout/IconVerticalSolidList"/>
    <dgm:cxn modelId="{218E477C-4043-544E-83F2-1954DD0479C6}" type="presParOf" srcId="{2F5432E2-CA83-455A-BDF6-002C4B379DC4}" destId="{7AB5DCB3-14F8-46B0-9023-A1DEA7E907FC}" srcOrd="0" destOrd="0" presId="urn:microsoft.com/office/officeart/2018/2/layout/IconVerticalSolidList"/>
    <dgm:cxn modelId="{D8434860-6287-DC4E-90C5-C980A55FDA81}" type="presParOf" srcId="{2F5432E2-CA83-455A-BDF6-002C4B379DC4}" destId="{132D781D-CC53-4620-B180-85A70E22864C}" srcOrd="1" destOrd="0" presId="urn:microsoft.com/office/officeart/2018/2/layout/IconVerticalSolidList"/>
    <dgm:cxn modelId="{5AEDF4AB-2827-4C49-B735-9B03E3003316}" type="presParOf" srcId="{2F5432E2-CA83-455A-BDF6-002C4B379DC4}" destId="{87FB6878-703D-4A8C-95AC-98CAF3FA2B20}" srcOrd="2" destOrd="0" presId="urn:microsoft.com/office/officeart/2018/2/layout/IconVerticalSolidList"/>
    <dgm:cxn modelId="{CF627C88-1B13-224B-8C51-39DF6E156F02}" type="presParOf" srcId="{2F5432E2-CA83-455A-BDF6-002C4B379DC4}" destId="{8F2F8E75-056B-496C-A88F-C80BAFC1080B}" srcOrd="3" destOrd="0" presId="urn:microsoft.com/office/officeart/2018/2/layout/IconVerticalSolidList"/>
    <dgm:cxn modelId="{5C2D950D-19F4-AD4B-924F-7DBE507B00DE}" type="presParOf" srcId="{DFD5F4F3-A6FE-410F-B5C9-E6587124A41B}" destId="{BBDFC506-4EE2-4FA9-A70A-55AAB7329E13}" srcOrd="5" destOrd="0" presId="urn:microsoft.com/office/officeart/2018/2/layout/IconVerticalSolidList"/>
    <dgm:cxn modelId="{EEB18463-7030-6947-A25A-2A5863F5BE5A}" type="presParOf" srcId="{DFD5F4F3-A6FE-410F-B5C9-E6587124A41B}" destId="{56AD52B5-8C53-434E-BC19-1652E9CDA7A5}" srcOrd="6" destOrd="0" presId="urn:microsoft.com/office/officeart/2018/2/layout/IconVerticalSolidList"/>
    <dgm:cxn modelId="{FC96AA21-9A09-B241-AB89-75976660E99C}" type="presParOf" srcId="{56AD52B5-8C53-434E-BC19-1652E9CDA7A5}" destId="{1AC93182-6CE1-4FE9-BFBC-4BC6E5EB077C}" srcOrd="0" destOrd="0" presId="urn:microsoft.com/office/officeart/2018/2/layout/IconVerticalSolidList"/>
    <dgm:cxn modelId="{7407507D-6373-514A-9359-0C5F6565A2B2}" type="presParOf" srcId="{56AD52B5-8C53-434E-BC19-1652E9CDA7A5}" destId="{D88D70F2-DE75-473B-B5B6-6EFDB3577949}" srcOrd="1" destOrd="0" presId="urn:microsoft.com/office/officeart/2018/2/layout/IconVerticalSolidList"/>
    <dgm:cxn modelId="{F5AE16AD-CD81-884B-92F3-358120E1E899}" type="presParOf" srcId="{56AD52B5-8C53-434E-BC19-1652E9CDA7A5}" destId="{C1E34541-1349-4BDF-9A37-64A242946AB3}" srcOrd="2" destOrd="0" presId="urn:microsoft.com/office/officeart/2018/2/layout/IconVerticalSolidList"/>
    <dgm:cxn modelId="{FA803BF3-B835-1641-B7B6-7707A189A637}" type="presParOf" srcId="{56AD52B5-8C53-434E-BC19-1652E9CDA7A5}" destId="{D6FDFD07-B7E7-4450-B0CF-B58038AB6E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7517F-0BEF-473F-BF18-0B99D69E3C0A}">
      <dsp:nvSpPr>
        <dsp:cNvPr id="0" name=""/>
        <dsp:cNvSpPr/>
      </dsp:nvSpPr>
      <dsp:spPr>
        <a:xfrm>
          <a:off x="0" y="1146"/>
          <a:ext cx="6363970" cy="5809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82095-8D96-4B2A-B987-30495AB4EF24}">
      <dsp:nvSpPr>
        <dsp:cNvPr id="0" name=""/>
        <dsp:cNvSpPr/>
      </dsp:nvSpPr>
      <dsp:spPr>
        <a:xfrm>
          <a:off x="175725" y="131850"/>
          <a:ext cx="319500" cy="319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2BB2E-738C-4A2C-9FD5-F605981E24DE}">
      <dsp:nvSpPr>
        <dsp:cNvPr id="0" name=""/>
        <dsp:cNvSpPr/>
      </dsp:nvSpPr>
      <dsp:spPr>
        <a:xfrm>
          <a:off x="670951" y="1146"/>
          <a:ext cx="5693018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ighlight>
                <a:srgbClr val="C0C0C0"/>
              </a:highlight>
            </a:rPr>
            <a:t>What is AI Planning?</a:t>
          </a:r>
        </a:p>
      </dsp:txBody>
      <dsp:txXfrm>
        <a:off x="670951" y="1146"/>
        <a:ext cx="5693018" cy="580910"/>
      </dsp:txXfrm>
    </dsp:sp>
    <dsp:sp modelId="{B25FEE51-7941-4B9D-8217-CB84ED493C92}">
      <dsp:nvSpPr>
        <dsp:cNvPr id="0" name=""/>
        <dsp:cNvSpPr/>
      </dsp:nvSpPr>
      <dsp:spPr>
        <a:xfrm>
          <a:off x="0" y="727283"/>
          <a:ext cx="6363970" cy="5809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A03D8-C174-4AEE-90D5-B61CDD8745B9}">
      <dsp:nvSpPr>
        <dsp:cNvPr id="0" name=""/>
        <dsp:cNvSpPr/>
      </dsp:nvSpPr>
      <dsp:spPr>
        <a:xfrm>
          <a:off x="175725" y="857988"/>
          <a:ext cx="319500" cy="319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6BBE2-B8CC-4947-BAC7-A19E1B3EDBBE}">
      <dsp:nvSpPr>
        <dsp:cNvPr id="0" name=""/>
        <dsp:cNvSpPr/>
      </dsp:nvSpPr>
      <dsp:spPr>
        <a:xfrm>
          <a:off x="670951" y="727283"/>
          <a:ext cx="5693018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Conceptual Model for Planning</a:t>
          </a:r>
        </a:p>
      </dsp:txBody>
      <dsp:txXfrm>
        <a:off x="670951" y="727283"/>
        <a:ext cx="5693018" cy="580910"/>
      </dsp:txXfrm>
    </dsp:sp>
    <dsp:sp modelId="{7AB5DCB3-14F8-46B0-9023-A1DEA7E907FC}">
      <dsp:nvSpPr>
        <dsp:cNvPr id="0" name=""/>
        <dsp:cNvSpPr/>
      </dsp:nvSpPr>
      <dsp:spPr>
        <a:xfrm>
          <a:off x="0" y="1453421"/>
          <a:ext cx="6363970" cy="5809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D781D-CC53-4620-B180-85A70E22864C}">
      <dsp:nvSpPr>
        <dsp:cNvPr id="0" name=""/>
        <dsp:cNvSpPr/>
      </dsp:nvSpPr>
      <dsp:spPr>
        <a:xfrm>
          <a:off x="175725" y="1584126"/>
          <a:ext cx="319500" cy="319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F8E75-056B-496C-A88F-C80BAFC1080B}">
      <dsp:nvSpPr>
        <dsp:cNvPr id="0" name=""/>
        <dsp:cNvSpPr/>
      </dsp:nvSpPr>
      <dsp:spPr>
        <a:xfrm>
          <a:off x="670951" y="1453421"/>
          <a:ext cx="5693018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Restricting Assumptions</a:t>
          </a:r>
        </a:p>
      </dsp:txBody>
      <dsp:txXfrm>
        <a:off x="670951" y="1453421"/>
        <a:ext cx="5693018" cy="580910"/>
      </dsp:txXfrm>
    </dsp:sp>
    <dsp:sp modelId="{1AC93182-6CE1-4FE9-BFBC-4BC6E5EB077C}">
      <dsp:nvSpPr>
        <dsp:cNvPr id="0" name=""/>
        <dsp:cNvSpPr/>
      </dsp:nvSpPr>
      <dsp:spPr>
        <a:xfrm>
          <a:off x="0" y="2179558"/>
          <a:ext cx="6363970" cy="5809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D70F2-DE75-473B-B5B6-6EFDB3577949}">
      <dsp:nvSpPr>
        <dsp:cNvPr id="0" name=""/>
        <dsp:cNvSpPr/>
      </dsp:nvSpPr>
      <dsp:spPr>
        <a:xfrm>
          <a:off x="175725" y="2310263"/>
          <a:ext cx="319500" cy="3195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DFD07-B7E7-4450-B0CF-B58038AB6E56}">
      <dsp:nvSpPr>
        <dsp:cNvPr id="0" name=""/>
        <dsp:cNvSpPr/>
      </dsp:nvSpPr>
      <dsp:spPr>
        <a:xfrm>
          <a:off x="670951" y="2179558"/>
          <a:ext cx="2863786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Running Example: Dock-Worker Robots</a:t>
          </a:r>
        </a:p>
      </dsp:txBody>
      <dsp:txXfrm>
        <a:off x="670951" y="2179558"/>
        <a:ext cx="2863786" cy="580910"/>
      </dsp:txXfrm>
    </dsp:sp>
    <dsp:sp modelId="{869E0637-D2E2-D64C-9AB8-CDA5579796B9}">
      <dsp:nvSpPr>
        <dsp:cNvPr id="0" name=""/>
        <dsp:cNvSpPr/>
      </dsp:nvSpPr>
      <dsp:spPr>
        <a:xfrm>
          <a:off x="3534737" y="2179558"/>
          <a:ext cx="2829232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PDDL - Planning Domain Definition Language</a:t>
          </a:r>
        </a:p>
      </dsp:txBody>
      <dsp:txXfrm>
        <a:off x="3534737" y="2179558"/>
        <a:ext cx="2829232" cy="580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FD2B6-D592-C14C-BE95-955D350A6259}">
      <dsp:nvSpPr>
        <dsp:cNvPr id="0" name=""/>
        <dsp:cNvSpPr/>
      </dsp:nvSpPr>
      <dsp:spPr>
        <a:xfrm>
          <a:off x="44974" y="539"/>
          <a:ext cx="1866360" cy="1119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Rover mission to Mars</a:t>
          </a:r>
        </a:p>
      </dsp:txBody>
      <dsp:txXfrm>
        <a:off x="44974" y="539"/>
        <a:ext cx="1866360" cy="1119816"/>
      </dsp:txXfrm>
    </dsp:sp>
    <dsp:sp modelId="{386B3102-85C4-8F41-9C87-DB83A4AE580B}">
      <dsp:nvSpPr>
        <dsp:cNvPr id="0" name=""/>
        <dsp:cNvSpPr/>
      </dsp:nvSpPr>
      <dsp:spPr>
        <a:xfrm>
          <a:off x="2097971" y="539"/>
          <a:ext cx="1866360" cy="11198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Robotics</a:t>
          </a:r>
        </a:p>
      </dsp:txBody>
      <dsp:txXfrm>
        <a:off x="2097971" y="539"/>
        <a:ext cx="1866360" cy="1119816"/>
      </dsp:txXfrm>
    </dsp:sp>
    <dsp:sp modelId="{CCA7E128-03B3-4847-ABC3-B7C3F7F805D4}">
      <dsp:nvSpPr>
        <dsp:cNvPr id="0" name=""/>
        <dsp:cNvSpPr/>
      </dsp:nvSpPr>
      <dsp:spPr>
        <a:xfrm>
          <a:off x="4150968" y="539"/>
          <a:ext cx="1866360" cy="11198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Business process modelling</a:t>
          </a:r>
        </a:p>
      </dsp:txBody>
      <dsp:txXfrm>
        <a:off x="4150968" y="539"/>
        <a:ext cx="1866360" cy="1119816"/>
      </dsp:txXfrm>
    </dsp:sp>
    <dsp:sp modelId="{FF289FE1-2330-0147-9AB7-261B7A3BB2E0}">
      <dsp:nvSpPr>
        <dsp:cNvPr id="0" name=""/>
        <dsp:cNvSpPr/>
      </dsp:nvSpPr>
      <dsp:spPr>
        <a:xfrm>
          <a:off x="6203964" y="539"/>
          <a:ext cx="1866360" cy="11198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Planning for enterprise risk management</a:t>
          </a:r>
        </a:p>
      </dsp:txBody>
      <dsp:txXfrm>
        <a:off x="6203964" y="539"/>
        <a:ext cx="1866360" cy="1119816"/>
      </dsp:txXfrm>
    </dsp:sp>
    <dsp:sp modelId="{0F1447D0-9C86-4640-A902-5147104A2043}">
      <dsp:nvSpPr>
        <dsp:cNvPr id="0" name=""/>
        <dsp:cNvSpPr/>
      </dsp:nvSpPr>
      <dsp:spPr>
        <a:xfrm>
          <a:off x="44974" y="1306991"/>
          <a:ext cx="1866360" cy="11198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Logistic support</a:t>
          </a:r>
        </a:p>
      </dsp:txBody>
      <dsp:txXfrm>
        <a:off x="44974" y="1306991"/>
        <a:ext cx="1866360" cy="1119816"/>
      </dsp:txXfrm>
    </dsp:sp>
    <dsp:sp modelId="{781689D6-22F8-1C40-AEEE-CBBE38E5B9DE}">
      <dsp:nvSpPr>
        <dsp:cNvPr id="0" name=""/>
        <dsp:cNvSpPr/>
      </dsp:nvSpPr>
      <dsp:spPr>
        <a:xfrm>
          <a:off x="2097971" y="1306991"/>
          <a:ext cx="1866360" cy="1119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Multiple battery use</a:t>
          </a:r>
        </a:p>
      </dsp:txBody>
      <dsp:txXfrm>
        <a:off x="2097971" y="1306991"/>
        <a:ext cx="1866360" cy="1119816"/>
      </dsp:txXfrm>
    </dsp:sp>
    <dsp:sp modelId="{E7172FE6-E667-A948-BE96-5FF812216E93}">
      <dsp:nvSpPr>
        <dsp:cNvPr id="0" name=""/>
        <dsp:cNvSpPr/>
      </dsp:nvSpPr>
      <dsp:spPr>
        <a:xfrm>
          <a:off x="4150968" y="1306991"/>
          <a:ext cx="1866360" cy="11198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Machine Tool Calibration</a:t>
          </a:r>
        </a:p>
      </dsp:txBody>
      <dsp:txXfrm>
        <a:off x="4150968" y="1306991"/>
        <a:ext cx="1866360" cy="1119816"/>
      </dsp:txXfrm>
    </dsp:sp>
    <dsp:sp modelId="{BE680384-0602-E541-A8DD-A858B9203D4D}">
      <dsp:nvSpPr>
        <dsp:cNvPr id="0" name=""/>
        <dsp:cNvSpPr/>
      </dsp:nvSpPr>
      <dsp:spPr>
        <a:xfrm>
          <a:off x="6203964" y="1306991"/>
          <a:ext cx="1866360" cy="11198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Computer Games</a:t>
          </a:r>
        </a:p>
      </dsp:txBody>
      <dsp:txXfrm>
        <a:off x="6203964" y="1306991"/>
        <a:ext cx="1866360" cy="1119816"/>
      </dsp:txXfrm>
    </dsp:sp>
    <dsp:sp modelId="{FF1FB950-FB4F-EE4A-A891-8B3D5D7A530F}">
      <dsp:nvSpPr>
        <dsp:cNvPr id="0" name=""/>
        <dsp:cNvSpPr/>
      </dsp:nvSpPr>
      <dsp:spPr>
        <a:xfrm>
          <a:off x="44974" y="2613443"/>
          <a:ext cx="1866360" cy="11198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Road transport modelling</a:t>
          </a:r>
        </a:p>
      </dsp:txBody>
      <dsp:txXfrm>
        <a:off x="44974" y="2613443"/>
        <a:ext cx="1866360" cy="1119816"/>
      </dsp:txXfrm>
    </dsp:sp>
    <dsp:sp modelId="{05053FCA-B0DD-DF40-A53A-9100F8ECC938}">
      <dsp:nvSpPr>
        <dsp:cNvPr id="0" name=""/>
        <dsp:cNvSpPr/>
      </dsp:nvSpPr>
      <dsp:spPr>
        <a:xfrm>
          <a:off x="2097971" y="2613443"/>
          <a:ext cx="1866360" cy="11198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Traffic Accident Management</a:t>
          </a:r>
        </a:p>
      </dsp:txBody>
      <dsp:txXfrm>
        <a:off x="2097971" y="2613443"/>
        <a:ext cx="1866360" cy="1119816"/>
      </dsp:txXfrm>
    </dsp:sp>
    <dsp:sp modelId="{B50783E7-495F-1546-94F0-4C3408AD49FB}">
      <dsp:nvSpPr>
        <dsp:cNvPr id="0" name=""/>
        <dsp:cNvSpPr/>
      </dsp:nvSpPr>
      <dsp:spPr>
        <a:xfrm>
          <a:off x="4150968" y="2613443"/>
          <a:ext cx="1866360" cy="1119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IBM Watson</a:t>
          </a:r>
        </a:p>
      </dsp:txBody>
      <dsp:txXfrm>
        <a:off x="4150968" y="2613443"/>
        <a:ext cx="1866360" cy="1119816"/>
      </dsp:txXfrm>
    </dsp:sp>
    <dsp:sp modelId="{D79F097E-1537-5C44-BAED-EB63DE6C5E6C}">
      <dsp:nvSpPr>
        <dsp:cNvPr id="0" name=""/>
        <dsp:cNvSpPr/>
      </dsp:nvSpPr>
      <dsp:spPr>
        <a:xfrm>
          <a:off x="6203964" y="2613443"/>
          <a:ext cx="1866360" cy="11198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And more…</a:t>
          </a:r>
        </a:p>
      </dsp:txBody>
      <dsp:txXfrm>
        <a:off x="6203964" y="2613443"/>
        <a:ext cx="1866360" cy="1119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5D007-E9C0-E448-81BF-72507CFC2A06}">
      <dsp:nvSpPr>
        <dsp:cNvPr id="0" name=""/>
        <dsp:cNvSpPr/>
      </dsp:nvSpPr>
      <dsp:spPr>
        <a:xfrm>
          <a:off x="0" y="218479"/>
          <a:ext cx="2536031" cy="1521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1) Your problem can be described in a declarative way</a:t>
          </a:r>
          <a:endParaRPr lang="en-US" sz="1400" kern="1200"/>
        </a:p>
      </dsp:txBody>
      <dsp:txXfrm>
        <a:off x="0" y="218479"/>
        <a:ext cx="2536031" cy="1521618"/>
      </dsp:txXfrm>
    </dsp:sp>
    <dsp:sp modelId="{175DF444-2EA0-4748-865C-B89CC092FE5C}">
      <dsp:nvSpPr>
        <dsp:cNvPr id="0" name=""/>
        <dsp:cNvSpPr/>
      </dsp:nvSpPr>
      <dsp:spPr>
        <a:xfrm>
          <a:off x="2789634" y="218479"/>
          <a:ext cx="2536031" cy="15216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2) You have domain knowledge that should not be ignored </a:t>
          </a:r>
          <a:endParaRPr lang="en-US" sz="1400" kern="1200"/>
        </a:p>
      </dsp:txBody>
      <dsp:txXfrm>
        <a:off x="2789634" y="218479"/>
        <a:ext cx="2536031" cy="1521618"/>
      </dsp:txXfrm>
    </dsp:sp>
    <dsp:sp modelId="{B608201B-C13F-FF40-9467-CCDDD70CADFA}">
      <dsp:nvSpPr>
        <dsp:cNvPr id="0" name=""/>
        <dsp:cNvSpPr/>
      </dsp:nvSpPr>
      <dsp:spPr>
        <a:xfrm>
          <a:off x="5579268" y="218479"/>
          <a:ext cx="2536031" cy="15216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3) Pure learning techniques are difficult to use either because there is a structure of the problem that cannot be learned by training or that there is little to no available training data </a:t>
          </a:r>
          <a:endParaRPr lang="en-US" sz="1400" kern="1200"/>
        </a:p>
      </dsp:txBody>
      <dsp:txXfrm>
        <a:off x="5579268" y="218479"/>
        <a:ext cx="2536031" cy="1521618"/>
      </dsp:txXfrm>
    </dsp:sp>
    <dsp:sp modelId="{382A1D86-E264-0B43-B72D-81D84BE3722D}">
      <dsp:nvSpPr>
        <dsp:cNvPr id="0" name=""/>
        <dsp:cNvSpPr/>
      </dsp:nvSpPr>
      <dsp:spPr>
        <a:xfrm>
          <a:off x="1394817" y="1993701"/>
          <a:ext cx="2536031" cy="15216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4) You want to be able to explain a particular course of action the system took </a:t>
          </a:r>
          <a:endParaRPr lang="en-US" sz="1400" kern="1200"/>
        </a:p>
      </dsp:txBody>
      <dsp:txXfrm>
        <a:off x="1394817" y="1993701"/>
        <a:ext cx="2536031" cy="1521618"/>
      </dsp:txXfrm>
    </dsp:sp>
    <dsp:sp modelId="{49539DCA-5C69-5D46-962E-13BF73B23585}">
      <dsp:nvSpPr>
        <dsp:cNvPr id="0" name=""/>
        <dsp:cNvSpPr/>
      </dsp:nvSpPr>
      <dsp:spPr>
        <a:xfrm>
          <a:off x="4184451" y="1993701"/>
          <a:ext cx="2536031" cy="15216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5) You can leverage the existing relationship between a problem that is similar to yours to AI Planning</a:t>
          </a:r>
          <a:endParaRPr lang="en-US" sz="1400" kern="1200"/>
        </a:p>
      </dsp:txBody>
      <dsp:txXfrm>
        <a:off x="4184451" y="1993701"/>
        <a:ext cx="2536031" cy="1521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7517F-0BEF-473F-BF18-0B99D69E3C0A}">
      <dsp:nvSpPr>
        <dsp:cNvPr id="0" name=""/>
        <dsp:cNvSpPr/>
      </dsp:nvSpPr>
      <dsp:spPr>
        <a:xfrm>
          <a:off x="0" y="1146"/>
          <a:ext cx="6363970" cy="5809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82095-8D96-4B2A-B987-30495AB4EF24}">
      <dsp:nvSpPr>
        <dsp:cNvPr id="0" name=""/>
        <dsp:cNvSpPr/>
      </dsp:nvSpPr>
      <dsp:spPr>
        <a:xfrm>
          <a:off x="175725" y="131850"/>
          <a:ext cx="319500" cy="319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2BB2E-738C-4A2C-9FD5-F605981E24DE}">
      <dsp:nvSpPr>
        <dsp:cNvPr id="0" name=""/>
        <dsp:cNvSpPr/>
      </dsp:nvSpPr>
      <dsp:spPr>
        <a:xfrm>
          <a:off x="670951" y="1146"/>
          <a:ext cx="5693018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is AI Planning?</a:t>
          </a:r>
          <a:endParaRPr lang="en-US" sz="2200" kern="1200" dirty="0"/>
        </a:p>
      </dsp:txBody>
      <dsp:txXfrm>
        <a:off x="670951" y="1146"/>
        <a:ext cx="5693018" cy="580910"/>
      </dsp:txXfrm>
    </dsp:sp>
    <dsp:sp modelId="{B25FEE51-7941-4B9D-8217-CB84ED493C92}">
      <dsp:nvSpPr>
        <dsp:cNvPr id="0" name=""/>
        <dsp:cNvSpPr/>
      </dsp:nvSpPr>
      <dsp:spPr>
        <a:xfrm>
          <a:off x="0" y="727283"/>
          <a:ext cx="6363970" cy="5809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A03D8-C174-4AEE-90D5-B61CDD8745B9}">
      <dsp:nvSpPr>
        <dsp:cNvPr id="0" name=""/>
        <dsp:cNvSpPr/>
      </dsp:nvSpPr>
      <dsp:spPr>
        <a:xfrm>
          <a:off x="175725" y="857988"/>
          <a:ext cx="319500" cy="319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6BBE2-B8CC-4947-BAC7-A19E1B3EDBBE}">
      <dsp:nvSpPr>
        <dsp:cNvPr id="0" name=""/>
        <dsp:cNvSpPr/>
      </dsp:nvSpPr>
      <dsp:spPr>
        <a:xfrm>
          <a:off x="670951" y="727283"/>
          <a:ext cx="5693018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highlight>
                <a:srgbClr val="C0C0C0"/>
              </a:highlight>
            </a:rPr>
            <a:t>A Conceptual Model for Planning</a:t>
          </a:r>
        </a:p>
      </dsp:txBody>
      <dsp:txXfrm>
        <a:off x="670951" y="727283"/>
        <a:ext cx="5693018" cy="580910"/>
      </dsp:txXfrm>
    </dsp:sp>
    <dsp:sp modelId="{7AB5DCB3-14F8-46B0-9023-A1DEA7E907FC}">
      <dsp:nvSpPr>
        <dsp:cNvPr id="0" name=""/>
        <dsp:cNvSpPr/>
      </dsp:nvSpPr>
      <dsp:spPr>
        <a:xfrm>
          <a:off x="0" y="1453421"/>
          <a:ext cx="6363970" cy="5809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D781D-CC53-4620-B180-85A70E22864C}">
      <dsp:nvSpPr>
        <dsp:cNvPr id="0" name=""/>
        <dsp:cNvSpPr/>
      </dsp:nvSpPr>
      <dsp:spPr>
        <a:xfrm>
          <a:off x="175725" y="1584126"/>
          <a:ext cx="319500" cy="319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F8E75-056B-496C-A88F-C80BAFC1080B}">
      <dsp:nvSpPr>
        <dsp:cNvPr id="0" name=""/>
        <dsp:cNvSpPr/>
      </dsp:nvSpPr>
      <dsp:spPr>
        <a:xfrm>
          <a:off x="670951" y="1453421"/>
          <a:ext cx="5693018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Restricting Assumptions</a:t>
          </a:r>
        </a:p>
      </dsp:txBody>
      <dsp:txXfrm>
        <a:off x="670951" y="1453421"/>
        <a:ext cx="5693018" cy="580910"/>
      </dsp:txXfrm>
    </dsp:sp>
    <dsp:sp modelId="{1AC93182-6CE1-4FE9-BFBC-4BC6E5EB077C}">
      <dsp:nvSpPr>
        <dsp:cNvPr id="0" name=""/>
        <dsp:cNvSpPr/>
      </dsp:nvSpPr>
      <dsp:spPr>
        <a:xfrm>
          <a:off x="0" y="2179558"/>
          <a:ext cx="6363970" cy="5809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D70F2-DE75-473B-B5B6-6EFDB3577949}">
      <dsp:nvSpPr>
        <dsp:cNvPr id="0" name=""/>
        <dsp:cNvSpPr/>
      </dsp:nvSpPr>
      <dsp:spPr>
        <a:xfrm>
          <a:off x="175725" y="2310263"/>
          <a:ext cx="319500" cy="3195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DFD07-B7E7-4450-B0CF-B58038AB6E56}">
      <dsp:nvSpPr>
        <dsp:cNvPr id="0" name=""/>
        <dsp:cNvSpPr/>
      </dsp:nvSpPr>
      <dsp:spPr>
        <a:xfrm>
          <a:off x="670951" y="2179558"/>
          <a:ext cx="5693018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Running Example: Dock-Worker Robots</a:t>
          </a:r>
          <a:endParaRPr lang="en-US" sz="2200" kern="1200" dirty="0"/>
        </a:p>
      </dsp:txBody>
      <dsp:txXfrm>
        <a:off x="670951" y="2179558"/>
        <a:ext cx="5693018" cy="5809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7517F-0BEF-473F-BF18-0B99D69E3C0A}">
      <dsp:nvSpPr>
        <dsp:cNvPr id="0" name=""/>
        <dsp:cNvSpPr/>
      </dsp:nvSpPr>
      <dsp:spPr>
        <a:xfrm>
          <a:off x="0" y="1146"/>
          <a:ext cx="6363970" cy="5809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82095-8D96-4B2A-B987-30495AB4EF24}">
      <dsp:nvSpPr>
        <dsp:cNvPr id="0" name=""/>
        <dsp:cNvSpPr/>
      </dsp:nvSpPr>
      <dsp:spPr>
        <a:xfrm>
          <a:off x="175725" y="131850"/>
          <a:ext cx="319500" cy="319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2BB2E-738C-4A2C-9FD5-F605981E24DE}">
      <dsp:nvSpPr>
        <dsp:cNvPr id="0" name=""/>
        <dsp:cNvSpPr/>
      </dsp:nvSpPr>
      <dsp:spPr>
        <a:xfrm>
          <a:off x="670951" y="1146"/>
          <a:ext cx="5693018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is AI Planning?</a:t>
          </a:r>
          <a:endParaRPr lang="en-US" sz="1400" kern="1200" dirty="0"/>
        </a:p>
      </dsp:txBody>
      <dsp:txXfrm>
        <a:off x="670951" y="1146"/>
        <a:ext cx="5693018" cy="580910"/>
      </dsp:txXfrm>
    </dsp:sp>
    <dsp:sp modelId="{B25FEE51-7941-4B9D-8217-CB84ED493C92}">
      <dsp:nvSpPr>
        <dsp:cNvPr id="0" name=""/>
        <dsp:cNvSpPr/>
      </dsp:nvSpPr>
      <dsp:spPr>
        <a:xfrm>
          <a:off x="0" y="727283"/>
          <a:ext cx="6363970" cy="5809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A03D8-C174-4AEE-90D5-B61CDD8745B9}">
      <dsp:nvSpPr>
        <dsp:cNvPr id="0" name=""/>
        <dsp:cNvSpPr/>
      </dsp:nvSpPr>
      <dsp:spPr>
        <a:xfrm>
          <a:off x="175725" y="857988"/>
          <a:ext cx="319500" cy="319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6BBE2-B8CC-4947-BAC7-A19E1B3EDBBE}">
      <dsp:nvSpPr>
        <dsp:cNvPr id="0" name=""/>
        <dsp:cNvSpPr/>
      </dsp:nvSpPr>
      <dsp:spPr>
        <a:xfrm>
          <a:off x="670951" y="727283"/>
          <a:ext cx="5693018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Conceptual Model for Planning</a:t>
          </a:r>
        </a:p>
      </dsp:txBody>
      <dsp:txXfrm>
        <a:off x="670951" y="727283"/>
        <a:ext cx="5693018" cy="580910"/>
      </dsp:txXfrm>
    </dsp:sp>
    <dsp:sp modelId="{7AB5DCB3-14F8-46B0-9023-A1DEA7E907FC}">
      <dsp:nvSpPr>
        <dsp:cNvPr id="0" name=""/>
        <dsp:cNvSpPr/>
      </dsp:nvSpPr>
      <dsp:spPr>
        <a:xfrm>
          <a:off x="0" y="1453421"/>
          <a:ext cx="6363970" cy="5809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D781D-CC53-4620-B180-85A70E22864C}">
      <dsp:nvSpPr>
        <dsp:cNvPr id="0" name=""/>
        <dsp:cNvSpPr/>
      </dsp:nvSpPr>
      <dsp:spPr>
        <a:xfrm>
          <a:off x="175725" y="1584126"/>
          <a:ext cx="319500" cy="319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F8E75-056B-496C-A88F-C80BAFC1080B}">
      <dsp:nvSpPr>
        <dsp:cNvPr id="0" name=""/>
        <dsp:cNvSpPr/>
      </dsp:nvSpPr>
      <dsp:spPr>
        <a:xfrm>
          <a:off x="670951" y="1453421"/>
          <a:ext cx="5693018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ighlight>
                <a:srgbClr val="C0C0C0"/>
              </a:highlight>
            </a:rPr>
            <a:t>Restricting Assumptions</a:t>
          </a:r>
        </a:p>
      </dsp:txBody>
      <dsp:txXfrm>
        <a:off x="670951" y="1453421"/>
        <a:ext cx="5693018" cy="580910"/>
      </dsp:txXfrm>
    </dsp:sp>
    <dsp:sp modelId="{1AC93182-6CE1-4FE9-BFBC-4BC6E5EB077C}">
      <dsp:nvSpPr>
        <dsp:cNvPr id="0" name=""/>
        <dsp:cNvSpPr/>
      </dsp:nvSpPr>
      <dsp:spPr>
        <a:xfrm>
          <a:off x="0" y="2179558"/>
          <a:ext cx="6363970" cy="5809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D70F2-DE75-473B-B5B6-6EFDB3577949}">
      <dsp:nvSpPr>
        <dsp:cNvPr id="0" name=""/>
        <dsp:cNvSpPr/>
      </dsp:nvSpPr>
      <dsp:spPr>
        <a:xfrm>
          <a:off x="175725" y="2310263"/>
          <a:ext cx="319500" cy="3195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DFD07-B7E7-4450-B0CF-B58038AB6E56}">
      <dsp:nvSpPr>
        <dsp:cNvPr id="0" name=""/>
        <dsp:cNvSpPr/>
      </dsp:nvSpPr>
      <dsp:spPr>
        <a:xfrm>
          <a:off x="670951" y="2179558"/>
          <a:ext cx="2863786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Running Example: Dock-Worker Robots</a:t>
          </a:r>
        </a:p>
      </dsp:txBody>
      <dsp:txXfrm>
        <a:off x="670951" y="2179558"/>
        <a:ext cx="2863786" cy="580910"/>
      </dsp:txXfrm>
    </dsp:sp>
    <dsp:sp modelId="{C35467BE-3F97-9F4B-8A72-6CC08A8B6A2B}">
      <dsp:nvSpPr>
        <dsp:cNvPr id="0" name=""/>
        <dsp:cNvSpPr/>
      </dsp:nvSpPr>
      <dsp:spPr>
        <a:xfrm>
          <a:off x="3534737" y="2179558"/>
          <a:ext cx="2829232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PDDL - Planning Domain Definition Language</a:t>
          </a:r>
          <a:endParaRPr lang="en-US" sz="1100" kern="1200" dirty="0"/>
        </a:p>
      </dsp:txBody>
      <dsp:txXfrm>
        <a:off x="3534737" y="2179558"/>
        <a:ext cx="2829232" cy="5809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7517F-0BEF-473F-BF18-0B99D69E3C0A}">
      <dsp:nvSpPr>
        <dsp:cNvPr id="0" name=""/>
        <dsp:cNvSpPr/>
      </dsp:nvSpPr>
      <dsp:spPr>
        <a:xfrm>
          <a:off x="0" y="1146"/>
          <a:ext cx="6363970" cy="5809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82095-8D96-4B2A-B987-30495AB4EF24}">
      <dsp:nvSpPr>
        <dsp:cNvPr id="0" name=""/>
        <dsp:cNvSpPr/>
      </dsp:nvSpPr>
      <dsp:spPr>
        <a:xfrm>
          <a:off x="175725" y="131850"/>
          <a:ext cx="319500" cy="319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2BB2E-738C-4A2C-9FD5-F605981E24DE}">
      <dsp:nvSpPr>
        <dsp:cNvPr id="0" name=""/>
        <dsp:cNvSpPr/>
      </dsp:nvSpPr>
      <dsp:spPr>
        <a:xfrm>
          <a:off x="670951" y="1146"/>
          <a:ext cx="5693018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is AI Planning?</a:t>
          </a:r>
          <a:endParaRPr lang="en-US" sz="1400" kern="1200" dirty="0"/>
        </a:p>
      </dsp:txBody>
      <dsp:txXfrm>
        <a:off x="670951" y="1146"/>
        <a:ext cx="5693018" cy="580910"/>
      </dsp:txXfrm>
    </dsp:sp>
    <dsp:sp modelId="{B25FEE51-7941-4B9D-8217-CB84ED493C92}">
      <dsp:nvSpPr>
        <dsp:cNvPr id="0" name=""/>
        <dsp:cNvSpPr/>
      </dsp:nvSpPr>
      <dsp:spPr>
        <a:xfrm>
          <a:off x="0" y="727283"/>
          <a:ext cx="6363970" cy="5809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A03D8-C174-4AEE-90D5-B61CDD8745B9}">
      <dsp:nvSpPr>
        <dsp:cNvPr id="0" name=""/>
        <dsp:cNvSpPr/>
      </dsp:nvSpPr>
      <dsp:spPr>
        <a:xfrm>
          <a:off x="175725" y="857988"/>
          <a:ext cx="319500" cy="319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6BBE2-B8CC-4947-BAC7-A19E1B3EDBBE}">
      <dsp:nvSpPr>
        <dsp:cNvPr id="0" name=""/>
        <dsp:cNvSpPr/>
      </dsp:nvSpPr>
      <dsp:spPr>
        <a:xfrm>
          <a:off x="670951" y="727283"/>
          <a:ext cx="5693018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Conceptual Model for Planning</a:t>
          </a:r>
        </a:p>
      </dsp:txBody>
      <dsp:txXfrm>
        <a:off x="670951" y="727283"/>
        <a:ext cx="5693018" cy="580910"/>
      </dsp:txXfrm>
    </dsp:sp>
    <dsp:sp modelId="{7AB5DCB3-14F8-46B0-9023-A1DEA7E907FC}">
      <dsp:nvSpPr>
        <dsp:cNvPr id="0" name=""/>
        <dsp:cNvSpPr/>
      </dsp:nvSpPr>
      <dsp:spPr>
        <a:xfrm>
          <a:off x="0" y="1453421"/>
          <a:ext cx="6363970" cy="5809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D781D-CC53-4620-B180-85A70E22864C}">
      <dsp:nvSpPr>
        <dsp:cNvPr id="0" name=""/>
        <dsp:cNvSpPr/>
      </dsp:nvSpPr>
      <dsp:spPr>
        <a:xfrm>
          <a:off x="175725" y="1584126"/>
          <a:ext cx="319500" cy="319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F8E75-056B-496C-A88F-C80BAFC1080B}">
      <dsp:nvSpPr>
        <dsp:cNvPr id="0" name=""/>
        <dsp:cNvSpPr/>
      </dsp:nvSpPr>
      <dsp:spPr>
        <a:xfrm>
          <a:off x="670951" y="1453421"/>
          <a:ext cx="5693018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Restricting Assumptions</a:t>
          </a:r>
        </a:p>
      </dsp:txBody>
      <dsp:txXfrm>
        <a:off x="670951" y="1453421"/>
        <a:ext cx="5693018" cy="580910"/>
      </dsp:txXfrm>
    </dsp:sp>
    <dsp:sp modelId="{1AC93182-6CE1-4FE9-BFBC-4BC6E5EB077C}">
      <dsp:nvSpPr>
        <dsp:cNvPr id="0" name=""/>
        <dsp:cNvSpPr/>
      </dsp:nvSpPr>
      <dsp:spPr>
        <a:xfrm>
          <a:off x="0" y="2179558"/>
          <a:ext cx="6363970" cy="5809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D70F2-DE75-473B-B5B6-6EFDB3577949}">
      <dsp:nvSpPr>
        <dsp:cNvPr id="0" name=""/>
        <dsp:cNvSpPr/>
      </dsp:nvSpPr>
      <dsp:spPr>
        <a:xfrm>
          <a:off x="175725" y="2310263"/>
          <a:ext cx="319500" cy="3195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DFD07-B7E7-4450-B0CF-B58038AB6E56}">
      <dsp:nvSpPr>
        <dsp:cNvPr id="0" name=""/>
        <dsp:cNvSpPr/>
      </dsp:nvSpPr>
      <dsp:spPr>
        <a:xfrm>
          <a:off x="670951" y="2179558"/>
          <a:ext cx="2863786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ighlight>
                <a:srgbClr val="C0C0C0"/>
              </a:highlight>
            </a:rPr>
            <a:t>A Running Example: Dock-Worker Robots</a:t>
          </a:r>
        </a:p>
      </dsp:txBody>
      <dsp:txXfrm>
        <a:off x="670951" y="2179558"/>
        <a:ext cx="2863786" cy="580910"/>
      </dsp:txXfrm>
    </dsp:sp>
    <dsp:sp modelId="{C4556141-5B87-6849-99A5-E1C44D880FC2}">
      <dsp:nvSpPr>
        <dsp:cNvPr id="0" name=""/>
        <dsp:cNvSpPr/>
      </dsp:nvSpPr>
      <dsp:spPr>
        <a:xfrm>
          <a:off x="3534737" y="2179558"/>
          <a:ext cx="2829232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ighlight>
                <a:srgbClr val="C0C0C0"/>
              </a:highlight>
            </a:rPr>
            <a:t>PDDL - Planning Domain Definition Language</a:t>
          </a:r>
          <a:endParaRPr lang="en-US" sz="1100" kern="1200" dirty="0">
            <a:highlight>
              <a:srgbClr val="C0C0C0"/>
            </a:highlight>
          </a:endParaRPr>
        </a:p>
      </dsp:txBody>
      <dsp:txXfrm>
        <a:off x="3534737" y="2179558"/>
        <a:ext cx="2829232" cy="5809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84BC3-54F9-4940-AEB7-8C25F6F966F2}">
      <dsp:nvSpPr>
        <dsp:cNvPr id="0" name=""/>
        <dsp:cNvSpPr/>
      </dsp:nvSpPr>
      <dsp:spPr>
        <a:xfrm>
          <a:off x="39" y="137123"/>
          <a:ext cx="3792159" cy="8493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language features (version 1.x):</a:t>
          </a:r>
          <a:endParaRPr lang="en-US" sz="2300" kern="1200"/>
        </a:p>
      </dsp:txBody>
      <dsp:txXfrm>
        <a:off x="39" y="137123"/>
        <a:ext cx="3792159" cy="849313"/>
      </dsp:txXfrm>
    </dsp:sp>
    <dsp:sp modelId="{89AD32EC-4D6E-D44B-9D74-BDE49DE379A9}">
      <dsp:nvSpPr>
        <dsp:cNvPr id="0" name=""/>
        <dsp:cNvSpPr/>
      </dsp:nvSpPr>
      <dsp:spPr>
        <a:xfrm>
          <a:off x="39" y="986437"/>
          <a:ext cx="3792159" cy="26102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basic STRIPS-style actions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various extensions as explicit requirements</a:t>
          </a:r>
          <a:endParaRPr lang="en-US" sz="2300" kern="1200"/>
        </a:p>
      </dsp:txBody>
      <dsp:txXfrm>
        <a:off x="39" y="986437"/>
        <a:ext cx="3792159" cy="2610237"/>
      </dsp:txXfrm>
    </dsp:sp>
    <dsp:sp modelId="{BCC233C8-2732-1E43-A476-CE3B75A095D4}">
      <dsp:nvSpPr>
        <dsp:cNvPr id="0" name=""/>
        <dsp:cNvSpPr/>
      </dsp:nvSpPr>
      <dsp:spPr>
        <a:xfrm>
          <a:off x="4323101" y="137123"/>
          <a:ext cx="3792159" cy="84931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used to define:</a:t>
          </a:r>
          <a:endParaRPr lang="en-US" sz="2300" kern="1200"/>
        </a:p>
      </dsp:txBody>
      <dsp:txXfrm>
        <a:off x="4323101" y="137123"/>
        <a:ext cx="3792159" cy="849313"/>
      </dsp:txXfrm>
    </dsp:sp>
    <dsp:sp modelId="{48C8001B-5C10-4549-A056-596CDC359F21}">
      <dsp:nvSpPr>
        <dsp:cNvPr id="0" name=""/>
        <dsp:cNvSpPr/>
      </dsp:nvSpPr>
      <dsp:spPr>
        <a:xfrm>
          <a:off x="4323101" y="986437"/>
          <a:ext cx="3792159" cy="261023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planning domains: requirements, types, predicates, possible actions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planning problems: objects, rigid and fluent relations, initial situation, goal description</a:t>
          </a:r>
          <a:endParaRPr lang="en-US" sz="2300" kern="1200"/>
        </a:p>
      </dsp:txBody>
      <dsp:txXfrm>
        <a:off x="4323101" y="986437"/>
        <a:ext cx="3792159" cy="26102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7517F-0BEF-473F-BF18-0B99D69E3C0A}">
      <dsp:nvSpPr>
        <dsp:cNvPr id="0" name=""/>
        <dsp:cNvSpPr/>
      </dsp:nvSpPr>
      <dsp:spPr>
        <a:xfrm>
          <a:off x="0" y="1146"/>
          <a:ext cx="6363970" cy="5809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82095-8D96-4B2A-B987-30495AB4EF24}">
      <dsp:nvSpPr>
        <dsp:cNvPr id="0" name=""/>
        <dsp:cNvSpPr/>
      </dsp:nvSpPr>
      <dsp:spPr>
        <a:xfrm>
          <a:off x="175725" y="131850"/>
          <a:ext cx="319500" cy="319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2BB2E-738C-4A2C-9FD5-F605981E24DE}">
      <dsp:nvSpPr>
        <dsp:cNvPr id="0" name=""/>
        <dsp:cNvSpPr/>
      </dsp:nvSpPr>
      <dsp:spPr>
        <a:xfrm>
          <a:off x="670951" y="1146"/>
          <a:ext cx="5693018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is AI Planning?</a:t>
          </a:r>
          <a:endParaRPr lang="en-US" sz="2200" kern="1200" dirty="0"/>
        </a:p>
      </dsp:txBody>
      <dsp:txXfrm>
        <a:off x="670951" y="1146"/>
        <a:ext cx="5693018" cy="580910"/>
      </dsp:txXfrm>
    </dsp:sp>
    <dsp:sp modelId="{B25FEE51-7941-4B9D-8217-CB84ED493C92}">
      <dsp:nvSpPr>
        <dsp:cNvPr id="0" name=""/>
        <dsp:cNvSpPr/>
      </dsp:nvSpPr>
      <dsp:spPr>
        <a:xfrm>
          <a:off x="0" y="727283"/>
          <a:ext cx="6363970" cy="5809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A03D8-C174-4AEE-90D5-B61CDD8745B9}">
      <dsp:nvSpPr>
        <dsp:cNvPr id="0" name=""/>
        <dsp:cNvSpPr/>
      </dsp:nvSpPr>
      <dsp:spPr>
        <a:xfrm>
          <a:off x="175725" y="857988"/>
          <a:ext cx="319500" cy="319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6BBE2-B8CC-4947-BAC7-A19E1B3EDBBE}">
      <dsp:nvSpPr>
        <dsp:cNvPr id="0" name=""/>
        <dsp:cNvSpPr/>
      </dsp:nvSpPr>
      <dsp:spPr>
        <a:xfrm>
          <a:off x="670951" y="727283"/>
          <a:ext cx="5693018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Conceptual Model for Planning</a:t>
          </a:r>
        </a:p>
      </dsp:txBody>
      <dsp:txXfrm>
        <a:off x="670951" y="727283"/>
        <a:ext cx="5693018" cy="580910"/>
      </dsp:txXfrm>
    </dsp:sp>
    <dsp:sp modelId="{7AB5DCB3-14F8-46B0-9023-A1DEA7E907FC}">
      <dsp:nvSpPr>
        <dsp:cNvPr id="0" name=""/>
        <dsp:cNvSpPr/>
      </dsp:nvSpPr>
      <dsp:spPr>
        <a:xfrm>
          <a:off x="0" y="1453421"/>
          <a:ext cx="6363970" cy="5809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D781D-CC53-4620-B180-85A70E22864C}">
      <dsp:nvSpPr>
        <dsp:cNvPr id="0" name=""/>
        <dsp:cNvSpPr/>
      </dsp:nvSpPr>
      <dsp:spPr>
        <a:xfrm>
          <a:off x="175725" y="1584126"/>
          <a:ext cx="319500" cy="319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F8E75-056B-496C-A88F-C80BAFC1080B}">
      <dsp:nvSpPr>
        <dsp:cNvPr id="0" name=""/>
        <dsp:cNvSpPr/>
      </dsp:nvSpPr>
      <dsp:spPr>
        <a:xfrm>
          <a:off x="670951" y="1453421"/>
          <a:ext cx="5693018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Restricting Assumptions</a:t>
          </a:r>
        </a:p>
      </dsp:txBody>
      <dsp:txXfrm>
        <a:off x="670951" y="1453421"/>
        <a:ext cx="5693018" cy="580910"/>
      </dsp:txXfrm>
    </dsp:sp>
    <dsp:sp modelId="{1AC93182-6CE1-4FE9-BFBC-4BC6E5EB077C}">
      <dsp:nvSpPr>
        <dsp:cNvPr id="0" name=""/>
        <dsp:cNvSpPr/>
      </dsp:nvSpPr>
      <dsp:spPr>
        <a:xfrm>
          <a:off x="0" y="2179558"/>
          <a:ext cx="6363970" cy="5809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D70F2-DE75-473B-B5B6-6EFDB3577949}">
      <dsp:nvSpPr>
        <dsp:cNvPr id="0" name=""/>
        <dsp:cNvSpPr/>
      </dsp:nvSpPr>
      <dsp:spPr>
        <a:xfrm>
          <a:off x="175725" y="2310263"/>
          <a:ext cx="319500" cy="3195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DFD07-B7E7-4450-B0CF-B58038AB6E56}">
      <dsp:nvSpPr>
        <dsp:cNvPr id="0" name=""/>
        <dsp:cNvSpPr/>
      </dsp:nvSpPr>
      <dsp:spPr>
        <a:xfrm>
          <a:off x="670951" y="2179558"/>
          <a:ext cx="5693018" cy="580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80" tIns="61480" rIns="61480" bIns="614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highlight>
                <a:srgbClr val="C0C0C0"/>
              </a:highlight>
            </a:rPr>
            <a:t>A Running Example: Dock-Worker Robots</a:t>
          </a:r>
        </a:p>
      </dsp:txBody>
      <dsp:txXfrm>
        <a:off x="670951" y="2179558"/>
        <a:ext cx="5693018" cy="580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D47B7-D4EF-4049-8AB9-6A8C7CF37498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4B2D2-C139-1E42-B9DF-952B0431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9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4B2D2-C139-1E42-B9DF-952B043101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4BB3-9BE1-122E-F11E-B4EE211CC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DC0E1-0DDC-9F14-968C-DA8F9E799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30C3F-777C-F82E-4B1B-560F18CC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A39A-887E-A74D-8013-30FA04AA0B8A}" type="datetime1">
              <a:rPr lang="en-GB" smtClean="0"/>
              <a:t>21/10/2022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D859A-8DA1-22AF-F549-44F627CF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GB"/>
              <a:t>State-Space</a:t>
            </a:r>
            <a:r>
              <a:rPr lang="en-GB" spc="-15"/>
              <a:t> </a:t>
            </a:r>
            <a:r>
              <a:rPr lang="en-GB"/>
              <a:t>Search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</a:t>
            </a:r>
            <a:r>
              <a:rPr lang="en-GB"/>
              <a:t>the</a:t>
            </a:r>
            <a:r>
              <a:rPr lang="en-GB" spc="-5"/>
              <a:t> </a:t>
            </a:r>
            <a:r>
              <a:rPr lang="en-GB"/>
              <a:t>STRIPS </a:t>
            </a:r>
            <a:r>
              <a:rPr lang="en-GB" spc="-10"/>
              <a:t>Planner</a:t>
            </a:r>
            <a:endParaRPr lang="en-GB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175C3-8FFD-B89F-F70E-7A1EF29D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6995">
              <a:lnSpc>
                <a:spcPts val="164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187704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C2B4-F0E6-F13C-B181-0403257F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2947A-AAEE-ACB3-7E4E-1E6965A61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0F1B-E443-F41F-A172-9CE0A441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FC23-DD65-594E-AC66-D9BE1A54D26A}" type="datetime1">
              <a:rPr lang="en-GB" smtClean="0"/>
              <a:t>21/10/2022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C14BF-B2B8-404B-574A-896820A3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GB"/>
              <a:t>State-Space</a:t>
            </a:r>
            <a:r>
              <a:rPr lang="en-GB" spc="-15"/>
              <a:t> </a:t>
            </a:r>
            <a:r>
              <a:rPr lang="en-GB"/>
              <a:t>Search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</a:t>
            </a:r>
            <a:r>
              <a:rPr lang="en-GB"/>
              <a:t>the</a:t>
            </a:r>
            <a:r>
              <a:rPr lang="en-GB" spc="-5"/>
              <a:t> </a:t>
            </a:r>
            <a:r>
              <a:rPr lang="en-GB"/>
              <a:t>STRIPS </a:t>
            </a:r>
            <a:r>
              <a:rPr lang="en-GB" spc="-10"/>
              <a:t>Planner</a:t>
            </a:r>
            <a:endParaRPr lang="en-GB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51324-929E-11CF-A839-257CAEC9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6995">
              <a:lnSpc>
                <a:spcPts val="164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231497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50B2D-49A8-B121-D973-D7EBA9401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6E56B-3C46-C099-B9AB-A93FCF1D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F85C-B887-B6B2-7881-8F243DD3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DD9-64A4-0E42-AE2C-3257445261CD}" type="datetime1">
              <a:rPr lang="en-GB" smtClean="0"/>
              <a:t>21/10/2022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973D3-0962-02D4-2ADC-18E6C610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GB"/>
              <a:t>State-Space</a:t>
            </a:r>
            <a:r>
              <a:rPr lang="en-GB" spc="-15"/>
              <a:t> </a:t>
            </a:r>
            <a:r>
              <a:rPr lang="en-GB"/>
              <a:t>Search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</a:t>
            </a:r>
            <a:r>
              <a:rPr lang="en-GB"/>
              <a:t>the</a:t>
            </a:r>
            <a:r>
              <a:rPr lang="en-GB" spc="-5"/>
              <a:t> </a:t>
            </a:r>
            <a:r>
              <a:rPr lang="en-GB"/>
              <a:t>STRIPS </a:t>
            </a:r>
            <a:r>
              <a:rPr lang="en-GB" spc="-10"/>
              <a:t>Planner</a:t>
            </a:r>
            <a:endParaRPr lang="en-GB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504B-0C58-9530-35FB-D05EF720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6995">
              <a:lnSpc>
                <a:spcPts val="164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74596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9964" y="1337158"/>
            <a:ext cx="6882765" cy="1292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1">
                <a:solidFill>
                  <a:srgbClr val="3732A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43376" y="3752532"/>
            <a:ext cx="5034280" cy="1531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732A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State-Space</a:t>
            </a:r>
            <a:r>
              <a:rPr spc="-15" dirty="0"/>
              <a:t> </a:t>
            </a:r>
            <a:r>
              <a:rPr dirty="0"/>
              <a:t>Search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STRIPS </a:t>
            </a:r>
            <a:r>
              <a:rPr spc="-10" dirty="0"/>
              <a:t>Planner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3C2D7-BCFC-164A-959E-F7AB49C19873}" type="datetime1">
              <a:rPr lang="en-GB" smtClean="0"/>
              <a:t>21/10/2022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732A0"/>
                </a:solidFill>
                <a:latin typeface="Arial"/>
                <a:cs typeface="Arial"/>
              </a:defRPr>
            </a:lvl1pPr>
          </a:lstStyle>
          <a:p>
            <a:pPr marL="86995">
              <a:lnSpc>
                <a:spcPts val="16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34854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69F3-E2AB-54AD-9A33-C24B7A67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5B17-D9B9-1FEB-DA03-1ABB3A0A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9CEC-3C8D-1A3E-820F-77BABA1B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D546-7C49-ED4F-9EC6-3A865280750B}" type="datetime1">
              <a:rPr lang="en-GB" smtClean="0"/>
              <a:t>21/10/2022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55482-DBA5-2279-C219-D40AA277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GB"/>
              <a:t>State-Space</a:t>
            </a:r>
            <a:r>
              <a:rPr lang="en-GB" spc="-15"/>
              <a:t> </a:t>
            </a:r>
            <a:r>
              <a:rPr lang="en-GB"/>
              <a:t>Search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</a:t>
            </a:r>
            <a:r>
              <a:rPr lang="en-GB"/>
              <a:t>the</a:t>
            </a:r>
            <a:r>
              <a:rPr lang="en-GB" spc="-5"/>
              <a:t> </a:t>
            </a:r>
            <a:r>
              <a:rPr lang="en-GB"/>
              <a:t>STRIPS </a:t>
            </a:r>
            <a:r>
              <a:rPr lang="en-GB" spc="-10"/>
              <a:t>Planner</a:t>
            </a:r>
            <a:endParaRPr lang="en-GB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0B6AA-5009-75CC-986C-98B72AFE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6995">
              <a:lnSpc>
                <a:spcPts val="164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75896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299D-DCA3-F915-4418-9FF9D238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FF4A5-566D-8D07-105D-B89AD7EA5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2F83-8463-F2E5-F67C-1AD203EA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939-69A3-0C4B-871C-14C1303A5C72}" type="datetime1">
              <a:rPr lang="en-GB" smtClean="0"/>
              <a:t>21/10/2022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F6839-621C-EB88-17AF-6D18E055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GB"/>
              <a:t>State-Space</a:t>
            </a:r>
            <a:r>
              <a:rPr lang="en-GB" spc="-15"/>
              <a:t> </a:t>
            </a:r>
            <a:r>
              <a:rPr lang="en-GB"/>
              <a:t>Search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</a:t>
            </a:r>
            <a:r>
              <a:rPr lang="en-GB"/>
              <a:t>the</a:t>
            </a:r>
            <a:r>
              <a:rPr lang="en-GB" spc="-5"/>
              <a:t> </a:t>
            </a:r>
            <a:r>
              <a:rPr lang="en-GB"/>
              <a:t>STRIPS </a:t>
            </a:r>
            <a:r>
              <a:rPr lang="en-GB" spc="-10"/>
              <a:t>Planner</a:t>
            </a:r>
            <a:endParaRPr lang="en-GB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6A723-DEA1-8F7D-0E6E-2FB3AB4A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6995">
              <a:lnSpc>
                <a:spcPts val="164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180402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9969-BD45-E05D-54C9-5121BE1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2B66-E1B6-3FD0-83F5-735E50A69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D1D6A-608F-8FE5-C406-5A62029D9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A7016-DB9A-0EC9-11FD-A1F2F992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5CAB-31F0-2D4B-B2D0-1980943BFD53}" type="datetime1">
              <a:rPr lang="en-GB" smtClean="0"/>
              <a:t>21/10/2022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7D6D0-A426-2CCE-7893-C30928F1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GB"/>
              <a:t>State-Space</a:t>
            </a:r>
            <a:r>
              <a:rPr lang="en-GB" spc="-15"/>
              <a:t> </a:t>
            </a:r>
            <a:r>
              <a:rPr lang="en-GB"/>
              <a:t>Search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</a:t>
            </a:r>
            <a:r>
              <a:rPr lang="en-GB"/>
              <a:t>the</a:t>
            </a:r>
            <a:r>
              <a:rPr lang="en-GB" spc="-5"/>
              <a:t> </a:t>
            </a:r>
            <a:r>
              <a:rPr lang="en-GB"/>
              <a:t>STRIPS </a:t>
            </a:r>
            <a:r>
              <a:rPr lang="en-GB" spc="-10"/>
              <a:t>Planner</a:t>
            </a:r>
            <a:endParaRPr lang="en-GB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7919-1851-A83C-6100-48B5EE44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6995">
              <a:lnSpc>
                <a:spcPts val="164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275817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AA86-068D-0485-20DE-4C3E4C4E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5FD6F-8E31-C4BC-1923-98444A0B5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58F58-2CA4-BA0F-1C63-EF208AB6C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859BA-2DC2-998D-DA68-F981EE948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961E4-4380-DBC6-B832-45CC8EEA9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87D94-9926-5EFA-F374-F3DAB9B3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FD96-0FF9-4849-9247-BC857698CF34}" type="datetime1">
              <a:rPr lang="en-GB" smtClean="0"/>
              <a:t>21/10/2022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38657-7166-9C7B-FE6F-EAC54C6C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GB"/>
              <a:t>State-Space</a:t>
            </a:r>
            <a:r>
              <a:rPr lang="en-GB" spc="-15"/>
              <a:t> </a:t>
            </a:r>
            <a:r>
              <a:rPr lang="en-GB"/>
              <a:t>Search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</a:t>
            </a:r>
            <a:r>
              <a:rPr lang="en-GB"/>
              <a:t>the</a:t>
            </a:r>
            <a:r>
              <a:rPr lang="en-GB" spc="-5"/>
              <a:t> </a:t>
            </a:r>
            <a:r>
              <a:rPr lang="en-GB"/>
              <a:t>STRIPS </a:t>
            </a:r>
            <a:r>
              <a:rPr lang="en-GB" spc="-10"/>
              <a:t>Planner</a:t>
            </a:r>
            <a:endParaRPr lang="en-GB" spc="-1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75B62-4223-B139-064E-9B44506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6995">
              <a:lnSpc>
                <a:spcPts val="164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219372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16E1-0DE9-A20C-20BC-A17C4A1F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B1E06-EB31-8D80-6CFD-1F6C0C98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2FEA-D98A-D348-8F4F-CF583DD7FDFE}" type="datetime1">
              <a:rPr lang="en-GB" smtClean="0"/>
              <a:t>21/10/2022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B800-D463-77FA-1CC1-E6BA3C87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GB"/>
              <a:t>State-Space</a:t>
            </a:r>
            <a:r>
              <a:rPr lang="en-GB" spc="-15"/>
              <a:t> </a:t>
            </a:r>
            <a:r>
              <a:rPr lang="en-GB"/>
              <a:t>Search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</a:t>
            </a:r>
            <a:r>
              <a:rPr lang="en-GB"/>
              <a:t>the</a:t>
            </a:r>
            <a:r>
              <a:rPr lang="en-GB" spc="-5"/>
              <a:t> </a:t>
            </a:r>
            <a:r>
              <a:rPr lang="en-GB"/>
              <a:t>STRIPS </a:t>
            </a:r>
            <a:r>
              <a:rPr lang="en-GB" spc="-10"/>
              <a:t>Planner</a:t>
            </a:r>
            <a:endParaRPr lang="en-GB" spc="-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D7C33-B026-DCDA-9B6D-93363AF4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6995">
              <a:lnSpc>
                <a:spcPts val="164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161219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7D7CB-B0A3-9734-9633-8A761C9A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EAB3-2A10-E746-B5B5-54651ACA73C7}" type="datetime1">
              <a:rPr lang="en-GB" smtClean="0"/>
              <a:t>21/10/2022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F8CF5-D504-5987-9FD5-2B043DFF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GB"/>
              <a:t>State-Space</a:t>
            </a:r>
            <a:r>
              <a:rPr lang="en-GB" spc="-15"/>
              <a:t> </a:t>
            </a:r>
            <a:r>
              <a:rPr lang="en-GB"/>
              <a:t>Search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</a:t>
            </a:r>
            <a:r>
              <a:rPr lang="en-GB"/>
              <a:t>the</a:t>
            </a:r>
            <a:r>
              <a:rPr lang="en-GB" spc="-5"/>
              <a:t> </a:t>
            </a:r>
            <a:r>
              <a:rPr lang="en-GB"/>
              <a:t>STRIPS </a:t>
            </a:r>
            <a:r>
              <a:rPr lang="en-GB" spc="-10"/>
              <a:t>Planner</a:t>
            </a:r>
            <a:endParaRPr lang="en-GB" spc="-1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009CC-A98A-C2C9-A71C-C81CCA7D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6995">
              <a:lnSpc>
                <a:spcPts val="164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229350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074A-D125-F3B1-8555-DE3CB008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F4888-9931-D1B4-900A-93BCF8043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B2EEC-0294-C3C1-A4F8-0127B0E2E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B0318-DAFF-EB9A-AC56-B1CA6567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B0D7-C9B5-0645-A93B-83A2EF179152}" type="datetime1">
              <a:rPr lang="en-GB" smtClean="0"/>
              <a:t>21/10/2022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521FB-7F03-E227-ED16-AA5A1B24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GB"/>
              <a:t>State-Space</a:t>
            </a:r>
            <a:r>
              <a:rPr lang="en-GB" spc="-15"/>
              <a:t> </a:t>
            </a:r>
            <a:r>
              <a:rPr lang="en-GB"/>
              <a:t>Search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</a:t>
            </a:r>
            <a:r>
              <a:rPr lang="en-GB"/>
              <a:t>the</a:t>
            </a:r>
            <a:r>
              <a:rPr lang="en-GB" spc="-5"/>
              <a:t> </a:t>
            </a:r>
            <a:r>
              <a:rPr lang="en-GB"/>
              <a:t>STRIPS </a:t>
            </a:r>
            <a:r>
              <a:rPr lang="en-GB" spc="-10"/>
              <a:t>Planner</a:t>
            </a:r>
            <a:endParaRPr lang="en-GB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753C6-A8CB-42F0-A3E0-246D9F3B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6995">
              <a:lnSpc>
                <a:spcPts val="164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123979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D25D-65EB-FDA6-4247-53F427B8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246A4-07FF-5674-E3A2-61EDB6A5C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8AFED-C4FA-2E17-D8C0-FFA0C19DD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38DF9-6A09-0713-7066-FE49B3B6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0E9F-0E6F-0848-A89C-879505A723FF}" type="datetime1">
              <a:rPr lang="en-GB" smtClean="0"/>
              <a:t>21/10/2022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9DC32-4853-3A44-1803-EF1A1DE9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GB"/>
              <a:t>State-Space</a:t>
            </a:r>
            <a:r>
              <a:rPr lang="en-GB" spc="-15"/>
              <a:t> </a:t>
            </a:r>
            <a:r>
              <a:rPr lang="en-GB"/>
              <a:t>Search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</a:t>
            </a:r>
            <a:r>
              <a:rPr lang="en-GB"/>
              <a:t>the</a:t>
            </a:r>
            <a:r>
              <a:rPr lang="en-GB" spc="-5"/>
              <a:t> </a:t>
            </a:r>
            <a:r>
              <a:rPr lang="en-GB"/>
              <a:t>STRIPS </a:t>
            </a:r>
            <a:r>
              <a:rPr lang="en-GB" spc="-10"/>
              <a:t>Planner</a:t>
            </a:r>
            <a:endParaRPr lang="en-GB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533AC-C07C-ACC4-7632-6094F77C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6995">
              <a:lnSpc>
                <a:spcPts val="164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9942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FB3AF-7C70-D1AC-73CC-30A3D1F5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7C73D-40B6-F5EB-A85C-B16CFDCCD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81FFE-8E01-9C3D-3578-3B9220FD7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1B06-D608-C244-A49E-9676BCD6B5F1}" type="datetime1">
              <a:rPr lang="en-GB" smtClean="0"/>
              <a:t>21/10/2022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6EDE6-8498-B28B-8A6D-BCD51D1BD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State-Space</a:t>
            </a:r>
            <a:r>
              <a:rPr lang="en-GB" spc="-15"/>
              <a:t> </a:t>
            </a:r>
            <a:r>
              <a:rPr lang="en-GB"/>
              <a:t>Search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</a:t>
            </a:r>
            <a:r>
              <a:rPr lang="en-GB"/>
              <a:t>the</a:t>
            </a:r>
            <a:r>
              <a:rPr lang="en-GB" spc="-5"/>
              <a:t> </a:t>
            </a:r>
            <a:r>
              <a:rPr lang="en-GB"/>
              <a:t>STRIPS </a:t>
            </a:r>
            <a:r>
              <a:rPr lang="en-GB" spc="-10"/>
              <a:t>Planner</a:t>
            </a:r>
            <a:endParaRPr lang="en-GB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24E0-DBB5-98FC-6CD6-CAD8F1127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86995">
              <a:lnSpc>
                <a:spcPts val="164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259918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-planner.herokuapp.com/" TargetMode="External"/><Relationship Id="rId2" Type="http://schemas.openxmlformats.org/officeDocument/2006/relationships/hyperlink" Target="https://projects.laas.fr/planning/book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anning.wiki/" TargetMode="External"/><Relationship Id="rId4" Type="http://schemas.openxmlformats.org/officeDocument/2006/relationships/hyperlink" Target="https://marketplace.visualstudio.com/items?itemName=jan-dolejsi.pdd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6B3DF3-4614-46A9-9E5E-D14431DCC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3691" y="662399"/>
            <a:ext cx="3345407" cy="149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3405" defTabSz="914400"/>
            <a:r>
              <a:rPr lang="en-US" sz="4400" i="0" u="none" spc="-60">
                <a:solidFill>
                  <a:schemeClr val="tx1"/>
                </a:solidFill>
                <a:latin typeface="+mj-lt"/>
                <a:cs typeface="+mj-cs"/>
              </a:rPr>
              <a:t>Automated</a:t>
            </a:r>
            <a:r>
              <a:rPr lang="en-US" sz="4400" i="0" u="none" spc="-270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en-US" sz="4400" i="0" u="none" spc="-10">
                <a:solidFill>
                  <a:schemeClr val="tx1"/>
                </a:solidFill>
                <a:latin typeface="+mj-lt"/>
                <a:cs typeface="+mj-cs"/>
              </a:rPr>
              <a:t>Planning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AF5BED-1831-4A88-91BC-55D58BF9F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64368" cy="6858000"/>
            <a:chOff x="0" y="0"/>
            <a:chExt cx="885825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4BD6EE-970C-4DF5-A508-F6127787C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0ECD73E-712E-4743-BE0D-7BDF10DA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938759" y="2286001"/>
            <a:ext cx="3356515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60000"/>
                  </a:schemeClr>
                </a:solidFill>
              </a:rPr>
              <a:t>Week 5: Applied AI</a:t>
            </a:r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0CA9095B-2D55-1DE5-6512-AF2F38EFA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34" r="24118" b="1"/>
          <a:stretch/>
        </p:blipFill>
        <p:spPr>
          <a:xfrm>
            <a:off x="4573644" y="10"/>
            <a:ext cx="4570356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650" y="513665"/>
            <a:ext cx="7886700" cy="1028485"/>
          </a:xfrm>
          <a:prstGeom prst="rect">
            <a:avLst/>
          </a:prstGeom>
        </p:spPr>
        <p:txBody>
          <a:bodyPr vert="horz" wrap="square" lIns="0" tIns="5156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08265" algn="l"/>
              </a:tabLst>
            </a:pPr>
            <a:r>
              <a:rPr lang="en-GB" spc="-385"/>
              <a:t> </a:t>
            </a:r>
            <a:r>
              <a:rPr lang="en-GB" spc="-10"/>
              <a:t>Content</a:t>
            </a:r>
            <a:r>
              <a:rPr lang="en-GB"/>
              <a:t>	</a:t>
            </a:r>
            <a:endParaRPr lang="en-GB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6ABF0F1-9992-FAEE-D6EC-472D649E80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1721213"/>
              </p:ext>
            </p:extLst>
          </p:nvPr>
        </p:nvGraphicFramePr>
        <p:xfrm>
          <a:off x="1219200" y="2048192"/>
          <a:ext cx="6363970" cy="2761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57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914400">
              <a:tabLst>
                <a:tab pos="1617345" algn="l"/>
                <a:tab pos="4365625" algn="l"/>
                <a:tab pos="7708265" algn="l"/>
              </a:tabLst>
            </a:pPr>
            <a:r>
              <a:rPr lang="en-US" sz="3600" kern="1200" spc="-38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</a:t>
            </a:r>
            <a:r>
              <a:rPr lang="en-US" sz="36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</a:t>
            </a:r>
            <a:r>
              <a:rPr lang="en-US" sz="36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Conceptual Model?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73202" y="2660904"/>
            <a:ext cx="3614166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54965" marR="264160" indent="-228600">
              <a:lnSpc>
                <a:spcPct val="90000"/>
              </a:lnSpc>
              <a:spcBef>
                <a:spcPts val="240"/>
              </a:spcBef>
              <a:buSzPct val="68518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u="sng">
                <a:uFill>
                  <a:solidFill>
                    <a:srgbClr val="000000"/>
                  </a:solidFill>
                </a:uFill>
              </a:rPr>
              <a:t>conceptual</a:t>
            </a:r>
            <a:r>
              <a:rPr lang="en-US" u="sng" spc="-15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u="sng">
                <a:uFill>
                  <a:solidFill>
                    <a:srgbClr val="000000"/>
                  </a:solidFill>
                </a:uFill>
              </a:rPr>
              <a:t>model</a:t>
            </a:r>
            <a:r>
              <a:rPr lang="en-US"/>
              <a:t>:</a:t>
            </a:r>
            <a:r>
              <a:rPr lang="en-US" spc="-10"/>
              <a:t> </a:t>
            </a:r>
            <a:r>
              <a:rPr lang="en-US"/>
              <a:t>theoretical</a:t>
            </a:r>
            <a:r>
              <a:rPr lang="en-US" spc="-5"/>
              <a:t> </a:t>
            </a:r>
            <a:r>
              <a:rPr lang="en-US"/>
              <a:t>device</a:t>
            </a:r>
            <a:r>
              <a:rPr lang="en-US" spc="-5"/>
              <a:t> </a:t>
            </a:r>
            <a:r>
              <a:rPr lang="en-US" spc="-25"/>
              <a:t>for </a:t>
            </a:r>
            <a:r>
              <a:rPr lang="en-US"/>
              <a:t>describing</a:t>
            </a:r>
            <a:r>
              <a:rPr lang="en-US" spc="-5"/>
              <a:t> </a:t>
            </a:r>
            <a:r>
              <a:rPr lang="en-US"/>
              <a:t>the elements</a:t>
            </a:r>
            <a:r>
              <a:rPr lang="en-US" spc="-10"/>
              <a:t> </a:t>
            </a:r>
            <a:r>
              <a:rPr lang="en-US"/>
              <a:t>of</a:t>
            </a:r>
            <a:r>
              <a:rPr lang="en-US" spc="-5"/>
              <a:t> </a:t>
            </a:r>
            <a:r>
              <a:rPr lang="en-US"/>
              <a:t>a </a:t>
            </a:r>
            <a:r>
              <a:rPr lang="en-US" spc="-10"/>
              <a:t>problem</a:t>
            </a:r>
            <a:endParaRPr lang="en-US"/>
          </a:p>
          <a:p>
            <a:pPr marL="355600" indent="-228600">
              <a:lnSpc>
                <a:spcPct val="90000"/>
              </a:lnSpc>
              <a:spcBef>
                <a:spcPts val="505"/>
              </a:spcBef>
              <a:buSzPct val="68518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/>
              <a:t>good </a:t>
            </a:r>
            <a:r>
              <a:rPr lang="en-US" spc="-20"/>
              <a:t>for:</a:t>
            </a:r>
            <a:endParaRPr lang="en-US"/>
          </a:p>
          <a:p>
            <a:pPr marL="755650" lvl="1" indent="-228600">
              <a:lnSpc>
                <a:spcPct val="90000"/>
              </a:lnSpc>
              <a:spcBef>
                <a:spcPts val="540"/>
              </a:spcBef>
              <a:buClr>
                <a:srgbClr val="3732A0"/>
              </a:buClr>
              <a:buSzPct val="150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lang="en-US"/>
              <a:t>explaining basic</a:t>
            </a:r>
            <a:r>
              <a:rPr lang="en-US" spc="-5"/>
              <a:t> </a:t>
            </a:r>
            <a:r>
              <a:rPr lang="en-US" spc="-10"/>
              <a:t>concepts</a:t>
            </a:r>
            <a:endParaRPr lang="en-US"/>
          </a:p>
          <a:p>
            <a:pPr marL="755650" lvl="1" indent="-228600">
              <a:lnSpc>
                <a:spcPct val="90000"/>
              </a:lnSpc>
              <a:spcBef>
                <a:spcPts val="560"/>
              </a:spcBef>
              <a:buClr>
                <a:srgbClr val="3732A0"/>
              </a:buClr>
              <a:buSzPct val="150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lang="en-US"/>
              <a:t>clarifying</a:t>
            </a:r>
            <a:r>
              <a:rPr lang="en-US" spc="-5"/>
              <a:t> </a:t>
            </a:r>
            <a:r>
              <a:rPr lang="en-US" spc="-10"/>
              <a:t>assumptions</a:t>
            </a:r>
            <a:endParaRPr lang="en-US"/>
          </a:p>
          <a:p>
            <a:pPr marL="755650" lvl="1" indent="-228600">
              <a:lnSpc>
                <a:spcPct val="90000"/>
              </a:lnSpc>
              <a:spcBef>
                <a:spcPts val="560"/>
              </a:spcBef>
              <a:buClr>
                <a:srgbClr val="3732A0"/>
              </a:buClr>
              <a:buSzPct val="150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lang="en-US"/>
              <a:t>analyzing </a:t>
            </a:r>
            <a:r>
              <a:rPr lang="en-US" spc="-10"/>
              <a:t>requirements</a:t>
            </a:r>
            <a:endParaRPr lang="en-US"/>
          </a:p>
          <a:p>
            <a:pPr marL="755650" lvl="1" indent="-228600">
              <a:lnSpc>
                <a:spcPct val="90000"/>
              </a:lnSpc>
              <a:spcBef>
                <a:spcPts val="459"/>
              </a:spcBef>
              <a:buClr>
                <a:srgbClr val="3732A0"/>
              </a:buClr>
              <a:buSzPct val="150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lang="en-US"/>
              <a:t>proving</a:t>
            </a:r>
            <a:r>
              <a:rPr lang="en-US" spc="-5"/>
              <a:t> </a:t>
            </a:r>
            <a:r>
              <a:rPr lang="en-US"/>
              <a:t>semantic</a:t>
            </a:r>
            <a:r>
              <a:rPr lang="en-US" spc="-5"/>
              <a:t> </a:t>
            </a:r>
            <a:r>
              <a:rPr lang="en-US" spc="-10"/>
              <a:t>properties</a:t>
            </a:r>
            <a:endParaRPr lang="en-US"/>
          </a:p>
          <a:p>
            <a:pPr marL="355600" indent="-228600">
              <a:lnSpc>
                <a:spcPct val="90000"/>
              </a:lnSpc>
              <a:spcBef>
                <a:spcPts val="680"/>
              </a:spcBef>
              <a:buSzPct val="68518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/>
              <a:t>not</a:t>
            </a:r>
            <a:r>
              <a:rPr lang="en-US" spc="-5"/>
              <a:t> </a:t>
            </a:r>
            <a:r>
              <a:rPr lang="en-US"/>
              <a:t>good </a:t>
            </a:r>
            <a:r>
              <a:rPr lang="en-US" spc="-20"/>
              <a:t>for:</a:t>
            </a:r>
            <a:endParaRPr lang="en-US"/>
          </a:p>
          <a:p>
            <a:pPr marL="755650" lvl="1" indent="-228600">
              <a:lnSpc>
                <a:spcPct val="90000"/>
              </a:lnSpc>
              <a:spcBef>
                <a:spcPts val="540"/>
              </a:spcBef>
              <a:buClr>
                <a:srgbClr val="3732A0"/>
              </a:buClr>
              <a:buSzPct val="150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lang="en-US"/>
              <a:t>efficient</a:t>
            </a:r>
            <a:r>
              <a:rPr lang="en-US" spc="-15"/>
              <a:t> </a:t>
            </a:r>
            <a:r>
              <a:rPr lang="en-US"/>
              <a:t>algorithms</a:t>
            </a:r>
            <a:r>
              <a:rPr lang="en-US" spc="-10"/>
              <a:t> </a:t>
            </a:r>
            <a:r>
              <a:rPr lang="en-US"/>
              <a:t>and</a:t>
            </a:r>
            <a:r>
              <a:rPr lang="en-US" spc="-5"/>
              <a:t> </a:t>
            </a:r>
            <a:r>
              <a:rPr lang="en-US"/>
              <a:t>computational</a:t>
            </a:r>
            <a:r>
              <a:rPr lang="en-US" spc="-5"/>
              <a:t> </a:t>
            </a:r>
            <a:r>
              <a:rPr lang="en-US" spc="-10"/>
              <a:t>concerns</a:t>
            </a:r>
            <a:endParaRPr lang="en-US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4286" y="2129788"/>
            <a:ext cx="4094226" cy="25984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21358"/>
            <a:ext cx="788670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>
              <a:lnSpc>
                <a:spcPts val="3929"/>
              </a:lnSpc>
              <a:spcBef>
                <a:spcPts val="100"/>
              </a:spcBef>
              <a:tabLst>
                <a:tab pos="2851785" algn="l"/>
                <a:tab pos="4364990" algn="l"/>
              </a:tabLst>
            </a:pPr>
            <a:r>
              <a:rPr u="none" spc="-10" dirty="0"/>
              <a:t>Conceptual</a:t>
            </a:r>
            <a:r>
              <a:rPr lang="en-GB" spc="-10" dirty="0"/>
              <a:t> </a:t>
            </a:r>
            <a:r>
              <a:rPr u="none" spc="-10" dirty="0"/>
              <a:t>Model</a:t>
            </a:r>
            <a:r>
              <a:rPr lang="en-GB" spc="-10" dirty="0"/>
              <a:t> </a:t>
            </a:r>
            <a:r>
              <a:rPr u="none" dirty="0"/>
              <a:t>for</a:t>
            </a:r>
            <a:r>
              <a:rPr u="none" spc="-15" dirty="0"/>
              <a:t> </a:t>
            </a:r>
            <a:r>
              <a:rPr u="none" spc="-10" dirty="0"/>
              <a:t>Planning:</a:t>
            </a:r>
          </a:p>
          <a:p>
            <a:pPr marL="12700">
              <a:lnSpc>
                <a:spcPts val="3929"/>
              </a:lnSpc>
              <a:tabLst>
                <a:tab pos="3944620" algn="l"/>
                <a:tab pos="7708265" algn="l"/>
              </a:tabLst>
            </a:pPr>
            <a:r>
              <a:rPr spc="-335" dirty="0"/>
              <a:t> </a:t>
            </a:r>
            <a:r>
              <a:rPr spc="-10" dirty="0"/>
              <a:t>State-Transition</a:t>
            </a:r>
            <a:r>
              <a:rPr lang="en-GB" spc="-10" dirty="0"/>
              <a:t> </a:t>
            </a:r>
            <a:r>
              <a:rPr spc="-10" dirty="0"/>
              <a:t>Systems</a:t>
            </a:r>
            <a:r>
              <a:rPr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903729"/>
            <a:ext cx="7555865" cy="4088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ts val="3070"/>
              </a:lnSpc>
              <a:spcBef>
                <a:spcPts val="100"/>
              </a:spcBef>
              <a:buSzPct val="68518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2700" dirty="0">
                <a:latin typeface="Arial"/>
                <a:cs typeface="Arial"/>
              </a:rPr>
              <a:t>A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state-</a:t>
            </a:r>
            <a:r>
              <a:rPr sz="27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transition</a:t>
            </a:r>
            <a:r>
              <a:rPr sz="27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7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system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is a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4-</a:t>
            </a:r>
            <a:r>
              <a:rPr sz="2700" spc="-10" dirty="0">
                <a:latin typeface="Arial"/>
                <a:cs typeface="Arial"/>
              </a:rPr>
              <a:t>tuple</a:t>
            </a:r>
            <a:endParaRPr sz="2700">
              <a:latin typeface="Arial"/>
              <a:cs typeface="Arial"/>
            </a:endParaRPr>
          </a:p>
          <a:p>
            <a:pPr marL="367665">
              <a:lnSpc>
                <a:spcPts val="3070"/>
              </a:lnSpc>
            </a:pPr>
            <a:r>
              <a:rPr sz="2700" spc="60" dirty="0">
                <a:latin typeface="Times New Roman"/>
                <a:cs typeface="Times New Roman"/>
              </a:rPr>
              <a:t>Σ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=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(</a:t>
            </a:r>
            <a:r>
              <a:rPr sz="2700" i="1" dirty="0">
                <a:latin typeface="Times New Roman"/>
                <a:cs typeface="Times New Roman"/>
              </a:rPr>
              <a:t>S</a:t>
            </a:r>
            <a:r>
              <a:rPr sz="2700" dirty="0">
                <a:latin typeface="Times New Roman"/>
                <a:cs typeface="Times New Roman"/>
              </a:rPr>
              <a:t>,</a:t>
            </a:r>
            <a:r>
              <a:rPr sz="2700" i="1" dirty="0">
                <a:latin typeface="Times New Roman"/>
                <a:cs typeface="Times New Roman"/>
              </a:rPr>
              <a:t>A</a:t>
            </a:r>
            <a:r>
              <a:rPr sz="2700" dirty="0">
                <a:latin typeface="Times New Roman"/>
                <a:cs typeface="Times New Roman"/>
              </a:rPr>
              <a:t>,</a:t>
            </a:r>
            <a:r>
              <a:rPr sz="2700" i="1" dirty="0">
                <a:latin typeface="Times New Roman"/>
                <a:cs typeface="Times New Roman"/>
              </a:rPr>
              <a:t>E</a:t>
            </a:r>
            <a:r>
              <a:rPr sz="2700" dirty="0">
                <a:latin typeface="Times New Roman"/>
                <a:cs typeface="Times New Roman"/>
              </a:rPr>
              <a:t>,</a:t>
            </a:r>
            <a:r>
              <a:rPr sz="2700" i="1" dirty="0">
                <a:latin typeface="Times New Roman"/>
                <a:cs typeface="Times New Roman"/>
              </a:rPr>
              <a:t>γ</a:t>
            </a:r>
            <a:r>
              <a:rPr sz="2700" dirty="0">
                <a:latin typeface="Times New Roman"/>
                <a:cs typeface="Times New Roman"/>
              </a:rPr>
              <a:t>)</a:t>
            </a:r>
            <a:r>
              <a:rPr sz="2700" dirty="0">
                <a:latin typeface="Arial"/>
                <a:cs typeface="Arial"/>
              </a:rPr>
              <a:t>,</a:t>
            </a:r>
            <a:r>
              <a:rPr sz="2700" spc="15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where:</a:t>
            </a:r>
            <a:endParaRPr sz="2700">
              <a:latin typeface="Arial"/>
              <a:cs typeface="Arial"/>
            </a:endParaRPr>
          </a:p>
          <a:p>
            <a:pPr marL="761365" marR="17780" lvl="1" indent="-279400">
              <a:lnSpc>
                <a:spcPts val="2370"/>
              </a:lnSpc>
              <a:spcBef>
                <a:spcPts val="540"/>
              </a:spcBef>
              <a:buClr>
                <a:srgbClr val="3732A0"/>
              </a:buClr>
              <a:buSzPct val="150000"/>
              <a:buFont typeface="Times New Roman"/>
              <a:buChar char="•"/>
              <a:tabLst>
                <a:tab pos="768350" algn="l"/>
              </a:tabLst>
            </a:pPr>
            <a:r>
              <a:rPr sz="2200" i="1" dirty="0">
                <a:latin typeface="Times New Roman"/>
                <a:cs typeface="Times New Roman"/>
              </a:rPr>
              <a:t>S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</a:t>
            </a: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2175" baseline="-21072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2175" baseline="-21072" dirty="0">
                <a:latin typeface="Times New Roman"/>
                <a:cs typeface="Times New Roman"/>
              </a:rPr>
              <a:t>2</a:t>
            </a:r>
            <a:r>
              <a:rPr sz="2200" dirty="0">
                <a:latin typeface="Times New Roman"/>
                <a:cs typeface="Times New Roman"/>
              </a:rPr>
              <a:t>,…}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finite 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recursively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enumerable set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of </a:t>
            </a:r>
            <a:r>
              <a:rPr sz="2200" spc="-10" dirty="0">
                <a:latin typeface="Arial"/>
                <a:cs typeface="Arial"/>
              </a:rPr>
              <a:t>states;</a:t>
            </a:r>
            <a:endParaRPr sz="2200">
              <a:latin typeface="Arial"/>
              <a:cs typeface="Arial"/>
            </a:endParaRPr>
          </a:p>
          <a:p>
            <a:pPr marL="761365" marR="234950" lvl="1" indent="-279400">
              <a:lnSpc>
                <a:spcPts val="2370"/>
              </a:lnSpc>
              <a:spcBef>
                <a:spcPts val="560"/>
              </a:spcBef>
              <a:buClr>
                <a:srgbClr val="3732A0"/>
              </a:buClr>
              <a:buSzPct val="150000"/>
              <a:buFont typeface="Times New Roman"/>
              <a:buChar char="•"/>
              <a:tabLst>
                <a:tab pos="768350" algn="l"/>
              </a:tabLst>
            </a:pP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 {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2175" baseline="-21072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2175" baseline="-21072" dirty="0">
                <a:latin typeface="Times New Roman"/>
                <a:cs typeface="Times New Roman"/>
              </a:rPr>
              <a:t>2</a:t>
            </a:r>
            <a:r>
              <a:rPr sz="2200" dirty="0">
                <a:latin typeface="Times New Roman"/>
                <a:cs typeface="Times New Roman"/>
              </a:rPr>
              <a:t>,…}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finite 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recursively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enumerable </a:t>
            </a:r>
            <a:r>
              <a:rPr sz="2200" spc="-25" dirty="0">
                <a:latin typeface="Arial"/>
                <a:cs typeface="Arial"/>
              </a:rPr>
              <a:t>set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actions;</a:t>
            </a:r>
            <a:endParaRPr sz="2200">
              <a:latin typeface="Arial"/>
              <a:cs typeface="Arial"/>
            </a:endParaRPr>
          </a:p>
          <a:p>
            <a:pPr marL="761365" marR="266700" lvl="1" indent="-279400">
              <a:lnSpc>
                <a:spcPts val="2370"/>
              </a:lnSpc>
              <a:spcBef>
                <a:spcPts val="459"/>
              </a:spcBef>
              <a:buClr>
                <a:srgbClr val="3732A0"/>
              </a:buClr>
              <a:buSzPct val="150000"/>
              <a:buFont typeface="Times New Roman"/>
              <a:buChar char="•"/>
              <a:tabLst>
                <a:tab pos="768350" algn="l"/>
              </a:tabLst>
            </a:pPr>
            <a:r>
              <a:rPr sz="2200" i="1" dirty="0">
                <a:latin typeface="Times New Roman"/>
                <a:cs typeface="Times New Roman"/>
              </a:rPr>
              <a:t>E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 {</a:t>
            </a:r>
            <a:r>
              <a:rPr sz="2200" i="1" dirty="0">
                <a:latin typeface="Times New Roman"/>
                <a:cs typeface="Times New Roman"/>
              </a:rPr>
              <a:t>e</a:t>
            </a:r>
            <a:r>
              <a:rPr sz="2175" baseline="-21072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i="1" dirty="0">
                <a:latin typeface="Times New Roman"/>
                <a:cs typeface="Times New Roman"/>
              </a:rPr>
              <a:t>e</a:t>
            </a:r>
            <a:r>
              <a:rPr sz="2175" baseline="-21072" dirty="0">
                <a:latin typeface="Times New Roman"/>
                <a:cs typeface="Times New Roman"/>
              </a:rPr>
              <a:t>2</a:t>
            </a:r>
            <a:r>
              <a:rPr sz="2200" dirty="0">
                <a:latin typeface="Times New Roman"/>
                <a:cs typeface="Times New Roman"/>
              </a:rPr>
              <a:t>,…}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finite 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recursively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enumerable </a:t>
            </a:r>
            <a:r>
              <a:rPr sz="2200" spc="-25" dirty="0">
                <a:latin typeface="Arial"/>
                <a:cs typeface="Arial"/>
              </a:rPr>
              <a:t>set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events;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768350" lvl="1" indent="-286385">
              <a:lnSpc>
                <a:spcPct val="100000"/>
              </a:lnSpc>
              <a:spcBef>
                <a:spcPts val="204"/>
              </a:spcBef>
              <a:buClr>
                <a:srgbClr val="3732A0"/>
              </a:buClr>
              <a:buSzPct val="150000"/>
              <a:buFont typeface="Times New Roman"/>
              <a:buChar char="•"/>
              <a:tabLst>
                <a:tab pos="768350" algn="l"/>
              </a:tabLst>
            </a:pPr>
            <a:r>
              <a:rPr sz="2200" i="1" spc="175" dirty="0">
                <a:latin typeface="Times New Roman"/>
                <a:cs typeface="Times New Roman"/>
              </a:rPr>
              <a:t>γ</a:t>
            </a:r>
            <a:r>
              <a:rPr sz="2200" spc="175" dirty="0">
                <a:latin typeface="Times New Roman"/>
                <a:cs typeface="Times New Roman"/>
              </a:rPr>
              <a:t>: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S×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Symbol"/>
                <a:cs typeface="Symbol"/>
              </a:rPr>
              <a:t></a:t>
            </a:r>
            <a:r>
              <a:rPr sz="2200" i="1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50" i="1" dirty="0">
                <a:latin typeface="MS PGothic"/>
                <a:cs typeface="MS PGothic"/>
              </a:rPr>
              <a:t>→</a:t>
            </a:r>
            <a:r>
              <a:rPr sz="2200" dirty="0">
                <a:latin typeface="Times New Roman"/>
                <a:cs typeface="Times New Roman"/>
              </a:rPr>
              <a:t>2</a:t>
            </a:r>
            <a:r>
              <a:rPr sz="2175" i="1" baseline="24904" dirty="0">
                <a:latin typeface="Times New Roman"/>
                <a:cs typeface="Times New Roman"/>
              </a:rPr>
              <a:t>S</a:t>
            </a:r>
            <a:r>
              <a:rPr sz="2175" i="1" spc="352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state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transition</a:t>
            </a:r>
            <a:r>
              <a:rPr sz="2200" spc="-10" dirty="0">
                <a:latin typeface="Arial"/>
                <a:cs typeface="Arial"/>
              </a:rPr>
              <a:t> function.</a:t>
            </a:r>
            <a:endParaRPr sz="22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320"/>
              </a:spcBef>
              <a:buSzPct val="68518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2700" dirty="0">
                <a:latin typeface="Arial"/>
                <a:cs typeface="Arial"/>
              </a:rPr>
              <a:t>if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a</a:t>
            </a:r>
            <a:r>
              <a:rPr sz="2700" dirty="0">
                <a:latin typeface="Symbol"/>
                <a:cs typeface="Symbol"/>
              </a:rPr>
              <a:t></a:t>
            </a:r>
            <a:r>
              <a:rPr sz="2700" i="1" dirty="0">
                <a:latin typeface="Times New Roman"/>
                <a:cs typeface="Times New Roman"/>
              </a:rPr>
              <a:t>A</a:t>
            </a:r>
            <a:r>
              <a:rPr sz="2700" i="1" spc="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Arial"/>
                <a:cs typeface="Arial"/>
              </a:rPr>
              <a:t>and </a:t>
            </a:r>
            <a:r>
              <a:rPr sz="2700" i="1" spc="70" dirty="0">
                <a:latin typeface="Times New Roman"/>
                <a:cs typeface="Times New Roman"/>
              </a:rPr>
              <a:t>γ</a:t>
            </a:r>
            <a:r>
              <a:rPr sz="2700" spc="70" dirty="0">
                <a:latin typeface="Times New Roman"/>
                <a:cs typeface="Times New Roman"/>
              </a:rPr>
              <a:t>(</a:t>
            </a:r>
            <a:r>
              <a:rPr sz="2700" i="1" spc="70" dirty="0">
                <a:latin typeface="Times New Roman"/>
                <a:cs typeface="Times New Roman"/>
              </a:rPr>
              <a:t>s</a:t>
            </a:r>
            <a:r>
              <a:rPr sz="2700" spc="70" dirty="0">
                <a:latin typeface="Times New Roman"/>
                <a:cs typeface="Times New Roman"/>
              </a:rPr>
              <a:t>,</a:t>
            </a:r>
            <a:r>
              <a:rPr sz="2700" i="1" spc="70" dirty="0">
                <a:latin typeface="Times New Roman"/>
                <a:cs typeface="Times New Roman"/>
              </a:rPr>
              <a:t>a</a:t>
            </a:r>
            <a:r>
              <a:rPr sz="2700" spc="70" dirty="0">
                <a:latin typeface="Times New Roman"/>
                <a:cs typeface="Times New Roman"/>
              </a:rPr>
              <a:t>)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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</a:t>
            </a:r>
            <a:r>
              <a:rPr sz="2700" spc="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Arial"/>
                <a:cs typeface="Arial"/>
              </a:rPr>
              <a:t>then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a</a:t>
            </a:r>
            <a:r>
              <a:rPr sz="2700" i="1" spc="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Arial"/>
                <a:cs typeface="Arial"/>
              </a:rPr>
              <a:t>is </a:t>
            </a:r>
            <a:r>
              <a:rPr sz="27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applicable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in </a:t>
            </a:r>
            <a:r>
              <a:rPr sz="2700" i="1" spc="-50" dirty="0"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360"/>
              </a:spcBef>
              <a:buSzPct val="68518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2700" dirty="0">
                <a:latin typeface="Arial"/>
                <a:cs typeface="Arial"/>
              </a:rPr>
              <a:t>applying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a</a:t>
            </a:r>
            <a:r>
              <a:rPr sz="2700" i="1" spc="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Arial"/>
                <a:cs typeface="Arial"/>
              </a:rPr>
              <a:t>in </a:t>
            </a:r>
            <a:r>
              <a:rPr sz="2700" i="1" dirty="0">
                <a:latin typeface="Times New Roman"/>
                <a:cs typeface="Times New Roman"/>
              </a:rPr>
              <a:t>s</a:t>
            </a:r>
            <a:r>
              <a:rPr sz="2700" i="1" spc="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Arial"/>
                <a:cs typeface="Arial"/>
              </a:rPr>
              <a:t>will take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 system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to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i="1" spc="35" dirty="0">
                <a:latin typeface="Times New Roman"/>
                <a:cs typeface="Times New Roman"/>
              </a:rPr>
              <a:t>s</a:t>
            </a:r>
            <a:r>
              <a:rPr sz="2700" spc="35" dirty="0">
                <a:latin typeface="Symbol"/>
                <a:cs typeface="Symbol"/>
              </a:rPr>
              <a:t></a:t>
            </a:r>
            <a:r>
              <a:rPr sz="2700" i="1" spc="35" dirty="0">
                <a:latin typeface="Times New Roman"/>
                <a:cs typeface="Times New Roman"/>
              </a:rPr>
              <a:t>γ</a:t>
            </a:r>
            <a:r>
              <a:rPr sz="2700" spc="35" dirty="0">
                <a:latin typeface="Times New Roman"/>
                <a:cs typeface="Times New Roman"/>
              </a:rPr>
              <a:t>(</a:t>
            </a:r>
            <a:r>
              <a:rPr sz="2700" i="1" spc="35" dirty="0">
                <a:latin typeface="Times New Roman"/>
                <a:cs typeface="Times New Roman"/>
              </a:rPr>
              <a:t>s</a:t>
            </a:r>
            <a:r>
              <a:rPr sz="2700" spc="35" dirty="0">
                <a:latin typeface="Times New Roman"/>
                <a:cs typeface="Times New Roman"/>
              </a:rPr>
              <a:t>,</a:t>
            </a:r>
            <a:r>
              <a:rPr sz="2700" i="1" spc="35" dirty="0">
                <a:latin typeface="Times New Roman"/>
                <a:cs typeface="Times New Roman"/>
              </a:rPr>
              <a:t>a</a:t>
            </a:r>
            <a:r>
              <a:rPr sz="2700" spc="35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71426"/>
            <a:ext cx="7886700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>
              <a:lnSpc>
                <a:spcPts val="3929"/>
              </a:lnSpc>
              <a:spcBef>
                <a:spcPts val="100"/>
              </a:spcBef>
              <a:tabLst>
                <a:tab pos="3944620" algn="l"/>
              </a:tabLst>
            </a:pPr>
            <a:r>
              <a:rPr lang="en-GB" u="none" spc="-10"/>
              <a:t>State-Transition</a:t>
            </a:r>
            <a:r>
              <a:rPr lang="en-GB" spc="-10"/>
              <a:t> </a:t>
            </a:r>
            <a:r>
              <a:rPr lang="en-GB" u="none"/>
              <a:t>Systems</a:t>
            </a:r>
            <a:r>
              <a:rPr lang="en-GB" u="none" spc="-30"/>
              <a:t> </a:t>
            </a:r>
            <a:r>
              <a:rPr lang="en-GB" u="none" spc="-35"/>
              <a:t>as </a:t>
            </a:r>
            <a:r>
              <a:rPr lang="en-GB" spc="-10"/>
              <a:t>Graphs</a:t>
            </a:r>
            <a:r>
              <a:rPr lang="en-GB"/>
              <a:t>	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828039" y="1938019"/>
            <a:ext cx="7107555" cy="35712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67665" marR="197485" indent="-342900">
              <a:lnSpc>
                <a:spcPts val="3700"/>
              </a:lnSpc>
              <a:spcBef>
                <a:spcPts val="240"/>
              </a:spcBef>
              <a:buSzPct val="69354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lang="en-GB" sz="3100">
                <a:latin typeface="Arial"/>
                <a:cs typeface="Arial"/>
              </a:rPr>
              <a:t>A</a:t>
            </a:r>
            <a:r>
              <a:rPr lang="en-GB" sz="3100" spc="5">
                <a:latin typeface="Arial"/>
                <a:cs typeface="Arial"/>
              </a:rPr>
              <a:t> </a:t>
            </a:r>
            <a:r>
              <a:rPr lang="en-GB" sz="3100" spc="-10">
                <a:latin typeface="Arial"/>
                <a:cs typeface="Arial"/>
              </a:rPr>
              <a:t>state-</a:t>
            </a:r>
            <a:r>
              <a:rPr lang="en-GB" sz="3100">
                <a:latin typeface="Arial"/>
                <a:cs typeface="Arial"/>
              </a:rPr>
              <a:t>transition</a:t>
            </a:r>
            <a:r>
              <a:rPr lang="en-GB" sz="3100" spc="10">
                <a:latin typeface="Arial"/>
                <a:cs typeface="Arial"/>
              </a:rPr>
              <a:t> </a:t>
            </a:r>
            <a:r>
              <a:rPr lang="en-GB" sz="3100">
                <a:latin typeface="Arial"/>
                <a:cs typeface="Arial"/>
              </a:rPr>
              <a:t>system</a:t>
            </a:r>
            <a:r>
              <a:rPr lang="en-GB" sz="3100" spc="5">
                <a:latin typeface="Arial"/>
                <a:cs typeface="Arial"/>
              </a:rPr>
              <a:t> </a:t>
            </a:r>
            <a:r>
              <a:rPr lang="el-GR" sz="3100" spc="70">
                <a:latin typeface="Times New Roman"/>
                <a:cs typeface="Times New Roman"/>
              </a:rPr>
              <a:t>Σ</a:t>
            </a:r>
            <a:r>
              <a:rPr lang="el-GR" sz="3100" spc="10">
                <a:latin typeface="Times New Roman"/>
                <a:cs typeface="Times New Roman"/>
              </a:rPr>
              <a:t> </a:t>
            </a:r>
            <a:r>
              <a:rPr lang="el-GR" sz="3100">
                <a:latin typeface="Times New Roman"/>
                <a:cs typeface="Times New Roman"/>
              </a:rPr>
              <a:t>=</a:t>
            </a:r>
            <a:r>
              <a:rPr lang="el-GR" sz="3100" spc="5">
                <a:latin typeface="Times New Roman"/>
                <a:cs typeface="Times New Roman"/>
              </a:rPr>
              <a:t> </a:t>
            </a:r>
            <a:r>
              <a:rPr lang="el-GR" sz="3100" spc="45">
                <a:latin typeface="Times New Roman"/>
                <a:cs typeface="Times New Roman"/>
              </a:rPr>
              <a:t>(</a:t>
            </a:r>
            <a:r>
              <a:rPr lang="en-GB" sz="3100" i="1" spc="45">
                <a:latin typeface="Times New Roman"/>
                <a:cs typeface="Times New Roman"/>
              </a:rPr>
              <a:t>S</a:t>
            </a:r>
            <a:r>
              <a:rPr lang="en-GB" sz="3100" spc="45">
                <a:latin typeface="Times New Roman"/>
                <a:cs typeface="Times New Roman"/>
              </a:rPr>
              <a:t>,</a:t>
            </a:r>
            <a:r>
              <a:rPr lang="en-GB" sz="3100" i="1" spc="45">
                <a:latin typeface="Times New Roman"/>
                <a:cs typeface="Times New Roman"/>
              </a:rPr>
              <a:t>A</a:t>
            </a:r>
            <a:r>
              <a:rPr lang="en-GB" sz="3100" spc="45">
                <a:latin typeface="Times New Roman"/>
                <a:cs typeface="Times New Roman"/>
              </a:rPr>
              <a:t>,</a:t>
            </a:r>
            <a:r>
              <a:rPr lang="en-GB" sz="3100" i="1" spc="45">
                <a:latin typeface="Times New Roman"/>
                <a:cs typeface="Times New Roman"/>
              </a:rPr>
              <a:t>E</a:t>
            </a:r>
            <a:r>
              <a:rPr lang="en-GB" sz="3100" spc="45">
                <a:latin typeface="Times New Roman"/>
                <a:cs typeface="Times New Roman"/>
              </a:rPr>
              <a:t>,</a:t>
            </a:r>
            <a:r>
              <a:rPr lang="el-GR" sz="3100" i="1" spc="45">
                <a:latin typeface="Times New Roman"/>
                <a:cs typeface="Times New Roman"/>
              </a:rPr>
              <a:t>γ</a:t>
            </a:r>
            <a:r>
              <a:rPr lang="el-GR" sz="3100" spc="45">
                <a:latin typeface="Times New Roman"/>
                <a:cs typeface="Times New Roman"/>
              </a:rPr>
              <a:t>) </a:t>
            </a:r>
            <a:r>
              <a:rPr lang="en-GB" sz="3100">
                <a:latin typeface="Arial"/>
                <a:cs typeface="Arial"/>
              </a:rPr>
              <a:t>can</a:t>
            </a:r>
            <a:r>
              <a:rPr lang="en-GB" sz="3100" spc="-5">
                <a:latin typeface="Arial"/>
                <a:cs typeface="Arial"/>
              </a:rPr>
              <a:t> </a:t>
            </a:r>
            <a:r>
              <a:rPr lang="en-GB" sz="3100">
                <a:latin typeface="Arial"/>
                <a:cs typeface="Arial"/>
              </a:rPr>
              <a:t>be represented by</a:t>
            </a:r>
            <a:r>
              <a:rPr lang="en-GB" sz="3100" spc="-5">
                <a:latin typeface="Arial"/>
                <a:cs typeface="Arial"/>
              </a:rPr>
              <a:t> </a:t>
            </a:r>
            <a:r>
              <a:rPr lang="en-GB" sz="3100">
                <a:latin typeface="Arial"/>
                <a:cs typeface="Arial"/>
              </a:rPr>
              <a:t>a </a:t>
            </a:r>
            <a:r>
              <a:rPr lang="en-GB" sz="3100" spc="-10">
                <a:latin typeface="Arial"/>
                <a:cs typeface="Arial"/>
              </a:rPr>
              <a:t>directed </a:t>
            </a:r>
            <a:r>
              <a:rPr lang="en-GB" sz="3100">
                <a:latin typeface="Arial"/>
                <a:cs typeface="Arial"/>
              </a:rPr>
              <a:t>labelled graph</a:t>
            </a:r>
            <a:r>
              <a:rPr lang="en-GB" sz="3100" spc="-5">
                <a:latin typeface="Arial"/>
                <a:cs typeface="Arial"/>
              </a:rPr>
              <a:t> </a:t>
            </a:r>
            <a:r>
              <a:rPr lang="en-GB" sz="3100" i="1">
                <a:latin typeface="Times New Roman"/>
                <a:cs typeface="Times New Roman"/>
              </a:rPr>
              <a:t>G </a:t>
            </a:r>
            <a:r>
              <a:rPr lang="en-GB" sz="3100">
                <a:latin typeface="Times New Roman"/>
                <a:cs typeface="Times New Roman"/>
              </a:rPr>
              <a:t>= (</a:t>
            </a:r>
            <a:r>
              <a:rPr lang="en-GB" sz="3100" i="1">
                <a:latin typeface="Times New Roman"/>
                <a:cs typeface="Times New Roman"/>
              </a:rPr>
              <a:t>N</a:t>
            </a:r>
            <a:r>
              <a:rPr lang="en-GB" sz="3075" i="1" baseline="-21680">
                <a:latin typeface="Times New Roman"/>
                <a:cs typeface="Times New Roman"/>
              </a:rPr>
              <a:t>G</a:t>
            </a:r>
            <a:r>
              <a:rPr lang="en-GB" sz="3100">
                <a:latin typeface="Times New Roman"/>
                <a:cs typeface="Times New Roman"/>
              </a:rPr>
              <a:t>,</a:t>
            </a:r>
            <a:r>
              <a:rPr lang="en-GB" sz="3100" i="1">
                <a:latin typeface="Times New Roman"/>
                <a:cs typeface="Times New Roman"/>
              </a:rPr>
              <a:t>E</a:t>
            </a:r>
            <a:r>
              <a:rPr lang="en-GB" sz="3075" i="1" baseline="-21680">
                <a:latin typeface="Times New Roman"/>
                <a:cs typeface="Times New Roman"/>
              </a:rPr>
              <a:t>G</a:t>
            </a:r>
            <a:r>
              <a:rPr lang="en-GB" sz="3100">
                <a:latin typeface="Times New Roman"/>
                <a:cs typeface="Times New Roman"/>
              </a:rPr>
              <a:t>)</a:t>
            </a:r>
            <a:r>
              <a:rPr lang="en-GB" sz="3100" spc="85">
                <a:latin typeface="Times New Roman"/>
                <a:cs typeface="Times New Roman"/>
              </a:rPr>
              <a:t> </a:t>
            </a:r>
            <a:r>
              <a:rPr lang="en-GB" sz="3100" spc="-10">
                <a:latin typeface="Arial"/>
                <a:cs typeface="Arial"/>
              </a:rPr>
              <a:t>where:</a:t>
            </a:r>
            <a:endParaRPr lang="en-GB" sz="3100">
              <a:latin typeface="Arial"/>
              <a:cs typeface="Arial"/>
            </a:endParaRPr>
          </a:p>
          <a:p>
            <a:pPr marL="768350" lvl="1" indent="-286385">
              <a:lnSpc>
                <a:spcPct val="100000"/>
              </a:lnSpc>
              <a:spcBef>
                <a:spcPts val="480"/>
              </a:spcBef>
              <a:buClr>
                <a:srgbClr val="3732A0"/>
              </a:buClr>
              <a:buSzPct val="150000"/>
              <a:buChar char="•"/>
              <a:tabLst>
                <a:tab pos="768350" algn="l"/>
              </a:tabLst>
            </a:pPr>
            <a:r>
              <a:rPr lang="en-GB" sz="2600">
                <a:latin typeface="Arial"/>
                <a:cs typeface="Arial"/>
              </a:rPr>
              <a:t>the</a:t>
            </a:r>
            <a:r>
              <a:rPr lang="en-GB" sz="2600" spc="-15">
                <a:latin typeface="Arial"/>
                <a:cs typeface="Arial"/>
              </a:rPr>
              <a:t> </a:t>
            </a:r>
            <a:r>
              <a:rPr lang="en-GB" sz="2600">
                <a:latin typeface="Arial"/>
                <a:cs typeface="Arial"/>
              </a:rPr>
              <a:t>nodes</a:t>
            </a:r>
            <a:r>
              <a:rPr lang="en-GB" sz="2600" spc="-10">
                <a:latin typeface="Arial"/>
                <a:cs typeface="Arial"/>
              </a:rPr>
              <a:t> </a:t>
            </a:r>
            <a:r>
              <a:rPr lang="en-GB" sz="2600">
                <a:latin typeface="Arial"/>
                <a:cs typeface="Arial"/>
              </a:rPr>
              <a:t>correspond to</a:t>
            </a:r>
            <a:r>
              <a:rPr lang="en-GB" sz="2600" spc="-5">
                <a:latin typeface="Arial"/>
                <a:cs typeface="Arial"/>
              </a:rPr>
              <a:t> </a:t>
            </a:r>
            <a:r>
              <a:rPr lang="en-GB" sz="2600">
                <a:latin typeface="Arial"/>
                <a:cs typeface="Arial"/>
              </a:rPr>
              <a:t>the</a:t>
            </a:r>
            <a:r>
              <a:rPr lang="en-GB" sz="2600" spc="-5">
                <a:latin typeface="Arial"/>
                <a:cs typeface="Arial"/>
              </a:rPr>
              <a:t> </a:t>
            </a:r>
            <a:r>
              <a:rPr lang="en-GB" sz="2600">
                <a:latin typeface="Arial"/>
                <a:cs typeface="Arial"/>
              </a:rPr>
              <a:t>states</a:t>
            </a:r>
            <a:r>
              <a:rPr lang="en-GB" sz="2600" spc="-5">
                <a:latin typeface="Arial"/>
                <a:cs typeface="Arial"/>
              </a:rPr>
              <a:t> </a:t>
            </a:r>
            <a:r>
              <a:rPr lang="en-GB" sz="2600">
                <a:latin typeface="Arial"/>
                <a:cs typeface="Arial"/>
              </a:rPr>
              <a:t>in</a:t>
            </a:r>
            <a:r>
              <a:rPr lang="en-GB" sz="2600" spc="-10">
                <a:latin typeface="Arial"/>
                <a:cs typeface="Arial"/>
              </a:rPr>
              <a:t> </a:t>
            </a:r>
            <a:r>
              <a:rPr lang="en-GB" sz="2600" i="1">
                <a:latin typeface="Times New Roman"/>
                <a:cs typeface="Times New Roman"/>
              </a:rPr>
              <a:t>S</a:t>
            </a:r>
            <a:r>
              <a:rPr lang="en-GB" sz="2600">
                <a:latin typeface="Arial"/>
                <a:cs typeface="Arial"/>
              </a:rPr>
              <a:t>, </a:t>
            </a:r>
            <a:r>
              <a:rPr lang="en-GB" sz="2600" spc="-20">
                <a:latin typeface="Arial"/>
                <a:cs typeface="Arial"/>
              </a:rPr>
              <a:t>i.e.</a:t>
            </a:r>
            <a:endParaRPr lang="en-GB" sz="2600">
              <a:latin typeface="Arial"/>
              <a:cs typeface="Arial"/>
            </a:endParaRPr>
          </a:p>
          <a:p>
            <a:pPr marL="761365">
              <a:lnSpc>
                <a:spcPct val="100000"/>
              </a:lnSpc>
              <a:spcBef>
                <a:spcPts val="60"/>
              </a:spcBef>
            </a:pPr>
            <a:r>
              <a:rPr lang="en-GB" sz="2600" i="1">
                <a:latin typeface="Times New Roman"/>
                <a:cs typeface="Times New Roman"/>
              </a:rPr>
              <a:t>N</a:t>
            </a:r>
            <a:r>
              <a:rPr lang="en-GB" sz="2550" i="1" baseline="-21241">
                <a:latin typeface="Times New Roman"/>
                <a:cs typeface="Times New Roman"/>
              </a:rPr>
              <a:t>G</a:t>
            </a:r>
            <a:r>
              <a:rPr lang="en-GB" sz="2600">
                <a:latin typeface="Times New Roman"/>
                <a:cs typeface="Times New Roman"/>
              </a:rPr>
              <a:t>=</a:t>
            </a:r>
            <a:r>
              <a:rPr lang="en-GB" sz="2600" i="1">
                <a:latin typeface="Times New Roman"/>
                <a:cs typeface="Times New Roman"/>
              </a:rPr>
              <a:t>S</a:t>
            </a:r>
            <a:r>
              <a:rPr lang="en-GB" sz="2600">
                <a:latin typeface="Arial"/>
                <a:cs typeface="Arial"/>
              </a:rPr>
              <a:t>;</a:t>
            </a:r>
            <a:r>
              <a:rPr lang="en-GB" sz="2600" spc="10">
                <a:latin typeface="Arial"/>
                <a:cs typeface="Arial"/>
              </a:rPr>
              <a:t> </a:t>
            </a:r>
            <a:r>
              <a:rPr lang="en-GB" sz="2600" spc="-25">
                <a:latin typeface="Arial"/>
                <a:cs typeface="Arial"/>
              </a:rPr>
              <a:t>and</a:t>
            </a:r>
            <a:endParaRPr lang="en-GB" sz="2600">
              <a:latin typeface="Arial"/>
              <a:cs typeface="Arial"/>
            </a:endParaRPr>
          </a:p>
          <a:p>
            <a:pPr marL="768350" lvl="1" indent="-286385">
              <a:lnSpc>
                <a:spcPts val="3100"/>
              </a:lnSpc>
              <a:spcBef>
                <a:spcPts val="600"/>
              </a:spcBef>
              <a:buClr>
                <a:srgbClr val="3732A0"/>
              </a:buClr>
              <a:buSzPct val="150000"/>
              <a:buChar char="•"/>
              <a:tabLst>
                <a:tab pos="768350" algn="l"/>
              </a:tabLst>
            </a:pPr>
            <a:r>
              <a:rPr lang="en-GB" sz="2600">
                <a:latin typeface="Arial"/>
                <a:cs typeface="Arial"/>
              </a:rPr>
              <a:t>there is</a:t>
            </a:r>
            <a:r>
              <a:rPr lang="en-GB" sz="2600" spc="-10">
                <a:latin typeface="Arial"/>
                <a:cs typeface="Arial"/>
              </a:rPr>
              <a:t> </a:t>
            </a:r>
            <a:r>
              <a:rPr lang="en-GB" sz="2600">
                <a:latin typeface="Arial"/>
                <a:cs typeface="Arial"/>
              </a:rPr>
              <a:t>an arc</a:t>
            </a:r>
            <a:r>
              <a:rPr lang="en-GB" sz="2600" spc="-5">
                <a:latin typeface="Arial"/>
                <a:cs typeface="Arial"/>
              </a:rPr>
              <a:t> </a:t>
            </a:r>
            <a:r>
              <a:rPr lang="en-GB" sz="2600">
                <a:latin typeface="Arial"/>
                <a:cs typeface="Arial"/>
              </a:rPr>
              <a:t>from</a:t>
            </a:r>
            <a:r>
              <a:rPr lang="en-GB" sz="2600" spc="-5">
                <a:latin typeface="Arial"/>
                <a:cs typeface="Arial"/>
              </a:rPr>
              <a:t> </a:t>
            </a:r>
            <a:r>
              <a:rPr lang="en-GB" sz="2600" i="1">
                <a:latin typeface="Times New Roman"/>
                <a:cs typeface="Times New Roman"/>
              </a:rPr>
              <a:t>s</a:t>
            </a:r>
            <a:r>
              <a:rPr lang="en-GB" sz="2600">
                <a:latin typeface="Symbol"/>
                <a:cs typeface="Symbol"/>
              </a:rPr>
              <a:t></a:t>
            </a:r>
            <a:r>
              <a:rPr lang="en-GB" sz="2600" i="1">
                <a:latin typeface="Times New Roman"/>
                <a:cs typeface="Times New Roman"/>
              </a:rPr>
              <a:t>N</a:t>
            </a:r>
            <a:r>
              <a:rPr lang="en-GB" sz="2550" i="1" baseline="-21241">
                <a:latin typeface="Times New Roman"/>
                <a:cs typeface="Times New Roman"/>
              </a:rPr>
              <a:t>G</a:t>
            </a:r>
            <a:r>
              <a:rPr lang="en-GB" sz="2550" i="1" spc="442" baseline="-21241">
                <a:latin typeface="Times New Roman"/>
                <a:cs typeface="Times New Roman"/>
              </a:rPr>
              <a:t> </a:t>
            </a:r>
            <a:r>
              <a:rPr lang="en-GB" sz="2600">
                <a:latin typeface="Arial"/>
                <a:cs typeface="Arial"/>
              </a:rPr>
              <a:t>to</a:t>
            </a:r>
            <a:r>
              <a:rPr lang="en-GB" sz="2600" spc="-5">
                <a:latin typeface="Arial"/>
                <a:cs typeface="Arial"/>
              </a:rPr>
              <a:t> </a:t>
            </a:r>
            <a:r>
              <a:rPr lang="en-GB" sz="2600" i="1">
                <a:latin typeface="Times New Roman"/>
                <a:cs typeface="Times New Roman"/>
              </a:rPr>
              <a:t>s</a:t>
            </a:r>
            <a:r>
              <a:rPr lang="en-GB" sz="2600">
                <a:latin typeface="Symbol"/>
                <a:cs typeface="Symbol"/>
              </a:rPr>
              <a:t></a:t>
            </a:r>
            <a:r>
              <a:rPr lang="en-GB" sz="2600" i="1">
                <a:latin typeface="Times New Roman"/>
                <a:cs typeface="Times New Roman"/>
              </a:rPr>
              <a:t>N</a:t>
            </a:r>
            <a:r>
              <a:rPr lang="en-GB" sz="2550" i="1" baseline="-21241">
                <a:latin typeface="Times New Roman"/>
                <a:cs typeface="Times New Roman"/>
              </a:rPr>
              <a:t>G</a:t>
            </a:r>
            <a:r>
              <a:rPr lang="en-GB" sz="2600">
                <a:latin typeface="Arial"/>
                <a:cs typeface="Arial"/>
              </a:rPr>
              <a:t>, i.e. </a:t>
            </a:r>
            <a:r>
              <a:rPr lang="en-GB" sz="2600" i="1" spc="-25">
                <a:latin typeface="Times New Roman"/>
                <a:cs typeface="Times New Roman"/>
              </a:rPr>
              <a:t>s</a:t>
            </a:r>
            <a:r>
              <a:rPr lang="en-GB" sz="2600" spc="-25">
                <a:latin typeface="MS PGothic"/>
                <a:cs typeface="MS PGothic"/>
              </a:rPr>
              <a:t>→</a:t>
            </a:r>
            <a:r>
              <a:rPr lang="en-GB" sz="2600" i="1" spc="-25">
                <a:latin typeface="Times New Roman"/>
                <a:cs typeface="Times New Roman"/>
              </a:rPr>
              <a:t>s</a:t>
            </a:r>
            <a:endParaRPr lang="en-GB" sz="2600">
              <a:latin typeface="Times New Roman"/>
              <a:cs typeface="Times New Roman"/>
            </a:endParaRPr>
          </a:p>
          <a:p>
            <a:pPr marL="761365">
              <a:lnSpc>
                <a:spcPts val="3090"/>
              </a:lnSpc>
            </a:pPr>
            <a:r>
              <a:rPr lang="en-GB" sz="2600">
                <a:latin typeface="Symbol"/>
                <a:cs typeface="Symbol"/>
              </a:rPr>
              <a:t></a:t>
            </a:r>
            <a:r>
              <a:rPr lang="en-GB" sz="2600" i="1">
                <a:latin typeface="Times New Roman"/>
                <a:cs typeface="Times New Roman"/>
              </a:rPr>
              <a:t>E</a:t>
            </a:r>
            <a:r>
              <a:rPr lang="en-GB" sz="2550" i="1" baseline="-21241">
                <a:latin typeface="Times New Roman"/>
                <a:cs typeface="Times New Roman"/>
              </a:rPr>
              <a:t>G</a:t>
            </a:r>
            <a:r>
              <a:rPr lang="en-GB" sz="2600">
                <a:latin typeface="Arial"/>
                <a:cs typeface="Arial"/>
              </a:rPr>
              <a:t>,</a:t>
            </a:r>
            <a:r>
              <a:rPr lang="en-GB" sz="2600" spc="-5">
                <a:latin typeface="Arial"/>
                <a:cs typeface="Arial"/>
              </a:rPr>
              <a:t> </a:t>
            </a:r>
            <a:r>
              <a:rPr lang="en-GB" sz="2600">
                <a:latin typeface="Arial"/>
                <a:cs typeface="Arial"/>
              </a:rPr>
              <a:t>with</a:t>
            </a:r>
            <a:r>
              <a:rPr lang="en-GB" sz="2600" spc="-5">
                <a:latin typeface="Arial"/>
                <a:cs typeface="Arial"/>
              </a:rPr>
              <a:t> </a:t>
            </a:r>
            <a:r>
              <a:rPr lang="en-GB" sz="2600">
                <a:latin typeface="Arial"/>
                <a:cs typeface="Arial"/>
              </a:rPr>
              <a:t>label </a:t>
            </a:r>
            <a:r>
              <a:rPr lang="en-GB" sz="2600" i="1">
                <a:latin typeface="Times New Roman"/>
                <a:cs typeface="Times New Roman"/>
              </a:rPr>
              <a:t>u</a:t>
            </a:r>
            <a:r>
              <a:rPr lang="en-GB" sz="2600">
                <a:latin typeface="Symbol"/>
                <a:cs typeface="Symbol"/>
              </a:rPr>
              <a:t></a:t>
            </a:r>
            <a:r>
              <a:rPr lang="en-GB" sz="2600">
                <a:latin typeface="Times New Roman"/>
                <a:cs typeface="Times New Roman"/>
              </a:rPr>
              <a:t>(</a:t>
            </a:r>
            <a:r>
              <a:rPr lang="en-GB" sz="2600" i="1">
                <a:latin typeface="Times New Roman"/>
                <a:cs typeface="Times New Roman"/>
              </a:rPr>
              <a:t>A</a:t>
            </a:r>
            <a:r>
              <a:rPr lang="en-GB" sz="2600">
                <a:latin typeface="Symbol"/>
                <a:cs typeface="Symbol"/>
              </a:rPr>
              <a:t></a:t>
            </a:r>
            <a:r>
              <a:rPr lang="en-GB" sz="2600" i="1">
                <a:latin typeface="Times New Roman"/>
                <a:cs typeface="Times New Roman"/>
              </a:rPr>
              <a:t>E</a:t>
            </a:r>
            <a:r>
              <a:rPr lang="en-GB" sz="2600">
                <a:latin typeface="Times New Roman"/>
                <a:cs typeface="Times New Roman"/>
              </a:rPr>
              <a:t>)</a:t>
            </a:r>
            <a:r>
              <a:rPr lang="en-GB" sz="2600" spc="65">
                <a:latin typeface="Times New Roman"/>
                <a:cs typeface="Times New Roman"/>
              </a:rPr>
              <a:t> </a:t>
            </a:r>
            <a:r>
              <a:rPr lang="en-GB" sz="2600">
                <a:latin typeface="Arial"/>
                <a:cs typeface="Arial"/>
              </a:rPr>
              <a:t>if</a:t>
            </a:r>
            <a:r>
              <a:rPr lang="en-GB" sz="2600" spc="-5">
                <a:latin typeface="Arial"/>
                <a:cs typeface="Arial"/>
              </a:rPr>
              <a:t> </a:t>
            </a:r>
            <a:r>
              <a:rPr lang="en-GB" sz="2600">
                <a:latin typeface="Arial"/>
                <a:cs typeface="Arial"/>
              </a:rPr>
              <a:t>and</a:t>
            </a:r>
            <a:r>
              <a:rPr lang="en-GB" sz="2600" spc="-5">
                <a:latin typeface="Arial"/>
                <a:cs typeface="Arial"/>
              </a:rPr>
              <a:t> </a:t>
            </a:r>
            <a:r>
              <a:rPr lang="en-GB" sz="2600">
                <a:latin typeface="Arial"/>
                <a:cs typeface="Arial"/>
              </a:rPr>
              <a:t>only</a:t>
            </a:r>
            <a:r>
              <a:rPr lang="en-GB" sz="2600" spc="-5">
                <a:latin typeface="Arial"/>
                <a:cs typeface="Arial"/>
              </a:rPr>
              <a:t> </a:t>
            </a:r>
            <a:r>
              <a:rPr lang="en-GB" sz="2600">
                <a:latin typeface="Arial"/>
                <a:cs typeface="Arial"/>
              </a:rPr>
              <a:t>if</a:t>
            </a:r>
            <a:r>
              <a:rPr lang="en-GB" sz="2600" spc="-10">
                <a:latin typeface="Arial"/>
                <a:cs typeface="Arial"/>
              </a:rPr>
              <a:t> </a:t>
            </a:r>
            <a:r>
              <a:rPr lang="en-GB" sz="2600" i="1" spc="85">
                <a:latin typeface="Times New Roman"/>
                <a:cs typeface="Times New Roman"/>
              </a:rPr>
              <a:t>s</a:t>
            </a:r>
            <a:r>
              <a:rPr lang="en-GB" sz="2600" spc="85">
                <a:latin typeface="Symbol"/>
                <a:cs typeface="Symbol"/>
              </a:rPr>
              <a:t></a:t>
            </a:r>
            <a:r>
              <a:rPr lang="el-GR" sz="2600" i="1" spc="85">
                <a:latin typeface="Times New Roman"/>
                <a:cs typeface="Times New Roman"/>
              </a:rPr>
              <a:t>γ</a:t>
            </a:r>
            <a:endParaRPr lang="el-GR" sz="2600">
              <a:latin typeface="Times New Roman"/>
              <a:cs typeface="Times New Roman"/>
            </a:endParaRPr>
          </a:p>
          <a:p>
            <a:pPr marL="761365">
              <a:lnSpc>
                <a:spcPts val="3110"/>
              </a:lnSpc>
            </a:pPr>
            <a:r>
              <a:rPr lang="el-GR" sz="2600" spc="-10">
                <a:latin typeface="Times New Roman"/>
                <a:cs typeface="Times New Roman"/>
              </a:rPr>
              <a:t>(</a:t>
            </a:r>
            <a:r>
              <a:rPr lang="en-GB" sz="2600" i="1" spc="-10">
                <a:latin typeface="Times New Roman"/>
                <a:cs typeface="Times New Roman"/>
              </a:rPr>
              <a:t>s</a:t>
            </a:r>
            <a:r>
              <a:rPr lang="en-GB" sz="2600" spc="-10">
                <a:latin typeface="Times New Roman"/>
                <a:cs typeface="Times New Roman"/>
              </a:rPr>
              <a:t>,</a:t>
            </a:r>
            <a:r>
              <a:rPr lang="en-GB" sz="2600" i="1" spc="-10">
                <a:latin typeface="Times New Roman"/>
                <a:cs typeface="Times New Roman"/>
              </a:rPr>
              <a:t>a</a:t>
            </a:r>
            <a:r>
              <a:rPr lang="en-GB" sz="2600" spc="-10">
                <a:latin typeface="Times New Roman"/>
                <a:cs typeface="Times New Roman"/>
              </a:rPr>
              <a:t>)</a:t>
            </a:r>
            <a:r>
              <a:rPr lang="en-GB" sz="2600" spc="-10">
                <a:latin typeface="Arial"/>
                <a:cs typeface="Arial"/>
              </a:rPr>
              <a:t>.</a:t>
            </a:r>
            <a:endParaRPr lang="en-GB"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21358"/>
            <a:ext cx="788670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>
              <a:lnSpc>
                <a:spcPts val="3929"/>
              </a:lnSpc>
              <a:spcBef>
                <a:spcPts val="100"/>
              </a:spcBef>
              <a:tabLst>
                <a:tab pos="3944620" algn="l"/>
                <a:tab pos="5457825" algn="l"/>
              </a:tabLst>
            </a:pPr>
            <a:r>
              <a:rPr u="none" spc="-10" dirty="0"/>
              <a:t>State-Transition</a:t>
            </a:r>
            <a:r>
              <a:rPr lang="en-GB" spc="-10" dirty="0"/>
              <a:t> </a:t>
            </a:r>
            <a:r>
              <a:rPr u="none" spc="-10" dirty="0"/>
              <a:t>Graph</a:t>
            </a:r>
            <a:r>
              <a:rPr u="none" dirty="0"/>
              <a:t>	</a:t>
            </a:r>
            <a:r>
              <a:rPr u="none" spc="-10" dirty="0"/>
              <a:t>Example:</a:t>
            </a:r>
          </a:p>
          <a:p>
            <a:pPr marL="12700">
              <a:lnSpc>
                <a:spcPts val="3929"/>
              </a:lnSpc>
              <a:tabLst>
                <a:tab pos="4107815" algn="l"/>
                <a:tab pos="7708265" algn="l"/>
              </a:tabLst>
            </a:pPr>
            <a:r>
              <a:rPr spc="-385" dirty="0"/>
              <a:t> </a:t>
            </a:r>
            <a:r>
              <a:rPr dirty="0"/>
              <a:t>Missionaries</a:t>
            </a:r>
            <a:r>
              <a:rPr spc="-25" dirty="0"/>
              <a:t> and</a:t>
            </a:r>
            <a:r>
              <a:rPr lang="en-GB" spc="-25" dirty="0"/>
              <a:t> </a:t>
            </a:r>
            <a:r>
              <a:rPr spc="-10" dirty="0"/>
              <a:t>Cannibals</a:t>
            </a:r>
            <a:r>
              <a:rPr dirty="0"/>
              <a:t>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537" y="1830387"/>
            <a:ext cx="8675686" cy="4421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77302" y="3677919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1c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0844" y="2863532"/>
            <a:ext cx="245745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7465" marR="5080" indent="-25400">
              <a:lnSpc>
                <a:spcPts val="1400"/>
              </a:lnSpc>
              <a:spcBef>
                <a:spcPts val="180"/>
              </a:spcBef>
            </a:pPr>
            <a:r>
              <a:rPr sz="1200" b="1" spc="-25" dirty="0">
                <a:latin typeface="Arial"/>
                <a:cs typeface="Arial"/>
              </a:rPr>
              <a:t>1m 1c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4127" y="2309494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2c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4477" y="2165032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1c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1690" y="3101657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2c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2502" y="4181157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7590" y="526224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2m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8057" y="5668644"/>
            <a:ext cx="245745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7465" marR="5080" indent="-25400">
              <a:lnSpc>
                <a:spcPts val="1400"/>
              </a:lnSpc>
              <a:spcBef>
                <a:spcPts val="180"/>
              </a:spcBef>
            </a:pPr>
            <a:r>
              <a:rPr sz="1200" b="1" spc="-25" dirty="0">
                <a:latin typeface="Arial"/>
                <a:cs typeface="Arial"/>
              </a:rPr>
              <a:t>1m 1c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44157" y="2857182"/>
            <a:ext cx="245745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7465" marR="5080" indent="-25400">
              <a:lnSpc>
                <a:spcPts val="1400"/>
              </a:lnSpc>
              <a:spcBef>
                <a:spcPts val="180"/>
              </a:spcBef>
            </a:pPr>
            <a:r>
              <a:rPr sz="1200" b="1" spc="-25" dirty="0">
                <a:latin typeface="Arial"/>
                <a:cs typeface="Arial"/>
              </a:rPr>
              <a:t>1m 1c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81277" y="3604894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14615" y="2309494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2c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94952" y="2885757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8763" y="526224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2m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49252" y="4181157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30213" y="3101657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2c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47752" y="2165032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1c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16002" y="2885757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1m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914400">
              <a:tabLst>
                <a:tab pos="3665854" algn="l"/>
                <a:tab pos="7708265" algn="l"/>
              </a:tabLst>
            </a:pPr>
            <a:r>
              <a:rPr lang="en-US" sz="4000" kern="1200" spc="-38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  <a:r>
              <a:rPr lang="en-US" sz="4000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</a:t>
            </a:r>
            <a:r>
              <a:rPr lang="en-US" sz="40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Plans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95245" y="2599509"/>
            <a:ext cx="7607751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81000" indent="-228600">
              <a:lnSpc>
                <a:spcPct val="90000"/>
              </a:lnSpc>
              <a:spcBef>
                <a:spcPts val="100"/>
              </a:spcBef>
              <a:buSzPct val="69642"/>
              <a:buFont typeface="Arial" panose="020B0604020202020204" pitchFamily="34" charset="0"/>
              <a:buChar char="•"/>
              <a:tabLst>
                <a:tab pos="380365" algn="l"/>
                <a:tab pos="381000" algn="l"/>
              </a:tabLst>
            </a:pPr>
            <a:r>
              <a:rPr lang="en-US" sz="2100" spc="-10"/>
              <a:t>state-</a:t>
            </a:r>
            <a:r>
              <a:rPr lang="en-US" sz="2100"/>
              <a:t>transition</a:t>
            </a:r>
            <a:r>
              <a:rPr lang="en-US" sz="2100" spc="40"/>
              <a:t> </a:t>
            </a:r>
            <a:r>
              <a:rPr lang="en-US" sz="2100" spc="-10"/>
              <a:t>system:</a:t>
            </a:r>
            <a:endParaRPr lang="en-US" sz="2100"/>
          </a:p>
          <a:p>
            <a:pPr marL="781050" lvl="1" indent="-228600">
              <a:lnSpc>
                <a:spcPct val="90000"/>
              </a:lnSpc>
              <a:buClr>
                <a:srgbClr val="3732A0"/>
              </a:buClr>
              <a:buSzPct val="150000"/>
              <a:buFont typeface="Arial" panose="020B0604020202020204" pitchFamily="34" charset="0"/>
              <a:buChar char="•"/>
              <a:tabLst>
                <a:tab pos="781050" algn="l"/>
              </a:tabLst>
            </a:pPr>
            <a:r>
              <a:rPr lang="en-US" sz="2100"/>
              <a:t>describes</a:t>
            </a:r>
            <a:r>
              <a:rPr lang="en-US" sz="2100" spc="-20"/>
              <a:t> </a:t>
            </a:r>
            <a:r>
              <a:rPr lang="en-US" sz="2100"/>
              <a:t>all ways</a:t>
            </a:r>
            <a:r>
              <a:rPr lang="en-US" sz="2100" spc="-5"/>
              <a:t> </a:t>
            </a:r>
            <a:r>
              <a:rPr lang="en-US" sz="2100"/>
              <a:t>in which a system</a:t>
            </a:r>
            <a:r>
              <a:rPr lang="en-US" sz="2100" spc="-5"/>
              <a:t> </a:t>
            </a:r>
            <a:r>
              <a:rPr lang="en-US" sz="2100"/>
              <a:t>may</a:t>
            </a:r>
            <a:r>
              <a:rPr lang="en-US" sz="2100" spc="-5"/>
              <a:t> </a:t>
            </a:r>
            <a:r>
              <a:rPr lang="en-US" sz="2100" spc="-10"/>
              <a:t>evolve</a:t>
            </a:r>
            <a:endParaRPr lang="en-US" sz="2100"/>
          </a:p>
          <a:p>
            <a:pPr marL="381000" indent="-228600">
              <a:lnSpc>
                <a:spcPct val="90000"/>
              </a:lnSpc>
              <a:spcBef>
                <a:spcPts val="85"/>
              </a:spcBef>
              <a:buSzPct val="69642"/>
              <a:buFont typeface="Arial" panose="020B0604020202020204" pitchFamily="34" charset="0"/>
              <a:buChar char="•"/>
              <a:tabLst>
                <a:tab pos="380365" algn="l"/>
                <a:tab pos="381000" algn="l"/>
              </a:tabLst>
            </a:pPr>
            <a:r>
              <a:rPr lang="en-US" sz="2100" u="sng" spc="-10">
                <a:uFill>
                  <a:solidFill>
                    <a:srgbClr val="000000"/>
                  </a:solidFill>
                </a:uFill>
              </a:rPr>
              <a:t>plan</a:t>
            </a:r>
            <a:r>
              <a:rPr lang="en-US" sz="2100" spc="-10"/>
              <a:t>:</a:t>
            </a:r>
            <a:endParaRPr lang="en-US" sz="2100"/>
          </a:p>
          <a:p>
            <a:pPr marL="774065" marR="30480" lvl="1" indent="-228600">
              <a:lnSpc>
                <a:spcPct val="90000"/>
              </a:lnSpc>
              <a:spcBef>
                <a:spcPts val="550"/>
              </a:spcBef>
              <a:buClr>
                <a:srgbClr val="3732A0"/>
              </a:buClr>
              <a:buSzPct val="150000"/>
              <a:buFont typeface="Arial" panose="020B0604020202020204" pitchFamily="34" charset="0"/>
              <a:buChar char="•"/>
              <a:tabLst>
                <a:tab pos="781050" algn="l"/>
              </a:tabLst>
            </a:pPr>
            <a:r>
              <a:rPr lang="en-US" sz="2100"/>
              <a:t>a</a:t>
            </a:r>
            <a:r>
              <a:rPr lang="en-US" sz="2100" spc="-5"/>
              <a:t> </a:t>
            </a:r>
            <a:r>
              <a:rPr lang="en-US" sz="2100"/>
              <a:t>structure</a:t>
            </a:r>
            <a:r>
              <a:rPr lang="en-US" sz="2100" spc="-5"/>
              <a:t> </a:t>
            </a:r>
            <a:r>
              <a:rPr lang="en-US" sz="2100"/>
              <a:t>that</a:t>
            </a:r>
            <a:r>
              <a:rPr lang="en-US" sz="2100" spc="-10"/>
              <a:t> </a:t>
            </a:r>
            <a:r>
              <a:rPr lang="en-US" sz="2100"/>
              <a:t>gives</a:t>
            </a:r>
            <a:r>
              <a:rPr lang="en-US" sz="2100" spc="-5"/>
              <a:t> </a:t>
            </a:r>
            <a:r>
              <a:rPr lang="en-US" sz="2100"/>
              <a:t>appropriate</a:t>
            </a:r>
            <a:r>
              <a:rPr lang="en-US" sz="2100" spc="-5"/>
              <a:t> </a:t>
            </a:r>
            <a:r>
              <a:rPr lang="en-US" sz="2100"/>
              <a:t>actions</a:t>
            </a:r>
            <a:r>
              <a:rPr lang="en-US" sz="2100" spc="-10"/>
              <a:t> </a:t>
            </a:r>
            <a:r>
              <a:rPr lang="en-US" sz="2100"/>
              <a:t>to</a:t>
            </a:r>
            <a:r>
              <a:rPr lang="en-US" sz="2100" spc="-5"/>
              <a:t> </a:t>
            </a:r>
            <a:r>
              <a:rPr lang="en-US" sz="2100"/>
              <a:t>apply</a:t>
            </a:r>
            <a:r>
              <a:rPr lang="en-US" sz="2100" spc="-5"/>
              <a:t> </a:t>
            </a:r>
            <a:r>
              <a:rPr lang="en-US" sz="2100" spc="-25"/>
              <a:t>in </a:t>
            </a:r>
            <a:r>
              <a:rPr lang="en-US" sz="2100"/>
              <a:t>order</a:t>
            </a:r>
            <a:r>
              <a:rPr lang="en-US" sz="2100" spc="-10"/>
              <a:t> </a:t>
            </a:r>
            <a:r>
              <a:rPr lang="en-US" sz="2100"/>
              <a:t>to</a:t>
            </a:r>
            <a:r>
              <a:rPr lang="en-US" sz="2100" spc="-5"/>
              <a:t> </a:t>
            </a:r>
            <a:r>
              <a:rPr lang="en-US" sz="2100"/>
              <a:t>achieve some</a:t>
            </a:r>
            <a:r>
              <a:rPr lang="en-US" sz="2100" spc="-5"/>
              <a:t> </a:t>
            </a:r>
            <a:r>
              <a:rPr lang="en-US" sz="2100"/>
              <a:t>objective</a:t>
            </a:r>
            <a:r>
              <a:rPr lang="en-US" sz="2100" spc="-5"/>
              <a:t> </a:t>
            </a:r>
            <a:r>
              <a:rPr lang="en-US" sz="2100"/>
              <a:t>when starting</a:t>
            </a:r>
            <a:r>
              <a:rPr lang="en-US" sz="2100" spc="-5"/>
              <a:t> </a:t>
            </a:r>
            <a:r>
              <a:rPr lang="en-US" sz="2100"/>
              <a:t>from</a:t>
            </a:r>
            <a:r>
              <a:rPr lang="en-US" sz="2100" spc="-5"/>
              <a:t> </a:t>
            </a:r>
            <a:r>
              <a:rPr lang="en-US" sz="2100" spc="-60"/>
              <a:t>a </a:t>
            </a:r>
            <a:r>
              <a:rPr lang="en-US" sz="2100"/>
              <a:t>given</a:t>
            </a:r>
            <a:r>
              <a:rPr lang="en-US" sz="2100" spc="-10"/>
              <a:t> </a:t>
            </a:r>
            <a:r>
              <a:rPr lang="en-US" sz="2100" spc="-20"/>
              <a:t>state</a:t>
            </a:r>
            <a:endParaRPr lang="en-US" sz="2100"/>
          </a:p>
          <a:p>
            <a:pPr marL="381000" indent="-228600">
              <a:lnSpc>
                <a:spcPct val="90000"/>
              </a:lnSpc>
              <a:spcBef>
                <a:spcPts val="20"/>
              </a:spcBef>
              <a:buSzPct val="68965"/>
              <a:buFont typeface="Arial" panose="020B0604020202020204" pitchFamily="34" charset="0"/>
              <a:buChar char="•"/>
              <a:tabLst>
                <a:tab pos="380365" algn="l"/>
                <a:tab pos="381000" algn="l"/>
              </a:tabLst>
            </a:pPr>
            <a:r>
              <a:rPr lang="en-US" sz="2100"/>
              <a:t>types</a:t>
            </a:r>
            <a:r>
              <a:rPr lang="en-US" sz="2100" spc="-10"/>
              <a:t> </a:t>
            </a:r>
            <a:r>
              <a:rPr lang="en-US" sz="2100"/>
              <a:t>of</a:t>
            </a:r>
            <a:r>
              <a:rPr lang="en-US" sz="2100" spc="-5"/>
              <a:t> </a:t>
            </a:r>
            <a:r>
              <a:rPr lang="en-US" sz="2100" u="sng" spc="-10">
                <a:uFill>
                  <a:solidFill>
                    <a:srgbClr val="000000"/>
                  </a:solidFill>
                </a:uFill>
              </a:rPr>
              <a:t>objective</a:t>
            </a:r>
            <a:r>
              <a:rPr lang="en-US" sz="2100" spc="-10"/>
              <a:t>:</a:t>
            </a:r>
            <a:endParaRPr lang="en-US" sz="2100"/>
          </a:p>
          <a:p>
            <a:pPr marL="781050" lvl="1" indent="-228600">
              <a:lnSpc>
                <a:spcPct val="90000"/>
              </a:lnSpc>
              <a:buClr>
                <a:srgbClr val="3732A0"/>
              </a:buClr>
              <a:buSzPct val="150000"/>
              <a:buFont typeface="Arial" panose="020B0604020202020204" pitchFamily="34" charset="0"/>
              <a:buChar char="•"/>
              <a:tabLst>
                <a:tab pos="781050" algn="l"/>
              </a:tabLst>
            </a:pPr>
            <a:r>
              <a:rPr lang="en-US" sz="2100" u="sng">
                <a:uFill>
                  <a:solidFill>
                    <a:srgbClr val="000000"/>
                  </a:solidFill>
                </a:uFill>
              </a:rPr>
              <a:t>goal</a:t>
            </a:r>
            <a:r>
              <a:rPr lang="en-US" sz="2100" u="sng" spc="-5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2100" u="sng">
                <a:uFill>
                  <a:solidFill>
                    <a:srgbClr val="000000"/>
                  </a:solidFill>
                </a:uFill>
              </a:rPr>
              <a:t>state</a:t>
            </a:r>
            <a:r>
              <a:rPr lang="en-US" sz="2100"/>
              <a:t> </a:t>
            </a:r>
            <a:r>
              <a:rPr lang="en-US" sz="2100" i="1"/>
              <a:t>s</a:t>
            </a:r>
            <a:r>
              <a:rPr lang="en-US" sz="2100" i="1" baseline="-21072"/>
              <a:t>g</a:t>
            </a:r>
            <a:r>
              <a:rPr lang="en-US" sz="2100" i="1" spc="367" baseline="-21072"/>
              <a:t> </a:t>
            </a:r>
            <a:r>
              <a:rPr lang="en-US" sz="2100"/>
              <a:t>or</a:t>
            </a:r>
            <a:r>
              <a:rPr lang="en-US" sz="2100" spc="-10"/>
              <a:t> </a:t>
            </a:r>
            <a:r>
              <a:rPr lang="en-US" sz="2100"/>
              <a:t>set</a:t>
            </a:r>
            <a:r>
              <a:rPr lang="en-US" sz="2100" spc="-5"/>
              <a:t> </a:t>
            </a:r>
            <a:r>
              <a:rPr lang="en-US" sz="2100"/>
              <a:t>of</a:t>
            </a:r>
            <a:r>
              <a:rPr lang="en-US" sz="2100" spc="-5"/>
              <a:t> </a:t>
            </a:r>
            <a:r>
              <a:rPr lang="en-US" sz="2100"/>
              <a:t>goal</a:t>
            </a:r>
            <a:r>
              <a:rPr lang="en-US" sz="2100" spc="-5"/>
              <a:t> </a:t>
            </a:r>
            <a:r>
              <a:rPr lang="en-US" sz="2100"/>
              <a:t>states</a:t>
            </a:r>
            <a:r>
              <a:rPr lang="en-US" sz="2100" spc="-5"/>
              <a:t> </a:t>
            </a:r>
            <a:r>
              <a:rPr lang="en-US" sz="2100" i="1" spc="-25"/>
              <a:t>S</a:t>
            </a:r>
            <a:r>
              <a:rPr lang="en-US" sz="2100" i="1" spc="-37" baseline="-21072"/>
              <a:t>g</a:t>
            </a:r>
            <a:endParaRPr lang="en-US" sz="2100" baseline="-21072"/>
          </a:p>
          <a:p>
            <a:pPr marL="781050" lvl="1" indent="-228600">
              <a:lnSpc>
                <a:spcPct val="90000"/>
              </a:lnSpc>
              <a:buClr>
                <a:srgbClr val="3732A0"/>
              </a:buClr>
              <a:buSzPct val="150000"/>
              <a:buFont typeface="Arial" panose="020B0604020202020204" pitchFamily="34" charset="0"/>
              <a:buChar char="•"/>
              <a:tabLst>
                <a:tab pos="781050" algn="l"/>
              </a:tabLst>
            </a:pPr>
            <a:r>
              <a:rPr lang="en-US" sz="2100"/>
              <a:t>satisfy</a:t>
            </a:r>
            <a:r>
              <a:rPr lang="en-US" sz="2100" spc="-10"/>
              <a:t> </a:t>
            </a:r>
            <a:r>
              <a:rPr lang="en-US" sz="2100"/>
              <a:t>some</a:t>
            </a:r>
            <a:r>
              <a:rPr lang="en-US" sz="2100" spc="-5"/>
              <a:t> </a:t>
            </a:r>
            <a:r>
              <a:rPr lang="en-US" sz="2100"/>
              <a:t>conditions</a:t>
            </a:r>
            <a:r>
              <a:rPr lang="en-US" sz="2100" spc="-5"/>
              <a:t> </a:t>
            </a:r>
            <a:r>
              <a:rPr lang="en-US" sz="2100"/>
              <a:t>over</a:t>
            </a:r>
            <a:r>
              <a:rPr lang="en-US" sz="2100" spc="-10"/>
              <a:t> </a:t>
            </a:r>
            <a:r>
              <a:rPr lang="en-US" sz="2100"/>
              <a:t>the sequence</a:t>
            </a:r>
            <a:r>
              <a:rPr lang="en-US" sz="2100" spc="-5"/>
              <a:t> </a:t>
            </a:r>
            <a:r>
              <a:rPr lang="en-US" sz="2100"/>
              <a:t>of</a:t>
            </a:r>
            <a:r>
              <a:rPr lang="en-US" sz="2100" spc="-5"/>
              <a:t> </a:t>
            </a:r>
            <a:r>
              <a:rPr lang="en-US" sz="2100" spc="-10"/>
              <a:t>states</a:t>
            </a:r>
            <a:endParaRPr lang="en-US" sz="2100"/>
          </a:p>
          <a:p>
            <a:pPr marL="781050" lvl="1" indent="-228600">
              <a:lnSpc>
                <a:spcPct val="90000"/>
              </a:lnSpc>
              <a:spcBef>
                <a:spcPts val="60"/>
              </a:spcBef>
              <a:buClr>
                <a:srgbClr val="3732A0"/>
              </a:buClr>
              <a:buSzPct val="150000"/>
              <a:buFont typeface="Arial" panose="020B0604020202020204" pitchFamily="34" charset="0"/>
              <a:buChar char="•"/>
              <a:tabLst>
                <a:tab pos="781050" algn="l"/>
              </a:tabLst>
            </a:pPr>
            <a:r>
              <a:rPr lang="en-US" sz="2100"/>
              <a:t>optimize</a:t>
            </a:r>
            <a:r>
              <a:rPr lang="en-US" sz="2100" spc="-20"/>
              <a:t> </a:t>
            </a:r>
            <a:r>
              <a:rPr lang="en-US" sz="2100"/>
              <a:t>utility</a:t>
            </a:r>
            <a:r>
              <a:rPr lang="en-US" sz="2100" spc="-15"/>
              <a:t> </a:t>
            </a:r>
            <a:r>
              <a:rPr lang="en-US" sz="2100"/>
              <a:t>function</a:t>
            </a:r>
            <a:r>
              <a:rPr lang="en-US" sz="2100" spc="-5"/>
              <a:t> </a:t>
            </a:r>
            <a:r>
              <a:rPr lang="en-US" sz="2100"/>
              <a:t>attached</a:t>
            </a:r>
            <a:r>
              <a:rPr lang="en-US" sz="2100" spc="-10"/>
              <a:t> </a:t>
            </a:r>
            <a:r>
              <a:rPr lang="en-US" sz="2100"/>
              <a:t>to</a:t>
            </a:r>
            <a:r>
              <a:rPr lang="en-US" sz="2100" spc="-5"/>
              <a:t> </a:t>
            </a:r>
            <a:r>
              <a:rPr lang="en-US" sz="2100" spc="-10"/>
              <a:t>states</a:t>
            </a:r>
            <a:endParaRPr lang="en-US" sz="2100"/>
          </a:p>
          <a:p>
            <a:pPr marL="781050" lvl="1" indent="-228600">
              <a:lnSpc>
                <a:spcPct val="90000"/>
              </a:lnSpc>
              <a:buClr>
                <a:srgbClr val="3732A0"/>
              </a:buClr>
              <a:buSzPct val="150000"/>
              <a:buFont typeface="Arial" panose="020B0604020202020204" pitchFamily="34" charset="0"/>
              <a:buChar char="•"/>
              <a:tabLst>
                <a:tab pos="781050" algn="l"/>
              </a:tabLst>
            </a:pPr>
            <a:r>
              <a:rPr lang="en-US" sz="2100"/>
              <a:t>task</a:t>
            </a:r>
            <a:r>
              <a:rPr lang="en-US" sz="2100" spc="-10"/>
              <a:t> </a:t>
            </a:r>
            <a:r>
              <a:rPr lang="en-US" sz="2100"/>
              <a:t>to</a:t>
            </a:r>
            <a:r>
              <a:rPr lang="en-US" sz="2100" spc="-5"/>
              <a:t> </a:t>
            </a:r>
            <a:r>
              <a:rPr lang="en-US" sz="2100"/>
              <a:t>be </a:t>
            </a:r>
            <a:r>
              <a:rPr lang="en-US" sz="2100" spc="-10"/>
              <a:t>performed</a:t>
            </a:r>
            <a:endParaRPr lang="en-US"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13665"/>
            <a:ext cx="7886700" cy="1028485"/>
          </a:xfrm>
          <a:prstGeom prst="rect">
            <a:avLst/>
          </a:prstGeom>
        </p:spPr>
        <p:txBody>
          <a:bodyPr vert="horz" wrap="square" lIns="0" tIns="5156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3135" algn="l"/>
                <a:tab pos="3201670" algn="l"/>
                <a:tab pos="4342765" algn="l"/>
                <a:tab pos="7708265" algn="l"/>
              </a:tabLst>
            </a:pPr>
            <a:r>
              <a:rPr spc="-385" dirty="0"/>
              <a:t> </a:t>
            </a:r>
            <a:r>
              <a:rPr spc="-10" dirty="0"/>
              <a:t>Planning</a:t>
            </a:r>
            <a:r>
              <a:rPr lang="en-GB" spc="-10" dirty="0"/>
              <a:t> </a:t>
            </a:r>
            <a:r>
              <a:rPr spc="-25" dirty="0"/>
              <a:t>and</a:t>
            </a:r>
            <a:r>
              <a:rPr dirty="0"/>
              <a:t>	</a:t>
            </a:r>
            <a:r>
              <a:rPr lang="en-GB" dirty="0"/>
              <a:t> </a:t>
            </a:r>
            <a:r>
              <a:rPr spc="-20" dirty="0"/>
              <a:t>Plan</a:t>
            </a:r>
            <a:r>
              <a:rPr dirty="0"/>
              <a:t>	</a:t>
            </a:r>
            <a:r>
              <a:rPr spc="-10" dirty="0"/>
              <a:t>Execution</a:t>
            </a:r>
            <a:r>
              <a:rPr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0015" y="1910079"/>
            <a:ext cx="4383405" cy="392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6818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"/>
                <a:cs typeface="Arial"/>
              </a:rPr>
              <a:t>planner:</a:t>
            </a:r>
            <a:endParaRPr sz="2200">
              <a:latin typeface="Arial"/>
              <a:cs typeface="Arial"/>
            </a:endParaRPr>
          </a:p>
          <a:p>
            <a:pPr marL="749300" marR="400050" lvl="1" indent="-279400">
              <a:lnSpc>
                <a:spcPts val="2190"/>
              </a:lnSpc>
              <a:spcBef>
                <a:spcPts val="635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given: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description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Σ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initial </a:t>
            </a:r>
            <a:r>
              <a:rPr sz="2000" dirty="0">
                <a:latin typeface="Arial"/>
                <a:cs typeface="Arial"/>
              </a:rPr>
              <a:t>state,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objective</a:t>
            </a:r>
            <a:endParaRPr sz="2000">
              <a:latin typeface="Arial"/>
              <a:cs typeface="Arial"/>
            </a:endParaRPr>
          </a:p>
          <a:p>
            <a:pPr marL="749300" marR="427990" lvl="1" indent="-279400">
              <a:lnSpc>
                <a:spcPts val="2120"/>
              </a:lnSpc>
              <a:spcBef>
                <a:spcPts val="550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generate: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achieves objective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SzPct val="6818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"/>
                <a:cs typeface="Arial"/>
              </a:rPr>
              <a:t>controller:</a:t>
            </a:r>
            <a:endParaRPr sz="2200">
              <a:latin typeface="Arial"/>
              <a:cs typeface="Arial"/>
            </a:endParaRPr>
          </a:p>
          <a:p>
            <a:pPr marL="749300" marR="240665" lvl="1" indent="-279400">
              <a:lnSpc>
                <a:spcPts val="2350"/>
              </a:lnSpc>
              <a:spcBef>
                <a:spcPts val="400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given: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plan,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current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state </a:t>
            </a:r>
            <a:r>
              <a:rPr sz="2000" dirty="0">
                <a:latin typeface="Arial"/>
                <a:cs typeface="Arial"/>
              </a:rPr>
              <a:t>(observation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η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r>
              <a:rPr sz="2000" i="1" spc="-10" dirty="0">
                <a:latin typeface="Times New Roman"/>
                <a:cs typeface="Times New Roman"/>
              </a:rPr>
              <a:t>S</a:t>
            </a:r>
            <a:r>
              <a:rPr sz="2250" i="1" spc="-10" dirty="0">
                <a:latin typeface="MS PGothic"/>
                <a:cs typeface="MS PGothic"/>
              </a:rPr>
              <a:t>→</a:t>
            </a:r>
            <a:r>
              <a:rPr sz="2000" i="1" spc="-10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35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generate:</a:t>
            </a:r>
            <a:r>
              <a:rPr sz="2000" spc="-10" dirty="0">
                <a:latin typeface="Arial"/>
                <a:cs typeface="Arial"/>
              </a:rPr>
              <a:t> action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SzPct val="6818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"/>
                <a:cs typeface="Arial"/>
              </a:rPr>
              <a:t>state-</a:t>
            </a:r>
            <a:r>
              <a:rPr sz="2200" dirty="0">
                <a:latin typeface="Arial"/>
                <a:cs typeface="Arial"/>
              </a:rPr>
              <a:t>transition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system:</a:t>
            </a:r>
            <a:endParaRPr sz="2200">
              <a:latin typeface="Arial"/>
              <a:cs typeface="Arial"/>
            </a:endParaRPr>
          </a:p>
          <a:p>
            <a:pPr marL="749300" marR="5080" lvl="1" indent="-279400">
              <a:lnSpc>
                <a:spcPts val="2120"/>
              </a:lnSpc>
              <a:spcBef>
                <a:spcPts val="540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evolves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actions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10" dirty="0">
                <a:latin typeface="Arial"/>
                <a:cs typeface="Arial"/>
              </a:rPr>
              <a:t>executed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events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occur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5937" y="2708275"/>
            <a:ext cx="1440180" cy="576580"/>
          </a:xfrm>
          <a:custGeom>
            <a:avLst/>
            <a:gdLst/>
            <a:ahLst/>
            <a:cxnLst/>
            <a:rect l="l" t="t" r="r" b="b"/>
            <a:pathLst>
              <a:path w="1440180" h="576579">
                <a:moveTo>
                  <a:pt x="1439862" y="0"/>
                </a:moveTo>
                <a:lnTo>
                  <a:pt x="0" y="0"/>
                </a:lnTo>
                <a:lnTo>
                  <a:pt x="0" y="576262"/>
                </a:lnTo>
                <a:lnTo>
                  <a:pt x="1439862" y="576262"/>
                </a:lnTo>
                <a:lnTo>
                  <a:pt x="1439862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85937" y="2708274"/>
            <a:ext cx="1440180" cy="576580"/>
          </a:xfrm>
          <a:prstGeom prst="rect">
            <a:avLst/>
          </a:prstGeom>
          <a:solidFill>
            <a:srgbClr val="D6D7FF"/>
          </a:solidFill>
          <a:ln w="9524">
            <a:solidFill>
              <a:srgbClr val="0000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1185"/>
              </a:spcBef>
            </a:pPr>
            <a:r>
              <a:rPr sz="1800" spc="-10" dirty="0">
                <a:latin typeface="Arial"/>
                <a:cs typeface="Arial"/>
              </a:rPr>
              <a:t>Planner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5937" y="3789362"/>
            <a:ext cx="1440180" cy="576580"/>
          </a:xfrm>
          <a:prstGeom prst="rect">
            <a:avLst/>
          </a:prstGeom>
          <a:solidFill>
            <a:srgbClr val="D6D7FF"/>
          </a:solidFill>
          <a:ln w="9524">
            <a:solidFill>
              <a:srgbClr val="0000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185"/>
              </a:spcBef>
            </a:pPr>
            <a:r>
              <a:rPr sz="1800" spc="-10" dirty="0">
                <a:latin typeface="Arial"/>
                <a:cs typeface="Arial"/>
              </a:rPr>
              <a:t>Controller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5937" y="4868861"/>
            <a:ext cx="1440180" cy="576580"/>
          </a:xfrm>
          <a:prstGeom prst="rect">
            <a:avLst/>
          </a:prstGeom>
          <a:solidFill>
            <a:srgbClr val="D6D7FF"/>
          </a:solidFill>
          <a:ln w="9524">
            <a:solidFill>
              <a:srgbClr val="0000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1185"/>
              </a:spcBef>
            </a:pPr>
            <a:r>
              <a:rPr sz="1800" dirty="0">
                <a:latin typeface="Arial"/>
                <a:cs typeface="Arial"/>
              </a:rPr>
              <a:t>System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Σ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68562" y="3284538"/>
            <a:ext cx="76200" cy="504825"/>
            <a:chOff x="2468562" y="3284538"/>
            <a:chExt cx="76200" cy="504825"/>
          </a:xfrm>
        </p:grpSpPr>
        <p:sp>
          <p:nvSpPr>
            <p:cNvPr id="9" name="object 9"/>
            <p:cNvSpPr/>
            <p:nvPr/>
          </p:nvSpPr>
          <p:spPr>
            <a:xfrm>
              <a:off x="2506662" y="3284538"/>
              <a:ext cx="0" cy="479425"/>
            </a:xfrm>
            <a:custGeom>
              <a:avLst/>
              <a:gdLst/>
              <a:ahLst/>
              <a:cxnLst/>
              <a:rect l="l" t="t" r="r" b="b"/>
              <a:pathLst>
                <a:path h="479425">
                  <a:moveTo>
                    <a:pt x="0" y="0"/>
                  </a:moveTo>
                  <a:lnTo>
                    <a:pt x="0" y="4794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8562" y="371316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684462" y="4365624"/>
            <a:ext cx="76200" cy="504825"/>
            <a:chOff x="2684462" y="4365624"/>
            <a:chExt cx="76200" cy="504825"/>
          </a:xfrm>
        </p:grpSpPr>
        <p:sp>
          <p:nvSpPr>
            <p:cNvPr id="12" name="object 12"/>
            <p:cNvSpPr/>
            <p:nvPr/>
          </p:nvSpPr>
          <p:spPr>
            <a:xfrm>
              <a:off x="2722562" y="4365624"/>
              <a:ext cx="0" cy="479425"/>
            </a:xfrm>
            <a:custGeom>
              <a:avLst/>
              <a:gdLst/>
              <a:ahLst/>
              <a:cxnLst/>
              <a:rect l="l" t="t" r="r" b="b"/>
              <a:pathLst>
                <a:path h="479425">
                  <a:moveTo>
                    <a:pt x="0" y="0"/>
                  </a:moveTo>
                  <a:lnTo>
                    <a:pt x="0" y="4794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84462" y="47942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468144" y="2411413"/>
            <a:ext cx="76200" cy="298450"/>
            <a:chOff x="2468144" y="2411413"/>
            <a:chExt cx="76200" cy="298450"/>
          </a:xfrm>
        </p:grpSpPr>
        <p:sp>
          <p:nvSpPr>
            <p:cNvPr id="15" name="object 15"/>
            <p:cNvSpPr/>
            <p:nvPr/>
          </p:nvSpPr>
          <p:spPr>
            <a:xfrm>
              <a:off x="2505075" y="2420938"/>
              <a:ext cx="1905" cy="263525"/>
            </a:xfrm>
            <a:custGeom>
              <a:avLst/>
              <a:gdLst/>
              <a:ahLst/>
              <a:cxnLst/>
              <a:rect l="l" t="t" r="r" b="b"/>
              <a:pathLst>
                <a:path w="1905" h="263525">
                  <a:moveTo>
                    <a:pt x="0" y="0"/>
                  </a:moveTo>
                  <a:lnTo>
                    <a:pt x="1447" y="26352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68144" y="2633454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76198" y="0"/>
                  </a:moveTo>
                  <a:lnTo>
                    <a:pt x="0" y="417"/>
                  </a:lnTo>
                  <a:lnTo>
                    <a:pt x="38517" y="76408"/>
                  </a:lnTo>
                  <a:lnTo>
                    <a:pt x="761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179637" y="4365624"/>
            <a:ext cx="76200" cy="504825"/>
            <a:chOff x="2179637" y="4365624"/>
            <a:chExt cx="76200" cy="504825"/>
          </a:xfrm>
        </p:grpSpPr>
        <p:sp>
          <p:nvSpPr>
            <p:cNvPr id="18" name="object 18"/>
            <p:cNvSpPr/>
            <p:nvPr/>
          </p:nvSpPr>
          <p:spPr>
            <a:xfrm>
              <a:off x="2217737" y="4391024"/>
              <a:ext cx="0" cy="479425"/>
            </a:xfrm>
            <a:custGeom>
              <a:avLst/>
              <a:gdLst/>
              <a:ahLst/>
              <a:cxnLst/>
              <a:rect l="l" t="t" r="r" b="b"/>
              <a:pathLst>
                <a:path h="479425">
                  <a:moveTo>
                    <a:pt x="0" y="0"/>
                  </a:moveTo>
                  <a:lnTo>
                    <a:pt x="0" y="4794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79637" y="43656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468144" y="5445124"/>
            <a:ext cx="76200" cy="298450"/>
            <a:chOff x="2468144" y="5445124"/>
            <a:chExt cx="76200" cy="298450"/>
          </a:xfrm>
        </p:grpSpPr>
        <p:sp>
          <p:nvSpPr>
            <p:cNvPr id="21" name="object 21"/>
            <p:cNvSpPr/>
            <p:nvPr/>
          </p:nvSpPr>
          <p:spPr>
            <a:xfrm>
              <a:off x="2505074" y="5470523"/>
              <a:ext cx="1905" cy="263525"/>
            </a:xfrm>
            <a:custGeom>
              <a:avLst/>
              <a:gdLst/>
              <a:ahLst/>
              <a:cxnLst/>
              <a:rect l="l" t="t" r="r" b="b"/>
              <a:pathLst>
                <a:path w="1905" h="263525">
                  <a:moveTo>
                    <a:pt x="1448" y="0"/>
                  </a:moveTo>
                  <a:lnTo>
                    <a:pt x="0" y="26352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68144" y="5445124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8517" y="0"/>
                  </a:moveTo>
                  <a:lnTo>
                    <a:pt x="0" y="75989"/>
                  </a:lnTo>
                  <a:lnTo>
                    <a:pt x="76198" y="76408"/>
                  </a:lnTo>
                  <a:lnTo>
                    <a:pt x="385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065213" y="2886074"/>
            <a:ext cx="719455" cy="76200"/>
            <a:chOff x="1065213" y="2886074"/>
            <a:chExt cx="719455" cy="76200"/>
          </a:xfrm>
        </p:grpSpPr>
        <p:sp>
          <p:nvSpPr>
            <p:cNvPr id="24" name="object 24"/>
            <p:cNvSpPr/>
            <p:nvPr/>
          </p:nvSpPr>
          <p:spPr>
            <a:xfrm>
              <a:off x="1065213" y="2924174"/>
              <a:ext cx="694055" cy="0"/>
            </a:xfrm>
            <a:custGeom>
              <a:avLst/>
              <a:gdLst/>
              <a:ahLst/>
              <a:cxnLst/>
              <a:rect l="l" t="t" r="r" b="b"/>
              <a:pathLst>
                <a:path w="694055">
                  <a:moveTo>
                    <a:pt x="693736" y="0"/>
                  </a:moveTo>
                  <a:lnTo>
                    <a:pt x="0" y="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08150" y="288607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65213" y="3030538"/>
            <a:ext cx="719455" cy="76200"/>
            <a:chOff x="1065213" y="3030538"/>
            <a:chExt cx="719455" cy="76200"/>
          </a:xfrm>
        </p:grpSpPr>
        <p:sp>
          <p:nvSpPr>
            <p:cNvPr id="27" name="object 27"/>
            <p:cNvSpPr/>
            <p:nvPr/>
          </p:nvSpPr>
          <p:spPr>
            <a:xfrm>
              <a:off x="1065213" y="3068638"/>
              <a:ext cx="694055" cy="0"/>
            </a:xfrm>
            <a:custGeom>
              <a:avLst/>
              <a:gdLst/>
              <a:ahLst/>
              <a:cxnLst/>
              <a:rect l="l" t="t" r="r" b="b"/>
              <a:pathLst>
                <a:path w="694055">
                  <a:moveTo>
                    <a:pt x="693736" y="0"/>
                  </a:moveTo>
                  <a:lnTo>
                    <a:pt x="0" y="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08150" y="303053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96252" y="2598419"/>
            <a:ext cx="1156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Initial</a:t>
            </a:r>
            <a:r>
              <a:rPr sz="1800" spc="-10" dirty="0">
                <a:latin typeface="Arial"/>
                <a:cs typeface="Arial"/>
              </a:rPr>
              <a:t> State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8002" y="3095307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Objectives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63064" y="2093594"/>
            <a:ext cx="16281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Description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Σ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32964" y="5687694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Events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64764" y="3382644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Plan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3589" y="4463732"/>
            <a:ext cx="2772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9139" algn="l"/>
              </a:tabLst>
            </a:pPr>
            <a:r>
              <a:rPr sz="1800" spc="-10" dirty="0">
                <a:latin typeface="Arial"/>
                <a:cs typeface="Arial"/>
              </a:rPr>
              <a:t>Observations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Actions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650" y="513665"/>
            <a:ext cx="7886700" cy="1028485"/>
          </a:xfrm>
          <a:prstGeom prst="rect">
            <a:avLst/>
          </a:prstGeom>
        </p:spPr>
        <p:txBody>
          <a:bodyPr vert="horz" wrap="square" lIns="0" tIns="5156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08265" algn="l"/>
              </a:tabLst>
            </a:pPr>
            <a:r>
              <a:rPr lang="en-GB" spc="-385"/>
              <a:t> </a:t>
            </a:r>
            <a:r>
              <a:rPr lang="en-GB" spc="-10"/>
              <a:t>Content</a:t>
            </a:r>
            <a:r>
              <a:rPr lang="en-GB"/>
              <a:t>	</a:t>
            </a:r>
            <a:endParaRPr lang="en-GB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6ABF0F1-9992-FAEE-D6EC-472D649E80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7528746"/>
              </p:ext>
            </p:extLst>
          </p:nvPr>
        </p:nvGraphicFramePr>
        <p:xfrm>
          <a:off x="1219200" y="2048192"/>
          <a:ext cx="6363970" cy="2761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88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4B882E80-CBA8-C905-B51F-5AF143D44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863" y="4714875"/>
            <a:ext cx="2109787" cy="147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GB" altLang="en-US" sz="1000">
              <a:latin typeface="Verdana" panose="020B0604030504040204" pitchFamily="34" charset="0"/>
            </a:endParaRPr>
          </a:p>
        </p:txBody>
      </p:sp>
      <p:sp>
        <p:nvSpPr>
          <p:cNvPr id="5122" name="Line 3">
            <a:extLst>
              <a:ext uri="{FF2B5EF4-FFF2-40B4-BE49-F238E27FC236}">
                <a16:creationId xmlns:a16="http://schemas.microsoft.com/office/drawing/2014/main" id="{2A113378-5646-0D16-B100-7E90F5128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6263" y="5975350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l"/>
          </a:scene3d>
          <a:sp3d extrusionH="1052500" prstMaterial="legacyPlastic">
            <a:bevelT w="13500" h="13500" prst="angle"/>
            <a:bevelB w="13500" h="13500" prst="angle"/>
            <a:extrusionClr>
              <a:srgbClr val="EBE6DB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3" name="Line 4">
            <a:extLst>
              <a:ext uri="{FF2B5EF4-FFF2-40B4-BE49-F238E27FC236}">
                <a16:creationId xmlns:a16="http://schemas.microsoft.com/office/drawing/2014/main" id="{B7E3C114-1569-F209-24FB-C6BF810A7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1450" y="58689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l"/>
          </a:scene3d>
          <a:sp3d extrusionH="430200" prstMaterial="legacyPlastic">
            <a:bevelT w="13500" h="13500" prst="angle"/>
            <a:bevelB w="13500" h="13500" prst="angle"/>
            <a:extrusionClr>
              <a:srgbClr val="EBE6DB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4" name="Line 5">
            <a:extLst>
              <a:ext uri="{FF2B5EF4-FFF2-40B4-BE49-F238E27FC236}">
                <a16:creationId xmlns:a16="http://schemas.microsoft.com/office/drawing/2014/main" id="{DF99503D-1B0C-0AAA-E893-93E394E07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8288" y="5973763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l"/>
          </a:scene3d>
          <a:sp3d extrusionH="1052500" prstMaterial="legacyPlastic">
            <a:bevelT w="13500" h="13500" prst="angle"/>
            <a:bevelB w="13500" h="13500" prst="angle"/>
            <a:extrusionClr>
              <a:srgbClr val="EBE6DB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grpSp>
        <p:nvGrpSpPr>
          <p:cNvPr id="5125" name="Group 6">
            <a:extLst>
              <a:ext uri="{FF2B5EF4-FFF2-40B4-BE49-F238E27FC236}">
                <a16:creationId xmlns:a16="http://schemas.microsoft.com/office/drawing/2014/main" id="{A49A3A57-647F-E4DA-BA28-765DB2AE7E95}"/>
              </a:ext>
            </a:extLst>
          </p:cNvPr>
          <p:cNvGrpSpPr>
            <a:grpSpLocks/>
          </p:cNvGrpSpPr>
          <p:nvPr/>
        </p:nvGrpSpPr>
        <p:grpSpPr bwMode="auto">
          <a:xfrm>
            <a:off x="4745038" y="5557838"/>
            <a:ext cx="557212" cy="163512"/>
            <a:chOff x="286" y="386"/>
            <a:chExt cx="380" cy="100"/>
          </a:xfrm>
        </p:grpSpPr>
        <p:sp>
          <p:nvSpPr>
            <p:cNvPr id="5386" name="Freeform 7">
              <a:extLst>
                <a:ext uri="{FF2B5EF4-FFF2-40B4-BE49-F238E27FC236}">
                  <a16:creationId xmlns:a16="http://schemas.microsoft.com/office/drawing/2014/main" id="{5080FDE3-4466-84CA-4B36-34056FF36A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6" y="402"/>
              <a:ext cx="380" cy="84"/>
            </a:xfrm>
            <a:custGeom>
              <a:avLst/>
              <a:gdLst>
                <a:gd name="T0" fmla="*/ 16 w 432"/>
                <a:gd name="T1" fmla="*/ 0 h 96"/>
                <a:gd name="T2" fmla="*/ 72 w 432"/>
                <a:gd name="T3" fmla="*/ 0 h 96"/>
                <a:gd name="T4" fmla="*/ 55 w 432"/>
                <a:gd name="T5" fmla="*/ 16 h 96"/>
                <a:gd name="T6" fmla="*/ 0 w 432"/>
                <a:gd name="T7" fmla="*/ 16 h 96"/>
                <a:gd name="T8" fmla="*/ 16 w 4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96"/>
                <a:gd name="T17" fmla="*/ 432 w 4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96">
                  <a:moveTo>
                    <a:pt x="96" y="0"/>
                  </a:moveTo>
                  <a:lnTo>
                    <a:pt x="432" y="0"/>
                  </a:lnTo>
                  <a:lnTo>
                    <a:pt x="336" y="96"/>
                  </a:lnTo>
                  <a:lnTo>
                    <a:pt x="0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974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7" name="Text Box 8">
              <a:extLst>
                <a:ext uri="{FF2B5EF4-FFF2-40B4-BE49-F238E27FC236}">
                  <a16:creationId xmlns:a16="http://schemas.microsoft.com/office/drawing/2014/main" id="{8A5743FB-7EF9-E2E9-4CBD-EA3CA479C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386"/>
              <a:ext cx="0" cy="93"/>
            </a:xfrm>
            <a:prstGeom prst="rect">
              <a:avLst/>
            </a:prstGeom>
            <a:solidFill>
              <a:srgbClr val="997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Verdana" panose="020B0604030504040204" pitchFamily="34" charset="0"/>
              </a:endParaRPr>
            </a:p>
          </p:txBody>
        </p:sp>
      </p:grpSp>
      <p:sp>
        <p:nvSpPr>
          <p:cNvPr id="5126" name="Rectangle 9">
            <a:extLst>
              <a:ext uri="{FF2B5EF4-FFF2-40B4-BE49-F238E27FC236}">
                <a16:creationId xmlns:a16="http://schemas.microsoft.com/office/drawing/2014/main" id="{DCC54CED-4B02-DB47-74A4-9328857D1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863" y="947738"/>
            <a:ext cx="2109787" cy="147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GB" altLang="en-US" sz="1000">
              <a:latin typeface="Verdana" panose="020B0604030504040204" pitchFamily="34" charset="0"/>
            </a:endParaRPr>
          </a:p>
        </p:txBody>
      </p:sp>
      <p:sp>
        <p:nvSpPr>
          <p:cNvPr id="5127" name="Line 10">
            <a:extLst>
              <a:ext uri="{FF2B5EF4-FFF2-40B4-BE49-F238E27FC236}">
                <a16:creationId xmlns:a16="http://schemas.microsoft.com/office/drawing/2014/main" id="{B9AB631C-17B2-7AAF-2FC8-328A8E3D0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6263" y="2208213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l"/>
          </a:scene3d>
          <a:sp3d extrusionH="1052500" prstMaterial="legacyPlastic">
            <a:bevelT w="13500" h="13500" prst="angle"/>
            <a:bevelB w="13500" h="13500" prst="angle"/>
            <a:extrusionClr>
              <a:srgbClr val="EBE6DB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8" name="Line 11">
            <a:extLst>
              <a:ext uri="{FF2B5EF4-FFF2-40B4-BE49-F238E27FC236}">
                <a16:creationId xmlns:a16="http://schemas.microsoft.com/office/drawing/2014/main" id="{CD4F4411-8FB8-D11E-9417-58674D8F9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1450" y="210185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l"/>
          </a:scene3d>
          <a:sp3d extrusionH="430200" prstMaterial="legacyPlastic">
            <a:bevelT w="13500" h="13500" prst="angle"/>
            <a:bevelB w="13500" h="13500" prst="angle"/>
            <a:extrusionClr>
              <a:srgbClr val="EBE6DB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29" name="Line 12">
            <a:extLst>
              <a:ext uri="{FF2B5EF4-FFF2-40B4-BE49-F238E27FC236}">
                <a16:creationId xmlns:a16="http://schemas.microsoft.com/office/drawing/2014/main" id="{26E13359-C015-9C0D-5090-13FEE750F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8288" y="2206625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l"/>
          </a:scene3d>
          <a:sp3d extrusionH="1052500" prstMaterial="legacyPlastic">
            <a:bevelT w="13500" h="13500" prst="angle"/>
            <a:bevelB w="13500" h="13500" prst="angle"/>
            <a:extrusionClr>
              <a:srgbClr val="EBE6DB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30" name="Text Box 13">
            <a:extLst>
              <a:ext uri="{FF2B5EF4-FFF2-40B4-BE49-F238E27FC236}">
                <a16:creationId xmlns:a16="http://schemas.microsoft.com/office/drawing/2014/main" id="{8AA9A49B-C2D5-7230-FCD6-567346F7B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0" y="2197100"/>
            <a:ext cx="6223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Verdana" panose="020B0604030504040204" pitchFamily="34" charset="0"/>
              </a:rPr>
              <a:t>location 1</a:t>
            </a:r>
          </a:p>
        </p:txBody>
      </p:sp>
      <p:sp>
        <p:nvSpPr>
          <p:cNvPr id="5131" name="Text Box 14">
            <a:extLst>
              <a:ext uri="{FF2B5EF4-FFF2-40B4-BE49-F238E27FC236}">
                <a16:creationId xmlns:a16="http://schemas.microsoft.com/office/drawing/2014/main" id="{704DC931-5754-E067-0737-6C1DD23D6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413" y="2195513"/>
            <a:ext cx="6223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Verdana" panose="020B0604030504040204" pitchFamily="34" charset="0"/>
              </a:rPr>
              <a:t>location 2</a:t>
            </a:r>
          </a:p>
        </p:txBody>
      </p:sp>
      <p:grpSp>
        <p:nvGrpSpPr>
          <p:cNvPr id="5132" name="Group 15">
            <a:extLst>
              <a:ext uri="{FF2B5EF4-FFF2-40B4-BE49-F238E27FC236}">
                <a16:creationId xmlns:a16="http://schemas.microsoft.com/office/drawing/2014/main" id="{26505F99-ED90-93DE-4178-FF83D25A8E7C}"/>
              </a:ext>
            </a:extLst>
          </p:cNvPr>
          <p:cNvGrpSpPr>
            <a:grpSpLocks/>
          </p:cNvGrpSpPr>
          <p:nvPr/>
        </p:nvGrpSpPr>
        <p:grpSpPr bwMode="auto">
          <a:xfrm>
            <a:off x="5556250" y="1736725"/>
            <a:ext cx="760413" cy="377825"/>
            <a:chOff x="821" y="501"/>
            <a:chExt cx="519" cy="231"/>
          </a:xfrm>
        </p:grpSpPr>
        <p:sp>
          <p:nvSpPr>
            <p:cNvPr id="5377" name="Oval 16">
              <a:extLst>
                <a:ext uri="{FF2B5EF4-FFF2-40B4-BE49-F238E27FC236}">
                  <a16:creationId xmlns:a16="http://schemas.microsoft.com/office/drawing/2014/main" id="{552ACF86-3A29-0382-3FEA-02DD142BCB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9" y="618"/>
              <a:ext cx="57" cy="56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78" name="Freeform 17">
              <a:extLst>
                <a:ext uri="{FF2B5EF4-FFF2-40B4-BE49-F238E27FC236}">
                  <a16:creationId xmlns:a16="http://schemas.microsoft.com/office/drawing/2014/main" id="{4BBBDDFA-2F48-62E1-CD5E-71F51CB47F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1" y="501"/>
              <a:ext cx="231" cy="58"/>
            </a:xfrm>
            <a:custGeom>
              <a:avLst/>
              <a:gdLst>
                <a:gd name="T0" fmla="*/ 1915 w 192"/>
                <a:gd name="T1" fmla="*/ 684 h 48"/>
                <a:gd name="T2" fmla="*/ 0 w 192"/>
                <a:gd name="T3" fmla="*/ 684 h 48"/>
                <a:gd name="T4" fmla="*/ 646 w 192"/>
                <a:gd name="T5" fmla="*/ 0 h 48"/>
                <a:gd name="T6" fmla="*/ 2555 w 192"/>
                <a:gd name="T7" fmla="*/ 0 h 48"/>
                <a:gd name="T8" fmla="*/ 1915 w 192"/>
                <a:gd name="T9" fmla="*/ 68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8"/>
                <a:gd name="T17" fmla="*/ 192 w 19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8">
                  <a:moveTo>
                    <a:pt x="144" y="48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192" y="0"/>
                  </a:lnTo>
                  <a:lnTo>
                    <a:pt x="144" y="48"/>
                  </a:lnTo>
                  <a:close/>
                </a:path>
              </a:pathLst>
            </a:cu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9" name="Oval 18">
              <a:extLst>
                <a:ext uri="{FF2B5EF4-FFF2-40B4-BE49-F238E27FC236}">
                  <a16:creationId xmlns:a16="http://schemas.microsoft.com/office/drawing/2014/main" id="{031BDF0F-3BB5-ABEA-755E-AAE57A9BFC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1" y="675"/>
              <a:ext cx="59" cy="57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80" name="Oval 19">
              <a:extLst>
                <a:ext uri="{FF2B5EF4-FFF2-40B4-BE49-F238E27FC236}">
                  <a16:creationId xmlns:a16="http://schemas.microsoft.com/office/drawing/2014/main" id="{45A730E0-10DE-D9AA-824A-F62F6CF4A2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5" y="675"/>
              <a:ext cx="57" cy="57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81" name="Oval 20">
              <a:extLst>
                <a:ext uri="{FF2B5EF4-FFF2-40B4-BE49-F238E27FC236}">
                  <a16:creationId xmlns:a16="http://schemas.microsoft.com/office/drawing/2014/main" id="{44FF6727-7919-FB6E-8B41-126788ED68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7" y="674"/>
              <a:ext cx="58" cy="57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82" name="Rectangle 21">
              <a:extLst>
                <a:ext uri="{FF2B5EF4-FFF2-40B4-BE49-F238E27FC236}">
                  <a16:creationId xmlns:a16="http://schemas.microsoft.com/office/drawing/2014/main" id="{3733F69E-D887-A3E5-6B42-47CFFBE654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1" y="559"/>
              <a:ext cx="173" cy="115"/>
            </a:xfrm>
            <a:prstGeom prst="rect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83" name="Freeform 22">
              <a:extLst>
                <a:ext uri="{FF2B5EF4-FFF2-40B4-BE49-F238E27FC236}">
                  <a16:creationId xmlns:a16="http://schemas.microsoft.com/office/drawing/2014/main" id="{08DA62C3-38C7-2CA8-CB13-FD7D1D82D6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4" y="501"/>
              <a:ext cx="58" cy="173"/>
            </a:xfrm>
            <a:custGeom>
              <a:avLst/>
              <a:gdLst>
                <a:gd name="T0" fmla="*/ 0 w 48"/>
                <a:gd name="T1" fmla="*/ 630 h 144"/>
                <a:gd name="T2" fmla="*/ 684 w 48"/>
                <a:gd name="T3" fmla="*/ 0 h 144"/>
                <a:gd name="T4" fmla="*/ 684 w 48"/>
                <a:gd name="T5" fmla="*/ 1242 h 144"/>
                <a:gd name="T6" fmla="*/ 0 w 48"/>
                <a:gd name="T7" fmla="*/ 1879 h 144"/>
                <a:gd name="T8" fmla="*/ 0 w 48"/>
                <a:gd name="T9" fmla="*/ 63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44"/>
                <a:gd name="T17" fmla="*/ 48 w 4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44">
                  <a:moveTo>
                    <a:pt x="0" y="48"/>
                  </a:moveTo>
                  <a:lnTo>
                    <a:pt x="48" y="0"/>
                  </a:lnTo>
                  <a:lnTo>
                    <a:pt x="48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4" name="Freeform 23">
              <a:extLst>
                <a:ext uri="{FF2B5EF4-FFF2-40B4-BE49-F238E27FC236}">
                  <a16:creationId xmlns:a16="http://schemas.microsoft.com/office/drawing/2014/main" id="{A7F640B3-C668-151A-4894-A2B196DE50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4" y="617"/>
              <a:ext cx="346" cy="57"/>
            </a:xfrm>
            <a:custGeom>
              <a:avLst/>
              <a:gdLst>
                <a:gd name="T0" fmla="*/ 0 w 288"/>
                <a:gd name="T1" fmla="*/ 533 h 48"/>
                <a:gd name="T2" fmla="*/ 3133 w 288"/>
                <a:gd name="T3" fmla="*/ 533 h 48"/>
                <a:gd name="T4" fmla="*/ 3764 w 288"/>
                <a:gd name="T5" fmla="*/ 0 h 48"/>
                <a:gd name="T6" fmla="*/ 630 w 288"/>
                <a:gd name="T7" fmla="*/ 0 h 48"/>
                <a:gd name="T8" fmla="*/ 0 w 288"/>
                <a:gd name="T9" fmla="*/ 533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48"/>
                <a:gd name="T17" fmla="*/ 288 w 28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48">
                  <a:moveTo>
                    <a:pt x="0" y="48"/>
                  </a:moveTo>
                  <a:lnTo>
                    <a:pt x="240" y="48"/>
                  </a:lnTo>
                  <a:lnTo>
                    <a:pt x="288" y="0"/>
                  </a:lnTo>
                  <a:lnTo>
                    <a:pt x="48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5" name="Rectangle 24">
              <a:extLst>
                <a:ext uri="{FF2B5EF4-FFF2-40B4-BE49-F238E27FC236}">
                  <a16:creationId xmlns:a16="http://schemas.microsoft.com/office/drawing/2014/main" id="{EBFEB96F-82B6-AE32-7D95-BD6C0814D0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3" y="556"/>
              <a:ext cx="0" cy="94"/>
            </a:xfrm>
            <a:prstGeom prst="rect">
              <a:avLst/>
            </a:prstGeom>
            <a:solidFill>
              <a:srgbClr val="FF2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Verdana" panose="020B0604030504040204" pitchFamily="34" charset="0"/>
              </a:endParaRPr>
            </a:p>
          </p:txBody>
        </p:sp>
      </p:grpSp>
      <p:sp>
        <p:nvSpPr>
          <p:cNvPr id="5133" name="Rectangle 25">
            <a:extLst>
              <a:ext uri="{FF2B5EF4-FFF2-40B4-BE49-F238E27FC236}">
                <a16:creationId xmlns:a16="http://schemas.microsoft.com/office/drawing/2014/main" id="{98089CB7-55CA-B1C0-2AB9-6A6836BFF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863" y="2835275"/>
            <a:ext cx="2109787" cy="147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GB" altLang="en-US" sz="1000">
              <a:latin typeface="Verdana" panose="020B0604030504040204" pitchFamily="34" charset="0"/>
            </a:endParaRPr>
          </a:p>
        </p:txBody>
      </p:sp>
      <p:sp>
        <p:nvSpPr>
          <p:cNvPr id="5134" name="Line 26">
            <a:extLst>
              <a:ext uri="{FF2B5EF4-FFF2-40B4-BE49-F238E27FC236}">
                <a16:creationId xmlns:a16="http://schemas.microsoft.com/office/drawing/2014/main" id="{140F82F8-DF24-092B-A8D6-77D98CD5C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6263" y="4095750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l"/>
          </a:scene3d>
          <a:sp3d extrusionH="1052500" prstMaterial="legacyPlastic">
            <a:bevelT w="13500" h="13500" prst="angle"/>
            <a:bevelB w="13500" h="13500" prst="angle"/>
            <a:extrusionClr>
              <a:srgbClr val="EBE6DB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35" name="Line 27">
            <a:extLst>
              <a:ext uri="{FF2B5EF4-FFF2-40B4-BE49-F238E27FC236}">
                <a16:creationId xmlns:a16="http://schemas.microsoft.com/office/drawing/2014/main" id="{6367D28F-8D6C-A3F4-A392-D3F784FDE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1450" y="39893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l"/>
          </a:scene3d>
          <a:sp3d extrusionH="430200" prstMaterial="legacyPlastic">
            <a:bevelT w="13500" h="13500" prst="angle"/>
            <a:bevelB w="13500" h="13500" prst="angle"/>
            <a:extrusionClr>
              <a:srgbClr val="EBE6DB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36" name="Line 28">
            <a:extLst>
              <a:ext uri="{FF2B5EF4-FFF2-40B4-BE49-F238E27FC236}">
                <a16:creationId xmlns:a16="http://schemas.microsoft.com/office/drawing/2014/main" id="{2430D9E9-0E3E-1CD8-BCEA-721FDB371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8288" y="4094163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l"/>
          </a:scene3d>
          <a:sp3d extrusionH="1052500" prstMaterial="legacyPlastic">
            <a:bevelT w="13500" h="13500" prst="angle"/>
            <a:bevelB w="13500" h="13500" prst="angle"/>
            <a:extrusionClr>
              <a:srgbClr val="EBE6DB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37" name="Text Box 29">
            <a:extLst>
              <a:ext uri="{FF2B5EF4-FFF2-40B4-BE49-F238E27FC236}">
                <a16:creationId xmlns:a16="http://schemas.microsoft.com/office/drawing/2014/main" id="{EC6AD807-27D1-2581-2B42-77C789DD3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0" y="4084638"/>
            <a:ext cx="6223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Verdana" panose="020B0604030504040204" pitchFamily="34" charset="0"/>
              </a:rPr>
              <a:t>location 1</a:t>
            </a:r>
          </a:p>
        </p:txBody>
      </p:sp>
      <p:sp>
        <p:nvSpPr>
          <p:cNvPr id="5138" name="Text Box 30">
            <a:extLst>
              <a:ext uri="{FF2B5EF4-FFF2-40B4-BE49-F238E27FC236}">
                <a16:creationId xmlns:a16="http://schemas.microsoft.com/office/drawing/2014/main" id="{1DC19781-F348-DB75-30CD-451FEB1BF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413" y="4083050"/>
            <a:ext cx="6223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Verdana" panose="020B0604030504040204" pitchFamily="34" charset="0"/>
              </a:rPr>
              <a:t>location 2</a:t>
            </a:r>
          </a:p>
        </p:txBody>
      </p:sp>
      <p:grpSp>
        <p:nvGrpSpPr>
          <p:cNvPr id="5139" name="Group 31">
            <a:extLst>
              <a:ext uri="{FF2B5EF4-FFF2-40B4-BE49-F238E27FC236}">
                <a16:creationId xmlns:a16="http://schemas.microsoft.com/office/drawing/2014/main" id="{75BC35D1-635C-5681-3C39-3C926A927E52}"/>
              </a:ext>
            </a:extLst>
          </p:cNvPr>
          <p:cNvGrpSpPr>
            <a:grpSpLocks/>
          </p:cNvGrpSpPr>
          <p:nvPr/>
        </p:nvGrpSpPr>
        <p:grpSpPr bwMode="auto">
          <a:xfrm>
            <a:off x="4865688" y="4773613"/>
            <a:ext cx="969962" cy="879475"/>
            <a:chOff x="528" y="48"/>
            <a:chExt cx="662" cy="538"/>
          </a:xfrm>
        </p:grpSpPr>
        <p:sp>
          <p:nvSpPr>
            <p:cNvPr id="5363" name="Oval 32">
              <a:extLst>
                <a:ext uri="{FF2B5EF4-FFF2-40B4-BE49-F238E27FC236}">
                  <a16:creationId xmlns:a16="http://schemas.microsoft.com/office/drawing/2014/main" id="{240A473A-D46E-A38E-05F5-4D57BE34DE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6" y="563"/>
              <a:ext cx="46" cy="23"/>
            </a:xfrm>
            <a:prstGeom prst="ellipse">
              <a:avLst/>
            </a:prstGeom>
            <a:solidFill>
              <a:srgbClr val="99DD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5364" name="Group 33">
              <a:extLst>
                <a:ext uri="{FF2B5EF4-FFF2-40B4-BE49-F238E27FC236}">
                  <a16:creationId xmlns:a16="http://schemas.microsoft.com/office/drawing/2014/main" id="{F32C1ECE-E82B-27B2-EA0C-7DBA4341F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48"/>
              <a:ext cx="662" cy="528"/>
              <a:chOff x="528" y="48"/>
              <a:chExt cx="662" cy="528"/>
            </a:xfrm>
          </p:grpSpPr>
          <p:sp>
            <p:nvSpPr>
              <p:cNvPr id="5365" name="Rectangle 34">
                <a:extLst>
                  <a:ext uri="{FF2B5EF4-FFF2-40B4-BE49-F238E27FC236}">
                    <a16:creationId xmlns:a16="http://schemas.microsoft.com/office/drawing/2014/main" id="{4422F4EE-BC3C-EA2D-28E8-7A60292A7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96"/>
                <a:ext cx="48" cy="480"/>
              </a:xfrm>
              <a:prstGeom prst="rect">
                <a:avLst/>
              </a:prstGeom>
              <a:solidFill>
                <a:srgbClr val="99DD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366" name="Line 35">
                <a:extLst>
                  <a:ext uri="{FF2B5EF4-FFF2-40B4-BE49-F238E27FC236}">
                    <a16:creationId xmlns:a16="http://schemas.microsoft.com/office/drawing/2014/main" id="{2194EA9A-830C-2240-D5D3-B8D2C428E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4" y="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67" name="Line 36">
                <a:extLst>
                  <a:ext uri="{FF2B5EF4-FFF2-40B4-BE49-F238E27FC236}">
                    <a16:creationId xmlns:a16="http://schemas.microsoft.com/office/drawing/2014/main" id="{E93F7ECD-8517-CD31-CE12-F305506C9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368" name="Group 37">
                <a:extLst>
                  <a:ext uri="{FF2B5EF4-FFF2-40B4-BE49-F238E27FC236}">
                    <a16:creationId xmlns:a16="http://schemas.microsoft.com/office/drawing/2014/main" id="{0506B63F-D14E-BB26-109F-0A580F4D43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2" y="85"/>
                <a:ext cx="23" cy="141"/>
                <a:chOff x="960" y="251"/>
                <a:chExt cx="23" cy="141"/>
              </a:xfrm>
            </p:grpSpPr>
            <p:sp>
              <p:nvSpPr>
                <p:cNvPr id="5375" name="Line 38">
                  <a:extLst>
                    <a:ext uri="{FF2B5EF4-FFF2-40B4-BE49-F238E27FC236}">
                      <a16:creationId xmlns:a16="http://schemas.microsoft.com/office/drawing/2014/main" id="{E9A15B5B-5C8F-1033-192F-B9B3A3E92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71" y="251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76" name="Oval 39">
                  <a:extLst>
                    <a:ext uri="{FF2B5EF4-FFF2-40B4-BE49-F238E27FC236}">
                      <a16:creationId xmlns:a16="http://schemas.microsoft.com/office/drawing/2014/main" id="{40B476A4-F5F2-1ABF-E471-914EEF8E2C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47"/>
                  <a:ext cx="23" cy="45"/>
                </a:xfrm>
                <a:prstGeom prst="ellipse">
                  <a:avLst/>
                </a:prstGeom>
                <a:solidFill>
                  <a:srgbClr val="99DD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5369" name="Rectangle 40">
                <a:extLst>
                  <a:ext uri="{FF2B5EF4-FFF2-40B4-BE49-F238E27FC236}">
                    <a16:creationId xmlns:a16="http://schemas.microsoft.com/office/drawing/2014/main" id="{52BC662C-4DD5-0021-3F17-A283A0063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02"/>
                <a:ext cx="480" cy="23"/>
              </a:xfrm>
              <a:prstGeom prst="rect">
                <a:avLst/>
              </a:prstGeom>
              <a:solidFill>
                <a:srgbClr val="99DD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370" name="Freeform 41">
                <a:extLst>
                  <a:ext uri="{FF2B5EF4-FFF2-40B4-BE49-F238E27FC236}">
                    <a16:creationId xmlns:a16="http://schemas.microsoft.com/office/drawing/2014/main" id="{FF689B16-20A9-A722-F892-CC7FF1104F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" y="66"/>
                <a:ext cx="512" cy="37"/>
              </a:xfrm>
              <a:custGeom>
                <a:avLst/>
                <a:gdLst>
                  <a:gd name="T0" fmla="*/ 0 w 672"/>
                  <a:gd name="T1" fmla="*/ 2 h 48"/>
                  <a:gd name="T2" fmla="*/ 2 w 672"/>
                  <a:gd name="T3" fmla="*/ 0 h 48"/>
                  <a:gd name="T4" fmla="*/ 15 w 672"/>
                  <a:gd name="T5" fmla="*/ 0 h 48"/>
                  <a:gd name="T6" fmla="*/ 14 w 672"/>
                  <a:gd name="T7" fmla="*/ 2 h 48"/>
                  <a:gd name="T8" fmla="*/ 0 w 672"/>
                  <a:gd name="T9" fmla="*/ 2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48"/>
                  <a:gd name="T17" fmla="*/ 672 w 67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48">
                    <a:moveTo>
                      <a:pt x="0" y="48"/>
                    </a:moveTo>
                    <a:lnTo>
                      <a:pt x="48" y="0"/>
                    </a:lnTo>
                    <a:lnTo>
                      <a:pt x="672" y="0"/>
                    </a:lnTo>
                    <a:lnTo>
                      <a:pt x="624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71" name="Freeform 42">
                <a:extLst>
                  <a:ext uri="{FF2B5EF4-FFF2-40B4-BE49-F238E27FC236}">
                    <a16:creationId xmlns:a16="http://schemas.microsoft.com/office/drawing/2014/main" id="{4AA82B91-1A2B-04EA-F372-041109E8B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" y="96"/>
                <a:ext cx="144" cy="145"/>
              </a:xfrm>
              <a:custGeom>
                <a:avLst/>
                <a:gdLst>
                  <a:gd name="T0" fmla="*/ 144 w 144"/>
                  <a:gd name="T1" fmla="*/ 4 h 192"/>
                  <a:gd name="T2" fmla="*/ 0 w 144"/>
                  <a:gd name="T3" fmla="*/ 4 h 192"/>
                  <a:gd name="T4" fmla="*/ 0 w 144"/>
                  <a:gd name="T5" fmla="*/ 0 h 192"/>
                  <a:gd name="T6" fmla="*/ 144 w 144"/>
                  <a:gd name="T7" fmla="*/ 0 h 192"/>
                  <a:gd name="T8" fmla="*/ 144 w 144"/>
                  <a:gd name="T9" fmla="*/ 4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92"/>
                  <a:gd name="T17" fmla="*/ 144 w 14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92">
                    <a:moveTo>
                      <a:pt x="144" y="192"/>
                    </a:moveTo>
                    <a:lnTo>
                      <a:pt x="0" y="192"/>
                    </a:lnTo>
                    <a:lnTo>
                      <a:pt x="0" y="0"/>
                    </a:lnTo>
                    <a:lnTo>
                      <a:pt x="144" y="0"/>
                    </a:lnTo>
                    <a:lnTo>
                      <a:pt x="144" y="192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72" name="Freeform 43">
                <a:extLst>
                  <a:ext uri="{FF2B5EF4-FFF2-40B4-BE49-F238E27FC236}">
                    <a16:creationId xmlns:a16="http://schemas.microsoft.com/office/drawing/2014/main" id="{22BEDFE0-3695-BA83-594E-FF266BD42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" y="48"/>
                <a:ext cx="192" cy="48"/>
              </a:xfrm>
              <a:custGeom>
                <a:avLst/>
                <a:gdLst>
                  <a:gd name="T0" fmla="*/ 144 w 192"/>
                  <a:gd name="T1" fmla="*/ 48 h 48"/>
                  <a:gd name="T2" fmla="*/ 0 w 192"/>
                  <a:gd name="T3" fmla="*/ 48 h 48"/>
                  <a:gd name="T4" fmla="*/ 48 w 192"/>
                  <a:gd name="T5" fmla="*/ 0 h 48"/>
                  <a:gd name="T6" fmla="*/ 192 w 192"/>
                  <a:gd name="T7" fmla="*/ 0 h 48"/>
                  <a:gd name="T8" fmla="*/ 144 w 19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48"/>
                  <a:gd name="T17" fmla="*/ 192 w 19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48">
                    <a:moveTo>
                      <a:pt x="144" y="48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192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73" name="Freeform 44">
                <a:extLst>
                  <a:ext uri="{FF2B5EF4-FFF2-40B4-BE49-F238E27FC236}">
                    <a16:creationId xmlns:a16="http://schemas.microsoft.com/office/drawing/2014/main" id="{90C2B43B-91DA-75F5-FEAB-E608880E9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48"/>
                <a:ext cx="48" cy="192"/>
              </a:xfrm>
              <a:custGeom>
                <a:avLst/>
                <a:gdLst>
                  <a:gd name="T0" fmla="*/ 0 w 48"/>
                  <a:gd name="T1" fmla="*/ 48 h 192"/>
                  <a:gd name="T2" fmla="*/ 48 w 48"/>
                  <a:gd name="T3" fmla="*/ 0 h 192"/>
                  <a:gd name="T4" fmla="*/ 48 w 48"/>
                  <a:gd name="T5" fmla="*/ 144 h 192"/>
                  <a:gd name="T6" fmla="*/ 0 w 48"/>
                  <a:gd name="T7" fmla="*/ 192 h 192"/>
                  <a:gd name="T8" fmla="*/ 0 w 48"/>
                  <a:gd name="T9" fmla="*/ 48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92"/>
                  <a:gd name="T17" fmla="*/ 48 w 4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92">
                    <a:moveTo>
                      <a:pt x="0" y="48"/>
                    </a:moveTo>
                    <a:lnTo>
                      <a:pt x="48" y="0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74" name="Rectangle 45">
                <a:extLst>
                  <a:ext uri="{FF2B5EF4-FFF2-40B4-BE49-F238E27FC236}">
                    <a16:creationId xmlns:a16="http://schemas.microsoft.com/office/drawing/2014/main" id="{A4B0FB0F-F458-2E21-5704-0731563BB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" y="233"/>
                <a:ext cx="0" cy="94"/>
              </a:xfrm>
              <a:prstGeom prst="rect">
                <a:avLst/>
              </a:prstGeom>
              <a:solidFill>
                <a:srgbClr val="99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000">
                  <a:latin typeface="Verdana" panose="020B0604030504040204" pitchFamily="34" charset="0"/>
                </a:endParaRPr>
              </a:p>
            </p:txBody>
          </p:sp>
        </p:grpSp>
      </p:grpSp>
      <p:grpSp>
        <p:nvGrpSpPr>
          <p:cNvPr id="5140" name="Group 46">
            <a:extLst>
              <a:ext uri="{FF2B5EF4-FFF2-40B4-BE49-F238E27FC236}">
                <a16:creationId xmlns:a16="http://schemas.microsoft.com/office/drawing/2014/main" id="{5273DC18-71A4-6EEF-FFB7-EC89B48E2D98}"/>
              </a:ext>
            </a:extLst>
          </p:cNvPr>
          <p:cNvGrpSpPr>
            <a:grpSpLocks/>
          </p:cNvGrpSpPr>
          <p:nvPr/>
        </p:nvGrpSpPr>
        <p:grpSpPr bwMode="auto">
          <a:xfrm>
            <a:off x="4491038" y="5607050"/>
            <a:ext cx="760412" cy="377825"/>
            <a:chOff x="821" y="501"/>
            <a:chExt cx="519" cy="231"/>
          </a:xfrm>
        </p:grpSpPr>
        <p:sp>
          <p:nvSpPr>
            <p:cNvPr id="5354" name="Oval 47">
              <a:extLst>
                <a:ext uri="{FF2B5EF4-FFF2-40B4-BE49-F238E27FC236}">
                  <a16:creationId xmlns:a16="http://schemas.microsoft.com/office/drawing/2014/main" id="{E690AE37-FC8C-A9F5-2EE4-1B9263D998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9" y="618"/>
              <a:ext cx="57" cy="56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55" name="Freeform 48">
              <a:extLst>
                <a:ext uri="{FF2B5EF4-FFF2-40B4-BE49-F238E27FC236}">
                  <a16:creationId xmlns:a16="http://schemas.microsoft.com/office/drawing/2014/main" id="{56C19C7E-DC1B-538C-BE15-0714CBD64B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1" y="501"/>
              <a:ext cx="231" cy="58"/>
            </a:xfrm>
            <a:custGeom>
              <a:avLst/>
              <a:gdLst>
                <a:gd name="T0" fmla="*/ 1915 w 192"/>
                <a:gd name="T1" fmla="*/ 684 h 48"/>
                <a:gd name="T2" fmla="*/ 0 w 192"/>
                <a:gd name="T3" fmla="*/ 684 h 48"/>
                <a:gd name="T4" fmla="*/ 646 w 192"/>
                <a:gd name="T5" fmla="*/ 0 h 48"/>
                <a:gd name="T6" fmla="*/ 2555 w 192"/>
                <a:gd name="T7" fmla="*/ 0 h 48"/>
                <a:gd name="T8" fmla="*/ 1915 w 192"/>
                <a:gd name="T9" fmla="*/ 68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8"/>
                <a:gd name="T17" fmla="*/ 192 w 19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8">
                  <a:moveTo>
                    <a:pt x="144" y="48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192" y="0"/>
                  </a:lnTo>
                  <a:lnTo>
                    <a:pt x="144" y="48"/>
                  </a:lnTo>
                  <a:close/>
                </a:path>
              </a:pathLst>
            </a:cu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6" name="Oval 49">
              <a:extLst>
                <a:ext uri="{FF2B5EF4-FFF2-40B4-BE49-F238E27FC236}">
                  <a16:creationId xmlns:a16="http://schemas.microsoft.com/office/drawing/2014/main" id="{D3983D72-3A8E-4624-E8F2-00851C5DB7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1" y="675"/>
              <a:ext cx="59" cy="57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57" name="Oval 50">
              <a:extLst>
                <a:ext uri="{FF2B5EF4-FFF2-40B4-BE49-F238E27FC236}">
                  <a16:creationId xmlns:a16="http://schemas.microsoft.com/office/drawing/2014/main" id="{EC546C28-29E6-A2AD-8345-04F471A0E5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5" y="675"/>
              <a:ext cx="57" cy="57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58" name="Oval 51">
              <a:extLst>
                <a:ext uri="{FF2B5EF4-FFF2-40B4-BE49-F238E27FC236}">
                  <a16:creationId xmlns:a16="http://schemas.microsoft.com/office/drawing/2014/main" id="{425187ED-A632-5404-44A0-71C169537C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7" y="674"/>
              <a:ext cx="58" cy="57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59" name="Rectangle 52">
              <a:extLst>
                <a:ext uri="{FF2B5EF4-FFF2-40B4-BE49-F238E27FC236}">
                  <a16:creationId xmlns:a16="http://schemas.microsoft.com/office/drawing/2014/main" id="{5955705F-9945-8DD9-867D-2363E41EE7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1" y="559"/>
              <a:ext cx="173" cy="115"/>
            </a:xfrm>
            <a:prstGeom prst="rect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60" name="Freeform 53">
              <a:extLst>
                <a:ext uri="{FF2B5EF4-FFF2-40B4-BE49-F238E27FC236}">
                  <a16:creationId xmlns:a16="http://schemas.microsoft.com/office/drawing/2014/main" id="{B4C41A4C-04A8-1BF8-4BB0-ADDD86BC38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4" y="501"/>
              <a:ext cx="58" cy="173"/>
            </a:xfrm>
            <a:custGeom>
              <a:avLst/>
              <a:gdLst>
                <a:gd name="T0" fmla="*/ 0 w 48"/>
                <a:gd name="T1" fmla="*/ 630 h 144"/>
                <a:gd name="T2" fmla="*/ 684 w 48"/>
                <a:gd name="T3" fmla="*/ 0 h 144"/>
                <a:gd name="T4" fmla="*/ 684 w 48"/>
                <a:gd name="T5" fmla="*/ 1242 h 144"/>
                <a:gd name="T6" fmla="*/ 0 w 48"/>
                <a:gd name="T7" fmla="*/ 1879 h 144"/>
                <a:gd name="T8" fmla="*/ 0 w 48"/>
                <a:gd name="T9" fmla="*/ 63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44"/>
                <a:gd name="T17" fmla="*/ 48 w 4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44">
                  <a:moveTo>
                    <a:pt x="0" y="48"/>
                  </a:moveTo>
                  <a:lnTo>
                    <a:pt x="48" y="0"/>
                  </a:lnTo>
                  <a:lnTo>
                    <a:pt x="48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1" name="Freeform 54">
              <a:extLst>
                <a:ext uri="{FF2B5EF4-FFF2-40B4-BE49-F238E27FC236}">
                  <a16:creationId xmlns:a16="http://schemas.microsoft.com/office/drawing/2014/main" id="{3023D451-2656-1670-0674-2CE580BF80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4" y="617"/>
              <a:ext cx="346" cy="57"/>
            </a:xfrm>
            <a:custGeom>
              <a:avLst/>
              <a:gdLst>
                <a:gd name="T0" fmla="*/ 0 w 288"/>
                <a:gd name="T1" fmla="*/ 533 h 48"/>
                <a:gd name="T2" fmla="*/ 3133 w 288"/>
                <a:gd name="T3" fmla="*/ 533 h 48"/>
                <a:gd name="T4" fmla="*/ 3764 w 288"/>
                <a:gd name="T5" fmla="*/ 0 h 48"/>
                <a:gd name="T6" fmla="*/ 630 w 288"/>
                <a:gd name="T7" fmla="*/ 0 h 48"/>
                <a:gd name="T8" fmla="*/ 0 w 288"/>
                <a:gd name="T9" fmla="*/ 533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48"/>
                <a:gd name="T17" fmla="*/ 288 w 28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48">
                  <a:moveTo>
                    <a:pt x="0" y="48"/>
                  </a:moveTo>
                  <a:lnTo>
                    <a:pt x="240" y="48"/>
                  </a:lnTo>
                  <a:lnTo>
                    <a:pt x="288" y="0"/>
                  </a:lnTo>
                  <a:lnTo>
                    <a:pt x="48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2" name="Rectangle 55">
              <a:extLst>
                <a:ext uri="{FF2B5EF4-FFF2-40B4-BE49-F238E27FC236}">
                  <a16:creationId xmlns:a16="http://schemas.microsoft.com/office/drawing/2014/main" id="{1F642300-E44D-9235-170D-A1262F5B4A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3" y="556"/>
              <a:ext cx="0" cy="94"/>
            </a:xfrm>
            <a:prstGeom prst="rect">
              <a:avLst/>
            </a:prstGeom>
            <a:solidFill>
              <a:srgbClr val="FF2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Verdana" panose="020B0604030504040204" pitchFamily="34" charset="0"/>
              </a:endParaRPr>
            </a:p>
          </p:txBody>
        </p:sp>
      </p:grpSp>
      <p:grpSp>
        <p:nvGrpSpPr>
          <p:cNvPr id="5141" name="Group 56">
            <a:extLst>
              <a:ext uri="{FF2B5EF4-FFF2-40B4-BE49-F238E27FC236}">
                <a16:creationId xmlns:a16="http://schemas.microsoft.com/office/drawing/2014/main" id="{D734FCAD-1B91-FE2E-FE01-5E7A3F5EA3B5}"/>
              </a:ext>
            </a:extLst>
          </p:cNvPr>
          <p:cNvGrpSpPr>
            <a:grpSpLocks/>
          </p:cNvGrpSpPr>
          <p:nvPr/>
        </p:nvGrpSpPr>
        <p:grpSpPr bwMode="auto">
          <a:xfrm>
            <a:off x="4786313" y="5638800"/>
            <a:ext cx="422275" cy="234950"/>
            <a:chOff x="331" y="406"/>
            <a:chExt cx="288" cy="144"/>
          </a:xfrm>
        </p:grpSpPr>
        <p:sp>
          <p:nvSpPr>
            <p:cNvPr id="5350" name="Rectangle 57">
              <a:extLst>
                <a:ext uri="{FF2B5EF4-FFF2-40B4-BE49-F238E27FC236}">
                  <a16:creationId xmlns:a16="http://schemas.microsoft.com/office/drawing/2014/main" id="{F7076472-FBD6-C04B-01A9-BD1961235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454"/>
              <a:ext cx="240" cy="96"/>
            </a:xfrm>
            <a:prstGeom prst="rect">
              <a:avLst/>
            </a:prstGeom>
            <a:solidFill>
              <a:srgbClr val="FDFFB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3152" tIns="18288" rIns="73152" bIns="1828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GB" altLang="en-US" sz="1000">
                <a:latin typeface="Verdana" panose="020B0604030504040204" pitchFamily="34" charset="0"/>
              </a:endParaRPr>
            </a:p>
          </p:txBody>
        </p:sp>
        <p:sp>
          <p:nvSpPr>
            <p:cNvPr id="5351" name="Freeform 58">
              <a:extLst>
                <a:ext uri="{FF2B5EF4-FFF2-40B4-BE49-F238E27FC236}">
                  <a16:creationId xmlns:a16="http://schemas.microsoft.com/office/drawing/2014/main" id="{2784E4FC-74D8-9B46-E062-F17BB5F3A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" y="406"/>
              <a:ext cx="288" cy="48"/>
            </a:xfrm>
            <a:custGeom>
              <a:avLst/>
              <a:gdLst>
                <a:gd name="T0" fmla="*/ 0 w 288"/>
                <a:gd name="T1" fmla="*/ 48 h 48"/>
                <a:gd name="T2" fmla="*/ 48 w 288"/>
                <a:gd name="T3" fmla="*/ 0 h 48"/>
                <a:gd name="T4" fmla="*/ 288 w 288"/>
                <a:gd name="T5" fmla="*/ 0 h 48"/>
                <a:gd name="T6" fmla="*/ 240 w 288"/>
                <a:gd name="T7" fmla="*/ 48 h 48"/>
                <a:gd name="T8" fmla="*/ 0 w 288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48"/>
                <a:gd name="T17" fmla="*/ 288 w 28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48">
                  <a:moveTo>
                    <a:pt x="0" y="48"/>
                  </a:moveTo>
                  <a:lnTo>
                    <a:pt x="48" y="0"/>
                  </a:lnTo>
                  <a:lnTo>
                    <a:pt x="288" y="0"/>
                  </a:lnTo>
                  <a:lnTo>
                    <a:pt x="24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DFFB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2" name="Freeform 59">
              <a:extLst>
                <a:ext uri="{FF2B5EF4-FFF2-40B4-BE49-F238E27FC236}">
                  <a16:creationId xmlns:a16="http://schemas.microsoft.com/office/drawing/2014/main" id="{B3DF70FB-F9FB-B52E-5943-A55342E9C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" y="406"/>
              <a:ext cx="48" cy="144"/>
            </a:xfrm>
            <a:custGeom>
              <a:avLst/>
              <a:gdLst>
                <a:gd name="T0" fmla="*/ 0 w 48"/>
                <a:gd name="T1" fmla="*/ 48 h 144"/>
                <a:gd name="T2" fmla="*/ 48 w 48"/>
                <a:gd name="T3" fmla="*/ 0 h 144"/>
                <a:gd name="T4" fmla="*/ 48 w 48"/>
                <a:gd name="T5" fmla="*/ 96 h 144"/>
                <a:gd name="T6" fmla="*/ 0 w 48"/>
                <a:gd name="T7" fmla="*/ 144 h 144"/>
                <a:gd name="T8" fmla="*/ 0 w 48"/>
                <a:gd name="T9" fmla="*/ 48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44"/>
                <a:gd name="T17" fmla="*/ 48 w 4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44">
                  <a:moveTo>
                    <a:pt x="0" y="48"/>
                  </a:moveTo>
                  <a:lnTo>
                    <a:pt x="48" y="0"/>
                  </a:lnTo>
                  <a:lnTo>
                    <a:pt x="48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DFFB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3" name="Rectangle 60">
              <a:extLst>
                <a:ext uri="{FF2B5EF4-FFF2-40B4-BE49-F238E27FC236}">
                  <a16:creationId xmlns:a16="http://schemas.microsoft.com/office/drawing/2014/main" id="{978823BE-F24B-4EC1-C7E3-DCD6B55047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7" y="446"/>
              <a:ext cx="0" cy="93"/>
            </a:xfrm>
            <a:prstGeom prst="rect">
              <a:avLst/>
            </a:prstGeom>
            <a:solidFill>
              <a:srgbClr val="FDF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Verdana" panose="020B0604030504040204" pitchFamily="34" charset="0"/>
              </a:endParaRPr>
            </a:p>
          </p:txBody>
        </p:sp>
      </p:grpSp>
      <p:sp>
        <p:nvSpPr>
          <p:cNvPr id="5142" name="Line 61">
            <a:extLst>
              <a:ext uri="{FF2B5EF4-FFF2-40B4-BE49-F238E27FC236}">
                <a16:creationId xmlns:a16="http://schemas.microsoft.com/office/drawing/2014/main" id="{FE71AE16-0425-9558-A6E1-8F41BAFD0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650" y="1568450"/>
            <a:ext cx="457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Line 62">
            <a:extLst>
              <a:ext uri="{FF2B5EF4-FFF2-40B4-BE49-F238E27FC236}">
                <a16:creationId xmlns:a16="http://schemas.microsoft.com/office/drawing/2014/main" id="{9DBFA132-FF38-5C67-149C-F0AFFEAE9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650" y="1849438"/>
            <a:ext cx="457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Line 63">
            <a:extLst>
              <a:ext uri="{FF2B5EF4-FFF2-40B4-BE49-F238E27FC236}">
                <a16:creationId xmlns:a16="http://schemas.microsoft.com/office/drawing/2014/main" id="{3EB2EE2E-5205-426A-89D9-B06B0CBDB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5613" y="2424113"/>
            <a:ext cx="4762" cy="4111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Line 64">
            <a:extLst>
              <a:ext uri="{FF2B5EF4-FFF2-40B4-BE49-F238E27FC236}">
                <a16:creationId xmlns:a16="http://schemas.microsoft.com/office/drawing/2014/main" id="{53C1267A-E920-1909-C023-EB7CCD7C7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5263" y="2430463"/>
            <a:ext cx="4762" cy="4111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Line 65">
            <a:extLst>
              <a:ext uri="{FF2B5EF4-FFF2-40B4-BE49-F238E27FC236}">
                <a16:creationId xmlns:a16="http://schemas.microsoft.com/office/drawing/2014/main" id="{611D263E-1CCD-BAD7-24BA-2ACC63114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375" y="4310063"/>
            <a:ext cx="4763" cy="4127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Line 66">
            <a:extLst>
              <a:ext uri="{FF2B5EF4-FFF2-40B4-BE49-F238E27FC236}">
                <a16:creationId xmlns:a16="http://schemas.microsoft.com/office/drawing/2014/main" id="{F078EFEB-52B6-0AF9-9E02-1652AE9EF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6213" y="4310063"/>
            <a:ext cx="4762" cy="4127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Line 67">
            <a:extLst>
              <a:ext uri="{FF2B5EF4-FFF2-40B4-BE49-F238E27FC236}">
                <a16:creationId xmlns:a16="http://schemas.microsoft.com/office/drawing/2014/main" id="{4D476D4C-27EF-A009-3E1B-D520497DE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650" y="3455988"/>
            <a:ext cx="457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Line 68">
            <a:extLst>
              <a:ext uri="{FF2B5EF4-FFF2-40B4-BE49-F238E27FC236}">
                <a16:creationId xmlns:a16="http://schemas.microsoft.com/office/drawing/2014/main" id="{812B30A9-C0D3-AFBA-5A1D-34ED9F710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650" y="3729038"/>
            <a:ext cx="457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Line 69">
            <a:extLst>
              <a:ext uri="{FF2B5EF4-FFF2-40B4-BE49-F238E27FC236}">
                <a16:creationId xmlns:a16="http://schemas.microsoft.com/office/drawing/2014/main" id="{D7FB9FE1-026A-3183-4989-43EF09F35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650" y="5326063"/>
            <a:ext cx="457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Line 70">
            <a:extLst>
              <a:ext uri="{FF2B5EF4-FFF2-40B4-BE49-F238E27FC236}">
                <a16:creationId xmlns:a16="http://schemas.microsoft.com/office/drawing/2014/main" id="{8600EDF2-41BA-871A-2A81-D0ADDFBEA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650" y="5600700"/>
            <a:ext cx="457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Text Box 71">
            <a:extLst>
              <a:ext uri="{FF2B5EF4-FFF2-40B4-BE49-F238E27FC236}">
                <a16:creationId xmlns:a16="http://schemas.microsoft.com/office/drawing/2014/main" id="{4E928B4C-9C3F-05A6-5250-DB1F6AAD2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930275"/>
            <a:ext cx="149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>
                <a:latin typeface="Times New Roman" panose="02020603050405020304" pitchFamily="18" charset="0"/>
              </a:rPr>
              <a:t>s</a:t>
            </a:r>
            <a:r>
              <a:rPr lang="en-US" altLang="en-US" sz="16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53" name="Text Box 72">
            <a:extLst>
              <a:ext uri="{FF2B5EF4-FFF2-40B4-BE49-F238E27FC236}">
                <a16:creationId xmlns:a16="http://schemas.microsoft.com/office/drawing/2014/main" id="{DE976DAE-A7A0-ABAE-B3D3-710C3B036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2816225"/>
            <a:ext cx="149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>
                <a:latin typeface="Times New Roman" panose="02020603050405020304" pitchFamily="18" charset="0"/>
              </a:rPr>
              <a:t>s</a:t>
            </a:r>
            <a:r>
              <a:rPr lang="en-US" altLang="en-US" sz="1600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154" name="Text Box 73">
            <a:extLst>
              <a:ext uri="{FF2B5EF4-FFF2-40B4-BE49-F238E27FC236}">
                <a16:creationId xmlns:a16="http://schemas.microsoft.com/office/drawing/2014/main" id="{A9C4CBBC-474F-CB65-CD91-B5D579281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4697413"/>
            <a:ext cx="149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>
                <a:latin typeface="Times New Roman" panose="02020603050405020304" pitchFamily="18" charset="0"/>
              </a:rPr>
              <a:t>s</a:t>
            </a:r>
            <a:r>
              <a:rPr lang="en-US" altLang="en-US" sz="1600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155" name="Text Box 74">
            <a:extLst>
              <a:ext uri="{FF2B5EF4-FFF2-40B4-BE49-F238E27FC236}">
                <a16:creationId xmlns:a16="http://schemas.microsoft.com/office/drawing/2014/main" id="{3FC1CE6E-5EBA-CCFC-8F41-E6072AF2C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890713"/>
            <a:ext cx="2905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66CC"/>
                </a:solidFill>
              </a:rPr>
              <a:t>take</a:t>
            </a:r>
          </a:p>
        </p:txBody>
      </p:sp>
      <p:sp>
        <p:nvSpPr>
          <p:cNvPr id="5156" name="Text Box 75">
            <a:extLst>
              <a:ext uri="{FF2B5EF4-FFF2-40B4-BE49-F238E27FC236}">
                <a16:creationId xmlns:a16="http://schemas.microsoft.com/office/drawing/2014/main" id="{771770E5-734B-B70E-79ED-65D28DDA6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2563" y="3200400"/>
            <a:ext cx="2143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66CC"/>
                </a:solidFill>
              </a:rPr>
              <a:t>put</a:t>
            </a:r>
          </a:p>
        </p:txBody>
      </p:sp>
      <p:sp>
        <p:nvSpPr>
          <p:cNvPr id="5157" name="Rectangle 76">
            <a:extLst>
              <a:ext uri="{FF2B5EF4-FFF2-40B4-BE49-F238E27FC236}">
                <a16:creationId xmlns:a16="http://schemas.microsoft.com/office/drawing/2014/main" id="{78C07A11-0369-3E58-73D0-981D66705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947738"/>
            <a:ext cx="2109788" cy="147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GB" altLang="en-US" sz="1000">
              <a:latin typeface="Verdana" panose="020B0604030504040204" pitchFamily="34" charset="0"/>
            </a:endParaRPr>
          </a:p>
        </p:txBody>
      </p:sp>
      <p:sp>
        <p:nvSpPr>
          <p:cNvPr id="5158" name="Line 77">
            <a:extLst>
              <a:ext uri="{FF2B5EF4-FFF2-40B4-BE49-F238E27FC236}">
                <a16:creationId xmlns:a16="http://schemas.microsoft.com/office/drawing/2014/main" id="{FBAA57B4-FDB8-8771-7481-97F8586D2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1188" y="2208213"/>
            <a:ext cx="760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l"/>
          </a:scene3d>
          <a:sp3d extrusionH="1052500" prstMaterial="legacyPlastic">
            <a:bevelT w="13500" h="13500" prst="angle"/>
            <a:bevelB w="13500" h="13500" prst="angle"/>
            <a:extrusionClr>
              <a:srgbClr val="EBE6DB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59" name="Line 78">
            <a:extLst>
              <a:ext uri="{FF2B5EF4-FFF2-40B4-BE49-F238E27FC236}">
                <a16:creationId xmlns:a16="http://schemas.microsoft.com/office/drawing/2014/main" id="{D6270227-B638-B5B6-1035-F9557C3F5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7963" y="210185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l"/>
          </a:scene3d>
          <a:sp3d extrusionH="430200" prstMaterial="legacyPlastic">
            <a:bevelT w="13500" h="13500" prst="angle"/>
            <a:bevelB w="13500" h="13500" prst="angle"/>
            <a:extrusionClr>
              <a:srgbClr val="EBE6DB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60" name="Line 79">
            <a:extLst>
              <a:ext uri="{FF2B5EF4-FFF2-40B4-BE49-F238E27FC236}">
                <a16:creationId xmlns:a16="http://schemas.microsoft.com/office/drawing/2014/main" id="{E49581C3-3F40-4BEB-7450-7B23982C5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206625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l"/>
          </a:scene3d>
          <a:sp3d extrusionH="1052500" prstMaterial="legacyPlastic">
            <a:bevelT w="13500" h="13500" prst="angle"/>
            <a:bevelB w="13500" h="13500" prst="angle"/>
            <a:extrusionClr>
              <a:srgbClr val="EBE6DB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61" name="Text Box 80">
            <a:extLst>
              <a:ext uri="{FF2B5EF4-FFF2-40B4-BE49-F238E27FC236}">
                <a16:creationId xmlns:a16="http://schemas.microsoft.com/office/drawing/2014/main" id="{C7B328A4-E8CC-808A-16D7-320AD287E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263" y="2197100"/>
            <a:ext cx="6223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Verdana" panose="020B0604030504040204" pitchFamily="34" charset="0"/>
              </a:rPr>
              <a:t>location 1</a:t>
            </a:r>
          </a:p>
        </p:txBody>
      </p:sp>
      <p:sp>
        <p:nvSpPr>
          <p:cNvPr id="5162" name="Text Box 81">
            <a:extLst>
              <a:ext uri="{FF2B5EF4-FFF2-40B4-BE49-F238E27FC236}">
                <a16:creationId xmlns:a16="http://schemas.microsoft.com/office/drawing/2014/main" id="{CBEA6DDC-4F73-D75A-4408-DCEB712CD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2195513"/>
            <a:ext cx="6223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Verdana" panose="020B0604030504040204" pitchFamily="34" charset="0"/>
              </a:rPr>
              <a:t>location 2</a:t>
            </a:r>
          </a:p>
        </p:txBody>
      </p:sp>
      <p:grpSp>
        <p:nvGrpSpPr>
          <p:cNvPr id="5163" name="Group 82">
            <a:extLst>
              <a:ext uri="{FF2B5EF4-FFF2-40B4-BE49-F238E27FC236}">
                <a16:creationId xmlns:a16="http://schemas.microsoft.com/office/drawing/2014/main" id="{D9E55959-BFCB-E17F-42C5-524D465A205A}"/>
              </a:ext>
            </a:extLst>
          </p:cNvPr>
          <p:cNvGrpSpPr>
            <a:grpSpLocks/>
          </p:cNvGrpSpPr>
          <p:nvPr/>
        </p:nvGrpSpPr>
        <p:grpSpPr bwMode="auto">
          <a:xfrm>
            <a:off x="8132763" y="1736725"/>
            <a:ext cx="760412" cy="377825"/>
            <a:chOff x="821" y="501"/>
            <a:chExt cx="519" cy="231"/>
          </a:xfrm>
        </p:grpSpPr>
        <p:sp>
          <p:nvSpPr>
            <p:cNvPr id="5341" name="Oval 83">
              <a:extLst>
                <a:ext uri="{FF2B5EF4-FFF2-40B4-BE49-F238E27FC236}">
                  <a16:creationId xmlns:a16="http://schemas.microsoft.com/office/drawing/2014/main" id="{4E49620E-DA09-9D60-87D5-BDA7DB5155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9" y="618"/>
              <a:ext cx="57" cy="56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42" name="Freeform 84">
              <a:extLst>
                <a:ext uri="{FF2B5EF4-FFF2-40B4-BE49-F238E27FC236}">
                  <a16:creationId xmlns:a16="http://schemas.microsoft.com/office/drawing/2014/main" id="{C2682417-D66F-1689-4065-F5A054154A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1" y="501"/>
              <a:ext cx="231" cy="58"/>
            </a:xfrm>
            <a:custGeom>
              <a:avLst/>
              <a:gdLst>
                <a:gd name="T0" fmla="*/ 1915 w 192"/>
                <a:gd name="T1" fmla="*/ 684 h 48"/>
                <a:gd name="T2" fmla="*/ 0 w 192"/>
                <a:gd name="T3" fmla="*/ 684 h 48"/>
                <a:gd name="T4" fmla="*/ 646 w 192"/>
                <a:gd name="T5" fmla="*/ 0 h 48"/>
                <a:gd name="T6" fmla="*/ 2555 w 192"/>
                <a:gd name="T7" fmla="*/ 0 h 48"/>
                <a:gd name="T8" fmla="*/ 1915 w 192"/>
                <a:gd name="T9" fmla="*/ 68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8"/>
                <a:gd name="T17" fmla="*/ 192 w 19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8">
                  <a:moveTo>
                    <a:pt x="144" y="48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192" y="0"/>
                  </a:lnTo>
                  <a:lnTo>
                    <a:pt x="144" y="48"/>
                  </a:lnTo>
                  <a:close/>
                </a:path>
              </a:pathLst>
            </a:cu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3" name="Oval 85">
              <a:extLst>
                <a:ext uri="{FF2B5EF4-FFF2-40B4-BE49-F238E27FC236}">
                  <a16:creationId xmlns:a16="http://schemas.microsoft.com/office/drawing/2014/main" id="{ECEBC0C3-7F02-3E57-81F8-1EE76A6574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1" y="675"/>
              <a:ext cx="59" cy="57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44" name="Oval 86">
              <a:extLst>
                <a:ext uri="{FF2B5EF4-FFF2-40B4-BE49-F238E27FC236}">
                  <a16:creationId xmlns:a16="http://schemas.microsoft.com/office/drawing/2014/main" id="{C907A746-2D4D-A7A5-6125-3DE1C25A61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5" y="675"/>
              <a:ext cx="57" cy="57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45" name="Oval 87">
              <a:extLst>
                <a:ext uri="{FF2B5EF4-FFF2-40B4-BE49-F238E27FC236}">
                  <a16:creationId xmlns:a16="http://schemas.microsoft.com/office/drawing/2014/main" id="{750063CB-ECCD-8AF7-3417-A6F7877BFB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7" y="674"/>
              <a:ext cx="58" cy="57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46" name="Rectangle 88">
              <a:extLst>
                <a:ext uri="{FF2B5EF4-FFF2-40B4-BE49-F238E27FC236}">
                  <a16:creationId xmlns:a16="http://schemas.microsoft.com/office/drawing/2014/main" id="{1C717707-338D-95DC-7E3A-BA46690E46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1" y="559"/>
              <a:ext cx="173" cy="115"/>
            </a:xfrm>
            <a:prstGeom prst="rect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47" name="Freeform 89">
              <a:extLst>
                <a:ext uri="{FF2B5EF4-FFF2-40B4-BE49-F238E27FC236}">
                  <a16:creationId xmlns:a16="http://schemas.microsoft.com/office/drawing/2014/main" id="{11EF8BA9-05AA-C3D0-8CB1-C8C7559ECB6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4" y="501"/>
              <a:ext cx="58" cy="173"/>
            </a:xfrm>
            <a:custGeom>
              <a:avLst/>
              <a:gdLst>
                <a:gd name="T0" fmla="*/ 0 w 48"/>
                <a:gd name="T1" fmla="*/ 630 h 144"/>
                <a:gd name="T2" fmla="*/ 684 w 48"/>
                <a:gd name="T3" fmla="*/ 0 h 144"/>
                <a:gd name="T4" fmla="*/ 684 w 48"/>
                <a:gd name="T5" fmla="*/ 1242 h 144"/>
                <a:gd name="T6" fmla="*/ 0 w 48"/>
                <a:gd name="T7" fmla="*/ 1879 h 144"/>
                <a:gd name="T8" fmla="*/ 0 w 48"/>
                <a:gd name="T9" fmla="*/ 63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44"/>
                <a:gd name="T17" fmla="*/ 48 w 4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44">
                  <a:moveTo>
                    <a:pt x="0" y="48"/>
                  </a:moveTo>
                  <a:lnTo>
                    <a:pt x="48" y="0"/>
                  </a:lnTo>
                  <a:lnTo>
                    <a:pt x="48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8" name="Freeform 90">
              <a:extLst>
                <a:ext uri="{FF2B5EF4-FFF2-40B4-BE49-F238E27FC236}">
                  <a16:creationId xmlns:a16="http://schemas.microsoft.com/office/drawing/2014/main" id="{A657DA06-03DC-9DD9-B484-1048047858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4" y="617"/>
              <a:ext cx="346" cy="57"/>
            </a:xfrm>
            <a:custGeom>
              <a:avLst/>
              <a:gdLst>
                <a:gd name="T0" fmla="*/ 0 w 288"/>
                <a:gd name="T1" fmla="*/ 533 h 48"/>
                <a:gd name="T2" fmla="*/ 3133 w 288"/>
                <a:gd name="T3" fmla="*/ 533 h 48"/>
                <a:gd name="T4" fmla="*/ 3764 w 288"/>
                <a:gd name="T5" fmla="*/ 0 h 48"/>
                <a:gd name="T6" fmla="*/ 630 w 288"/>
                <a:gd name="T7" fmla="*/ 0 h 48"/>
                <a:gd name="T8" fmla="*/ 0 w 288"/>
                <a:gd name="T9" fmla="*/ 533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48"/>
                <a:gd name="T17" fmla="*/ 288 w 28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48">
                  <a:moveTo>
                    <a:pt x="0" y="48"/>
                  </a:moveTo>
                  <a:lnTo>
                    <a:pt x="240" y="48"/>
                  </a:lnTo>
                  <a:lnTo>
                    <a:pt x="288" y="0"/>
                  </a:lnTo>
                  <a:lnTo>
                    <a:pt x="48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9" name="Rectangle 91">
              <a:extLst>
                <a:ext uri="{FF2B5EF4-FFF2-40B4-BE49-F238E27FC236}">
                  <a16:creationId xmlns:a16="http://schemas.microsoft.com/office/drawing/2014/main" id="{58A5905D-4DB9-C3A9-6225-2B2F3528C6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3" y="556"/>
              <a:ext cx="0" cy="94"/>
            </a:xfrm>
            <a:prstGeom prst="rect">
              <a:avLst/>
            </a:prstGeom>
            <a:solidFill>
              <a:srgbClr val="FF2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Verdana" panose="020B0604030504040204" pitchFamily="34" charset="0"/>
              </a:endParaRPr>
            </a:p>
          </p:txBody>
        </p:sp>
      </p:grpSp>
      <p:sp>
        <p:nvSpPr>
          <p:cNvPr id="5164" name="Rectangle 92">
            <a:extLst>
              <a:ext uri="{FF2B5EF4-FFF2-40B4-BE49-F238E27FC236}">
                <a16:creationId xmlns:a16="http://schemas.microsoft.com/office/drawing/2014/main" id="{A276C84C-01A7-2953-34E1-F981BE80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2835275"/>
            <a:ext cx="2109788" cy="147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GB" altLang="en-US" sz="1000">
              <a:latin typeface="Verdana" panose="020B0604030504040204" pitchFamily="34" charset="0"/>
            </a:endParaRPr>
          </a:p>
        </p:txBody>
      </p:sp>
      <p:sp>
        <p:nvSpPr>
          <p:cNvPr id="5165" name="Line 93">
            <a:extLst>
              <a:ext uri="{FF2B5EF4-FFF2-40B4-BE49-F238E27FC236}">
                <a16:creationId xmlns:a16="http://schemas.microsoft.com/office/drawing/2014/main" id="{3040C92B-5D0B-9F71-E44C-4ED33D9B8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1188" y="4095750"/>
            <a:ext cx="760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l"/>
          </a:scene3d>
          <a:sp3d extrusionH="989000" prstMaterial="legacyPlastic">
            <a:bevelT w="13500" h="13500" prst="angle"/>
            <a:bevelB w="13500" h="13500" prst="angle"/>
            <a:extrusionClr>
              <a:srgbClr val="EBE6DB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66" name="Line 94">
            <a:extLst>
              <a:ext uri="{FF2B5EF4-FFF2-40B4-BE49-F238E27FC236}">
                <a16:creationId xmlns:a16="http://schemas.microsoft.com/office/drawing/2014/main" id="{165DAE04-9AFB-11F9-06F2-7676C8F67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7963" y="39893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l"/>
          </a:scene3d>
          <a:sp3d extrusionH="430200" prstMaterial="legacyPlastic">
            <a:bevelT w="13500" h="13500" prst="angle"/>
            <a:bevelB w="13500" h="13500" prst="angle"/>
            <a:extrusionClr>
              <a:srgbClr val="EBE6DB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67" name="Line 95">
            <a:extLst>
              <a:ext uri="{FF2B5EF4-FFF2-40B4-BE49-F238E27FC236}">
                <a16:creationId xmlns:a16="http://schemas.microsoft.com/office/drawing/2014/main" id="{4AA88654-FAD5-E2CA-4C08-799520208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094163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l"/>
          </a:scene3d>
          <a:sp3d extrusionH="1052500" prstMaterial="legacyPlastic">
            <a:bevelT w="13500" h="13500" prst="angle"/>
            <a:bevelB w="13500" h="13500" prst="angle"/>
            <a:extrusionClr>
              <a:srgbClr val="EBE6DB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68" name="Text Box 96">
            <a:extLst>
              <a:ext uri="{FF2B5EF4-FFF2-40B4-BE49-F238E27FC236}">
                <a16:creationId xmlns:a16="http://schemas.microsoft.com/office/drawing/2014/main" id="{645A809D-A9FE-DC91-2E63-0A4F28349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263" y="4084638"/>
            <a:ext cx="6223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Verdana" panose="020B0604030504040204" pitchFamily="34" charset="0"/>
              </a:rPr>
              <a:t>location 1</a:t>
            </a:r>
          </a:p>
        </p:txBody>
      </p:sp>
      <p:sp>
        <p:nvSpPr>
          <p:cNvPr id="5169" name="Text Box 97">
            <a:extLst>
              <a:ext uri="{FF2B5EF4-FFF2-40B4-BE49-F238E27FC236}">
                <a16:creationId xmlns:a16="http://schemas.microsoft.com/office/drawing/2014/main" id="{5814CA7A-CB64-B9BF-4EF7-B00B2872A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4083050"/>
            <a:ext cx="6223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Verdana" panose="020B0604030504040204" pitchFamily="34" charset="0"/>
              </a:rPr>
              <a:t>location 2</a:t>
            </a:r>
          </a:p>
        </p:txBody>
      </p:sp>
      <p:sp>
        <p:nvSpPr>
          <p:cNvPr id="5170" name="Rectangle 98">
            <a:extLst>
              <a:ext uri="{FF2B5EF4-FFF2-40B4-BE49-F238E27FC236}">
                <a16:creationId xmlns:a16="http://schemas.microsoft.com/office/drawing/2014/main" id="{DD595330-FEA8-389F-C87A-34D7BEA1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4714875"/>
            <a:ext cx="2109788" cy="147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GB" altLang="en-US" sz="1000">
              <a:latin typeface="Verdana" panose="020B0604030504040204" pitchFamily="34" charset="0"/>
            </a:endParaRPr>
          </a:p>
        </p:txBody>
      </p:sp>
      <p:sp>
        <p:nvSpPr>
          <p:cNvPr id="5171" name="Line 99">
            <a:extLst>
              <a:ext uri="{FF2B5EF4-FFF2-40B4-BE49-F238E27FC236}">
                <a16:creationId xmlns:a16="http://schemas.microsoft.com/office/drawing/2014/main" id="{036F9622-07D5-9A99-B71B-E6FC90F8D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1188" y="5975350"/>
            <a:ext cx="760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l"/>
          </a:scene3d>
          <a:sp3d extrusionH="1052500" prstMaterial="legacyPlastic">
            <a:bevelT w="13500" h="13500" prst="angle"/>
            <a:bevelB w="13500" h="13500" prst="angle"/>
            <a:extrusionClr>
              <a:srgbClr val="EBE6DB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72" name="Line 100">
            <a:extLst>
              <a:ext uri="{FF2B5EF4-FFF2-40B4-BE49-F238E27FC236}">
                <a16:creationId xmlns:a16="http://schemas.microsoft.com/office/drawing/2014/main" id="{27E1A926-790E-AC95-32AE-C44525C06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7963" y="58689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l"/>
          </a:scene3d>
          <a:sp3d extrusionH="430200" prstMaterial="legacyPlastic">
            <a:bevelT w="13500" h="13500" prst="angle"/>
            <a:bevelB w="13500" h="13500" prst="angle"/>
            <a:extrusionClr>
              <a:srgbClr val="EBE6DB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73" name="Line 101">
            <a:extLst>
              <a:ext uri="{FF2B5EF4-FFF2-40B4-BE49-F238E27FC236}">
                <a16:creationId xmlns:a16="http://schemas.microsoft.com/office/drawing/2014/main" id="{F60B4846-27E7-F903-02D6-065E51013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5973763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l"/>
          </a:scene3d>
          <a:sp3d extrusionH="1052500" prstMaterial="legacyPlastic">
            <a:bevelT w="13500" h="13500" prst="angle"/>
            <a:bevelB w="13500" h="13500" prst="angle"/>
            <a:extrusionClr>
              <a:srgbClr val="EBE6DB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174" name="Text Box 102">
            <a:extLst>
              <a:ext uri="{FF2B5EF4-FFF2-40B4-BE49-F238E27FC236}">
                <a16:creationId xmlns:a16="http://schemas.microsoft.com/office/drawing/2014/main" id="{A2BA609C-2149-A1BF-AFFA-4185159B1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5962650"/>
            <a:ext cx="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00">
              <a:latin typeface="Verdana" panose="020B0604030504040204" pitchFamily="34" charset="0"/>
            </a:endParaRPr>
          </a:p>
        </p:txBody>
      </p:sp>
      <p:grpSp>
        <p:nvGrpSpPr>
          <p:cNvPr id="5175" name="Group 103">
            <a:extLst>
              <a:ext uri="{FF2B5EF4-FFF2-40B4-BE49-F238E27FC236}">
                <a16:creationId xmlns:a16="http://schemas.microsoft.com/office/drawing/2014/main" id="{CD7A1D0B-C3EA-14D1-597B-424674695192}"/>
              </a:ext>
            </a:extLst>
          </p:cNvPr>
          <p:cNvGrpSpPr>
            <a:grpSpLocks/>
          </p:cNvGrpSpPr>
          <p:nvPr/>
        </p:nvGrpSpPr>
        <p:grpSpPr bwMode="auto">
          <a:xfrm>
            <a:off x="8132763" y="5505450"/>
            <a:ext cx="760412" cy="376238"/>
            <a:chOff x="821" y="501"/>
            <a:chExt cx="519" cy="231"/>
          </a:xfrm>
        </p:grpSpPr>
        <p:sp>
          <p:nvSpPr>
            <p:cNvPr id="5332" name="Oval 104">
              <a:extLst>
                <a:ext uri="{FF2B5EF4-FFF2-40B4-BE49-F238E27FC236}">
                  <a16:creationId xmlns:a16="http://schemas.microsoft.com/office/drawing/2014/main" id="{63BD66A6-A8AA-856C-8967-13ED359E89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9" y="618"/>
              <a:ext cx="57" cy="56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33" name="Freeform 105">
              <a:extLst>
                <a:ext uri="{FF2B5EF4-FFF2-40B4-BE49-F238E27FC236}">
                  <a16:creationId xmlns:a16="http://schemas.microsoft.com/office/drawing/2014/main" id="{04FB3B61-0AA7-EA45-5036-6012A2BE495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1" y="501"/>
              <a:ext cx="231" cy="58"/>
            </a:xfrm>
            <a:custGeom>
              <a:avLst/>
              <a:gdLst>
                <a:gd name="T0" fmla="*/ 1915 w 192"/>
                <a:gd name="T1" fmla="*/ 684 h 48"/>
                <a:gd name="T2" fmla="*/ 0 w 192"/>
                <a:gd name="T3" fmla="*/ 684 h 48"/>
                <a:gd name="T4" fmla="*/ 646 w 192"/>
                <a:gd name="T5" fmla="*/ 0 h 48"/>
                <a:gd name="T6" fmla="*/ 2555 w 192"/>
                <a:gd name="T7" fmla="*/ 0 h 48"/>
                <a:gd name="T8" fmla="*/ 1915 w 192"/>
                <a:gd name="T9" fmla="*/ 68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8"/>
                <a:gd name="T17" fmla="*/ 192 w 19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8">
                  <a:moveTo>
                    <a:pt x="144" y="48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192" y="0"/>
                  </a:lnTo>
                  <a:lnTo>
                    <a:pt x="144" y="48"/>
                  </a:lnTo>
                  <a:close/>
                </a:path>
              </a:pathLst>
            </a:cu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" name="Oval 106">
              <a:extLst>
                <a:ext uri="{FF2B5EF4-FFF2-40B4-BE49-F238E27FC236}">
                  <a16:creationId xmlns:a16="http://schemas.microsoft.com/office/drawing/2014/main" id="{2CB911EC-07CC-4CA6-C44D-38A0D3FC9F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1" y="675"/>
              <a:ext cx="59" cy="57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35" name="Oval 107">
              <a:extLst>
                <a:ext uri="{FF2B5EF4-FFF2-40B4-BE49-F238E27FC236}">
                  <a16:creationId xmlns:a16="http://schemas.microsoft.com/office/drawing/2014/main" id="{D2776977-8C57-3D8C-C74C-E27F0EDA95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5" y="675"/>
              <a:ext cx="57" cy="57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36" name="Oval 108">
              <a:extLst>
                <a:ext uri="{FF2B5EF4-FFF2-40B4-BE49-F238E27FC236}">
                  <a16:creationId xmlns:a16="http://schemas.microsoft.com/office/drawing/2014/main" id="{6283055E-F1AF-61E1-45EE-7F4DE9F325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7" y="674"/>
              <a:ext cx="58" cy="57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37" name="Rectangle 109">
              <a:extLst>
                <a:ext uri="{FF2B5EF4-FFF2-40B4-BE49-F238E27FC236}">
                  <a16:creationId xmlns:a16="http://schemas.microsoft.com/office/drawing/2014/main" id="{322CA723-2E94-4605-1039-C6216622C7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1" y="559"/>
              <a:ext cx="173" cy="115"/>
            </a:xfrm>
            <a:prstGeom prst="rect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38" name="Freeform 110">
              <a:extLst>
                <a:ext uri="{FF2B5EF4-FFF2-40B4-BE49-F238E27FC236}">
                  <a16:creationId xmlns:a16="http://schemas.microsoft.com/office/drawing/2014/main" id="{196F3BA2-055E-761E-1206-4C496004AC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4" y="501"/>
              <a:ext cx="58" cy="173"/>
            </a:xfrm>
            <a:custGeom>
              <a:avLst/>
              <a:gdLst>
                <a:gd name="T0" fmla="*/ 0 w 48"/>
                <a:gd name="T1" fmla="*/ 630 h 144"/>
                <a:gd name="T2" fmla="*/ 684 w 48"/>
                <a:gd name="T3" fmla="*/ 0 h 144"/>
                <a:gd name="T4" fmla="*/ 684 w 48"/>
                <a:gd name="T5" fmla="*/ 1242 h 144"/>
                <a:gd name="T6" fmla="*/ 0 w 48"/>
                <a:gd name="T7" fmla="*/ 1879 h 144"/>
                <a:gd name="T8" fmla="*/ 0 w 48"/>
                <a:gd name="T9" fmla="*/ 63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44"/>
                <a:gd name="T17" fmla="*/ 48 w 4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44">
                  <a:moveTo>
                    <a:pt x="0" y="48"/>
                  </a:moveTo>
                  <a:lnTo>
                    <a:pt x="48" y="0"/>
                  </a:lnTo>
                  <a:lnTo>
                    <a:pt x="48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9" name="Freeform 111">
              <a:extLst>
                <a:ext uri="{FF2B5EF4-FFF2-40B4-BE49-F238E27FC236}">
                  <a16:creationId xmlns:a16="http://schemas.microsoft.com/office/drawing/2014/main" id="{B170E932-D00B-1A62-5B01-D07096FFC9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4" y="617"/>
              <a:ext cx="346" cy="57"/>
            </a:xfrm>
            <a:custGeom>
              <a:avLst/>
              <a:gdLst>
                <a:gd name="T0" fmla="*/ 0 w 288"/>
                <a:gd name="T1" fmla="*/ 533 h 48"/>
                <a:gd name="T2" fmla="*/ 3133 w 288"/>
                <a:gd name="T3" fmla="*/ 533 h 48"/>
                <a:gd name="T4" fmla="*/ 3764 w 288"/>
                <a:gd name="T5" fmla="*/ 0 h 48"/>
                <a:gd name="T6" fmla="*/ 630 w 288"/>
                <a:gd name="T7" fmla="*/ 0 h 48"/>
                <a:gd name="T8" fmla="*/ 0 w 288"/>
                <a:gd name="T9" fmla="*/ 533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48"/>
                <a:gd name="T17" fmla="*/ 288 w 28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48">
                  <a:moveTo>
                    <a:pt x="0" y="48"/>
                  </a:moveTo>
                  <a:lnTo>
                    <a:pt x="240" y="48"/>
                  </a:lnTo>
                  <a:lnTo>
                    <a:pt x="288" y="0"/>
                  </a:lnTo>
                  <a:lnTo>
                    <a:pt x="48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40" name="Rectangle 112">
              <a:extLst>
                <a:ext uri="{FF2B5EF4-FFF2-40B4-BE49-F238E27FC236}">
                  <a16:creationId xmlns:a16="http://schemas.microsoft.com/office/drawing/2014/main" id="{EB9C6180-C995-9690-540D-CF56F3AE8E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3" y="557"/>
              <a:ext cx="0" cy="93"/>
            </a:xfrm>
            <a:prstGeom prst="rect">
              <a:avLst/>
            </a:prstGeom>
            <a:solidFill>
              <a:srgbClr val="FF2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Verdana" panose="020B0604030504040204" pitchFamily="34" charset="0"/>
              </a:endParaRPr>
            </a:p>
          </p:txBody>
        </p:sp>
      </p:grpSp>
      <p:grpSp>
        <p:nvGrpSpPr>
          <p:cNvPr id="5176" name="Group 113">
            <a:extLst>
              <a:ext uri="{FF2B5EF4-FFF2-40B4-BE49-F238E27FC236}">
                <a16:creationId xmlns:a16="http://schemas.microsoft.com/office/drawing/2014/main" id="{5FB53BA8-B45E-46AC-EAC5-F1025B988614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5529263"/>
            <a:ext cx="422275" cy="234950"/>
            <a:chOff x="331" y="406"/>
            <a:chExt cx="288" cy="144"/>
          </a:xfrm>
        </p:grpSpPr>
        <p:sp>
          <p:nvSpPr>
            <p:cNvPr id="5328" name="Rectangle 114">
              <a:extLst>
                <a:ext uri="{FF2B5EF4-FFF2-40B4-BE49-F238E27FC236}">
                  <a16:creationId xmlns:a16="http://schemas.microsoft.com/office/drawing/2014/main" id="{BE1BCF8E-4CF2-A9DD-9D1D-0D52FB666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454"/>
              <a:ext cx="240" cy="96"/>
            </a:xfrm>
            <a:prstGeom prst="rect">
              <a:avLst/>
            </a:prstGeom>
            <a:solidFill>
              <a:srgbClr val="FDFFB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3152" tIns="18288" rIns="73152" bIns="1828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GB" altLang="en-US" sz="1000">
                <a:latin typeface="Verdana" panose="020B0604030504040204" pitchFamily="34" charset="0"/>
              </a:endParaRPr>
            </a:p>
          </p:txBody>
        </p:sp>
        <p:sp>
          <p:nvSpPr>
            <p:cNvPr id="5329" name="Freeform 115">
              <a:extLst>
                <a:ext uri="{FF2B5EF4-FFF2-40B4-BE49-F238E27FC236}">
                  <a16:creationId xmlns:a16="http://schemas.microsoft.com/office/drawing/2014/main" id="{C87F83A5-8863-9B3A-974D-5BCF75310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" y="406"/>
              <a:ext cx="288" cy="48"/>
            </a:xfrm>
            <a:custGeom>
              <a:avLst/>
              <a:gdLst>
                <a:gd name="T0" fmla="*/ 0 w 288"/>
                <a:gd name="T1" fmla="*/ 48 h 48"/>
                <a:gd name="T2" fmla="*/ 48 w 288"/>
                <a:gd name="T3" fmla="*/ 0 h 48"/>
                <a:gd name="T4" fmla="*/ 288 w 288"/>
                <a:gd name="T5" fmla="*/ 0 h 48"/>
                <a:gd name="T6" fmla="*/ 240 w 288"/>
                <a:gd name="T7" fmla="*/ 48 h 48"/>
                <a:gd name="T8" fmla="*/ 0 w 288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48"/>
                <a:gd name="T17" fmla="*/ 288 w 28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48">
                  <a:moveTo>
                    <a:pt x="0" y="48"/>
                  </a:moveTo>
                  <a:lnTo>
                    <a:pt x="48" y="0"/>
                  </a:lnTo>
                  <a:lnTo>
                    <a:pt x="288" y="0"/>
                  </a:lnTo>
                  <a:lnTo>
                    <a:pt x="24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DFFB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" name="Freeform 116">
              <a:extLst>
                <a:ext uri="{FF2B5EF4-FFF2-40B4-BE49-F238E27FC236}">
                  <a16:creationId xmlns:a16="http://schemas.microsoft.com/office/drawing/2014/main" id="{884C5672-5824-9D47-ECBD-22DB8C47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" y="406"/>
              <a:ext cx="48" cy="144"/>
            </a:xfrm>
            <a:custGeom>
              <a:avLst/>
              <a:gdLst>
                <a:gd name="T0" fmla="*/ 0 w 48"/>
                <a:gd name="T1" fmla="*/ 48 h 144"/>
                <a:gd name="T2" fmla="*/ 48 w 48"/>
                <a:gd name="T3" fmla="*/ 0 h 144"/>
                <a:gd name="T4" fmla="*/ 48 w 48"/>
                <a:gd name="T5" fmla="*/ 96 h 144"/>
                <a:gd name="T6" fmla="*/ 0 w 48"/>
                <a:gd name="T7" fmla="*/ 144 h 144"/>
                <a:gd name="T8" fmla="*/ 0 w 48"/>
                <a:gd name="T9" fmla="*/ 48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44"/>
                <a:gd name="T17" fmla="*/ 48 w 4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44">
                  <a:moveTo>
                    <a:pt x="0" y="48"/>
                  </a:moveTo>
                  <a:lnTo>
                    <a:pt x="48" y="0"/>
                  </a:lnTo>
                  <a:lnTo>
                    <a:pt x="48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DFFB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1" name="Rectangle 117">
              <a:extLst>
                <a:ext uri="{FF2B5EF4-FFF2-40B4-BE49-F238E27FC236}">
                  <a16:creationId xmlns:a16="http://schemas.microsoft.com/office/drawing/2014/main" id="{02AFB8B7-053C-26C6-F9A9-F5607E7556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7" y="444"/>
              <a:ext cx="0" cy="93"/>
            </a:xfrm>
            <a:prstGeom prst="rect">
              <a:avLst/>
            </a:prstGeom>
            <a:solidFill>
              <a:srgbClr val="FDF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Verdana" panose="020B0604030504040204" pitchFamily="34" charset="0"/>
              </a:endParaRPr>
            </a:p>
          </p:txBody>
        </p:sp>
      </p:grpSp>
      <p:sp>
        <p:nvSpPr>
          <p:cNvPr id="5177" name="Line 118">
            <a:extLst>
              <a:ext uri="{FF2B5EF4-FFF2-40B4-BE49-F238E27FC236}">
                <a16:creationId xmlns:a16="http://schemas.microsoft.com/office/drawing/2014/main" id="{77E93413-2F14-C7E2-DA4C-6BA1AD306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5" y="2424113"/>
            <a:ext cx="4763" cy="4111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8" name="Line 119">
            <a:extLst>
              <a:ext uri="{FF2B5EF4-FFF2-40B4-BE49-F238E27FC236}">
                <a16:creationId xmlns:a16="http://schemas.microsoft.com/office/drawing/2014/main" id="{A80D279A-B4C7-070F-5921-2C5D575A1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7963" y="2424113"/>
            <a:ext cx="4762" cy="4111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9" name="Text Box 120">
            <a:extLst>
              <a:ext uri="{FF2B5EF4-FFF2-40B4-BE49-F238E27FC236}">
                <a16:creationId xmlns:a16="http://schemas.microsoft.com/office/drawing/2014/main" id="{2C8836E0-DE3B-BF5B-026C-5C18E7BB9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4738" y="930275"/>
            <a:ext cx="149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>
                <a:latin typeface="Times New Roman" panose="02020603050405020304" pitchFamily="18" charset="0"/>
              </a:rPr>
              <a:t>s</a:t>
            </a:r>
            <a:r>
              <a:rPr lang="en-US" altLang="en-US" sz="1600" baseline="-25000">
                <a:latin typeface="Times New Roman" panose="02020603050405020304" pitchFamily="18" charset="0"/>
              </a:rPr>
              <a:t>0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5180" name="Text Box 121">
            <a:extLst>
              <a:ext uri="{FF2B5EF4-FFF2-40B4-BE49-F238E27FC236}">
                <a16:creationId xmlns:a16="http://schemas.microsoft.com/office/drawing/2014/main" id="{A54037A6-72D4-C162-3FB9-5E946D618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4738" y="2816225"/>
            <a:ext cx="149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>
                <a:latin typeface="Times New Roman" panose="02020603050405020304" pitchFamily="18" charset="0"/>
              </a:rPr>
              <a:t>s</a:t>
            </a:r>
            <a:r>
              <a:rPr lang="en-US" altLang="en-US" sz="16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81" name="Text Box 122">
            <a:extLst>
              <a:ext uri="{FF2B5EF4-FFF2-40B4-BE49-F238E27FC236}">
                <a16:creationId xmlns:a16="http://schemas.microsoft.com/office/drawing/2014/main" id="{F8097F76-09C7-B7BB-E39B-C17C46E25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4738" y="4697413"/>
            <a:ext cx="149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>
                <a:latin typeface="Times New Roman" panose="02020603050405020304" pitchFamily="18" charset="0"/>
              </a:rPr>
              <a:t>s</a:t>
            </a:r>
            <a:r>
              <a:rPr lang="en-US" altLang="en-US" sz="1600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182" name="Text Box 123">
            <a:extLst>
              <a:ext uri="{FF2B5EF4-FFF2-40B4-BE49-F238E27FC236}">
                <a16:creationId xmlns:a16="http://schemas.microsoft.com/office/drawing/2014/main" id="{E601B99E-8C2E-3E2B-0C1F-36BAC0E68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925" y="2513013"/>
            <a:ext cx="4619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66CC"/>
                </a:solidFill>
              </a:rPr>
              <a:t>move1</a:t>
            </a:r>
          </a:p>
        </p:txBody>
      </p:sp>
      <p:sp>
        <p:nvSpPr>
          <p:cNvPr id="5183" name="Text Box 124">
            <a:extLst>
              <a:ext uri="{FF2B5EF4-FFF2-40B4-BE49-F238E27FC236}">
                <a16:creationId xmlns:a16="http://schemas.microsoft.com/office/drawing/2014/main" id="{3EF32185-65D3-995A-658B-3BF9CC896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2563" y="1370013"/>
            <a:ext cx="2143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66CC"/>
                </a:solidFill>
              </a:rPr>
              <a:t>put</a:t>
            </a:r>
          </a:p>
        </p:txBody>
      </p:sp>
      <p:sp>
        <p:nvSpPr>
          <p:cNvPr id="5184" name="Text Box 125">
            <a:extLst>
              <a:ext uri="{FF2B5EF4-FFF2-40B4-BE49-F238E27FC236}">
                <a16:creationId xmlns:a16="http://schemas.microsoft.com/office/drawing/2014/main" id="{5FE5EB32-6C62-1AAE-675F-D238D1491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3792538"/>
            <a:ext cx="2905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66CC"/>
                </a:solidFill>
              </a:rPr>
              <a:t>take</a:t>
            </a:r>
          </a:p>
        </p:txBody>
      </p:sp>
      <p:sp>
        <p:nvSpPr>
          <p:cNvPr id="5185" name="Text Box 126">
            <a:extLst>
              <a:ext uri="{FF2B5EF4-FFF2-40B4-BE49-F238E27FC236}">
                <a16:creationId xmlns:a16="http://schemas.microsoft.com/office/drawing/2014/main" id="{6D7A11A8-E4FC-432C-E44B-6DD39B180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5656263"/>
            <a:ext cx="4619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66CC"/>
                </a:solidFill>
              </a:rPr>
              <a:t>move1</a:t>
            </a:r>
            <a:endParaRPr lang="en-US" altLang="en-US" sz="1200"/>
          </a:p>
        </p:txBody>
      </p:sp>
      <p:sp>
        <p:nvSpPr>
          <p:cNvPr id="5186" name="Text Box 127">
            <a:extLst>
              <a:ext uri="{FF2B5EF4-FFF2-40B4-BE49-F238E27FC236}">
                <a16:creationId xmlns:a16="http://schemas.microsoft.com/office/drawing/2014/main" id="{C50B6FBE-74AD-F765-FED3-7900F0322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75" y="2541588"/>
            <a:ext cx="4619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66CC"/>
                </a:solidFill>
              </a:rPr>
              <a:t>move1</a:t>
            </a:r>
          </a:p>
        </p:txBody>
      </p:sp>
      <p:sp>
        <p:nvSpPr>
          <p:cNvPr id="5187" name="Text Box 128">
            <a:extLst>
              <a:ext uri="{FF2B5EF4-FFF2-40B4-BE49-F238E27FC236}">
                <a16:creationId xmlns:a16="http://schemas.microsoft.com/office/drawing/2014/main" id="{2DDC099B-C531-673B-6D38-1DAE41D5A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2566988"/>
            <a:ext cx="4619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66CC"/>
                </a:solidFill>
              </a:rPr>
              <a:t>move2</a:t>
            </a:r>
          </a:p>
        </p:txBody>
      </p:sp>
      <p:sp>
        <p:nvSpPr>
          <p:cNvPr id="5188" name="Text Box 129">
            <a:extLst>
              <a:ext uri="{FF2B5EF4-FFF2-40B4-BE49-F238E27FC236}">
                <a16:creationId xmlns:a16="http://schemas.microsoft.com/office/drawing/2014/main" id="{D0739DFA-9A6C-2BC0-4B5E-7A3929D76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0" y="4395788"/>
            <a:ext cx="201613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66CC"/>
                </a:solidFill>
              </a:rPr>
              <a:t>load</a:t>
            </a:r>
          </a:p>
        </p:txBody>
      </p:sp>
      <p:sp>
        <p:nvSpPr>
          <p:cNvPr id="5189" name="Text Box 130">
            <a:extLst>
              <a:ext uri="{FF2B5EF4-FFF2-40B4-BE49-F238E27FC236}">
                <a16:creationId xmlns:a16="http://schemas.microsoft.com/office/drawing/2014/main" id="{C0B25062-7810-F84D-8CAA-63504C403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538" y="4414838"/>
            <a:ext cx="319087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66CC"/>
                </a:solidFill>
              </a:rPr>
              <a:t>unload</a:t>
            </a:r>
          </a:p>
        </p:txBody>
      </p:sp>
      <p:grpSp>
        <p:nvGrpSpPr>
          <p:cNvPr id="5190" name="Group 131">
            <a:extLst>
              <a:ext uri="{FF2B5EF4-FFF2-40B4-BE49-F238E27FC236}">
                <a16:creationId xmlns:a16="http://schemas.microsoft.com/office/drawing/2014/main" id="{EC193DEF-6600-EC45-A18D-3901675A9848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1797050"/>
            <a:ext cx="555625" cy="163513"/>
            <a:chOff x="286" y="386"/>
            <a:chExt cx="380" cy="100"/>
          </a:xfrm>
        </p:grpSpPr>
        <p:sp>
          <p:nvSpPr>
            <p:cNvPr id="5326" name="Freeform 132">
              <a:extLst>
                <a:ext uri="{FF2B5EF4-FFF2-40B4-BE49-F238E27FC236}">
                  <a16:creationId xmlns:a16="http://schemas.microsoft.com/office/drawing/2014/main" id="{4C0241D0-CB00-3D51-B783-76C0A1D71F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6" y="402"/>
              <a:ext cx="380" cy="84"/>
            </a:xfrm>
            <a:custGeom>
              <a:avLst/>
              <a:gdLst>
                <a:gd name="T0" fmla="*/ 16 w 432"/>
                <a:gd name="T1" fmla="*/ 0 h 96"/>
                <a:gd name="T2" fmla="*/ 72 w 432"/>
                <a:gd name="T3" fmla="*/ 0 h 96"/>
                <a:gd name="T4" fmla="*/ 55 w 432"/>
                <a:gd name="T5" fmla="*/ 16 h 96"/>
                <a:gd name="T6" fmla="*/ 0 w 432"/>
                <a:gd name="T7" fmla="*/ 16 h 96"/>
                <a:gd name="T8" fmla="*/ 16 w 4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96"/>
                <a:gd name="T17" fmla="*/ 432 w 4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96">
                  <a:moveTo>
                    <a:pt x="96" y="0"/>
                  </a:moveTo>
                  <a:lnTo>
                    <a:pt x="432" y="0"/>
                  </a:lnTo>
                  <a:lnTo>
                    <a:pt x="336" y="96"/>
                  </a:lnTo>
                  <a:lnTo>
                    <a:pt x="0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974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" name="Text Box 133">
              <a:extLst>
                <a:ext uri="{FF2B5EF4-FFF2-40B4-BE49-F238E27FC236}">
                  <a16:creationId xmlns:a16="http://schemas.microsoft.com/office/drawing/2014/main" id="{8A6E0ED8-4896-76FC-9A35-B3AF5F822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386"/>
              <a:ext cx="0" cy="93"/>
            </a:xfrm>
            <a:prstGeom prst="rect">
              <a:avLst/>
            </a:prstGeom>
            <a:solidFill>
              <a:srgbClr val="997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Verdana" panose="020B0604030504040204" pitchFamily="34" charset="0"/>
              </a:endParaRPr>
            </a:p>
          </p:txBody>
        </p:sp>
      </p:grpSp>
      <p:grpSp>
        <p:nvGrpSpPr>
          <p:cNvPr id="5191" name="Group 134">
            <a:extLst>
              <a:ext uri="{FF2B5EF4-FFF2-40B4-BE49-F238E27FC236}">
                <a16:creationId xmlns:a16="http://schemas.microsoft.com/office/drawing/2014/main" id="{451F65AC-79DF-D951-FA71-662B94945576}"/>
              </a:ext>
            </a:extLst>
          </p:cNvPr>
          <p:cNvGrpSpPr>
            <a:grpSpLocks/>
          </p:cNvGrpSpPr>
          <p:nvPr/>
        </p:nvGrpSpPr>
        <p:grpSpPr bwMode="auto">
          <a:xfrm>
            <a:off x="4738688" y="1797050"/>
            <a:ext cx="555625" cy="163513"/>
            <a:chOff x="286" y="386"/>
            <a:chExt cx="380" cy="100"/>
          </a:xfrm>
        </p:grpSpPr>
        <p:sp>
          <p:nvSpPr>
            <p:cNvPr id="5324" name="Freeform 135">
              <a:extLst>
                <a:ext uri="{FF2B5EF4-FFF2-40B4-BE49-F238E27FC236}">
                  <a16:creationId xmlns:a16="http://schemas.microsoft.com/office/drawing/2014/main" id="{348E5512-A0DC-1578-FC7B-BB2A15513E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6" y="402"/>
              <a:ext cx="380" cy="84"/>
            </a:xfrm>
            <a:custGeom>
              <a:avLst/>
              <a:gdLst>
                <a:gd name="T0" fmla="*/ 16 w 432"/>
                <a:gd name="T1" fmla="*/ 0 h 96"/>
                <a:gd name="T2" fmla="*/ 72 w 432"/>
                <a:gd name="T3" fmla="*/ 0 h 96"/>
                <a:gd name="T4" fmla="*/ 55 w 432"/>
                <a:gd name="T5" fmla="*/ 16 h 96"/>
                <a:gd name="T6" fmla="*/ 0 w 432"/>
                <a:gd name="T7" fmla="*/ 16 h 96"/>
                <a:gd name="T8" fmla="*/ 16 w 4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96"/>
                <a:gd name="T17" fmla="*/ 432 w 4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96">
                  <a:moveTo>
                    <a:pt x="96" y="0"/>
                  </a:moveTo>
                  <a:lnTo>
                    <a:pt x="432" y="0"/>
                  </a:lnTo>
                  <a:lnTo>
                    <a:pt x="336" y="96"/>
                  </a:lnTo>
                  <a:lnTo>
                    <a:pt x="0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974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" name="Text Box 136">
              <a:extLst>
                <a:ext uri="{FF2B5EF4-FFF2-40B4-BE49-F238E27FC236}">
                  <a16:creationId xmlns:a16="http://schemas.microsoft.com/office/drawing/2014/main" id="{AFA0B161-9B97-5B0B-B76A-AEA7CCAA0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386"/>
              <a:ext cx="0" cy="93"/>
            </a:xfrm>
            <a:prstGeom prst="rect">
              <a:avLst/>
            </a:prstGeom>
            <a:solidFill>
              <a:srgbClr val="997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Verdana" panose="020B0604030504040204" pitchFamily="34" charset="0"/>
              </a:endParaRPr>
            </a:p>
          </p:txBody>
        </p:sp>
      </p:grpSp>
      <p:grpSp>
        <p:nvGrpSpPr>
          <p:cNvPr id="5192" name="Group 137">
            <a:extLst>
              <a:ext uri="{FF2B5EF4-FFF2-40B4-BE49-F238E27FC236}">
                <a16:creationId xmlns:a16="http://schemas.microsoft.com/office/drawing/2014/main" id="{3091B44B-6ABC-B934-4F1A-3A9A8D78AD38}"/>
              </a:ext>
            </a:extLst>
          </p:cNvPr>
          <p:cNvGrpSpPr>
            <a:grpSpLocks/>
          </p:cNvGrpSpPr>
          <p:nvPr/>
        </p:nvGrpSpPr>
        <p:grpSpPr bwMode="auto">
          <a:xfrm>
            <a:off x="7370763" y="1697038"/>
            <a:ext cx="422275" cy="234950"/>
            <a:chOff x="331" y="406"/>
            <a:chExt cx="288" cy="144"/>
          </a:xfrm>
        </p:grpSpPr>
        <p:sp>
          <p:nvSpPr>
            <p:cNvPr id="5320" name="Rectangle 138">
              <a:extLst>
                <a:ext uri="{FF2B5EF4-FFF2-40B4-BE49-F238E27FC236}">
                  <a16:creationId xmlns:a16="http://schemas.microsoft.com/office/drawing/2014/main" id="{F04F2595-7429-62A0-4852-3265FD7BE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454"/>
              <a:ext cx="240" cy="96"/>
            </a:xfrm>
            <a:prstGeom prst="rect">
              <a:avLst/>
            </a:prstGeom>
            <a:solidFill>
              <a:srgbClr val="FDFFB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3152" tIns="18288" rIns="73152" bIns="1828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GB" altLang="en-US" sz="1000">
                <a:latin typeface="Verdana" panose="020B0604030504040204" pitchFamily="34" charset="0"/>
              </a:endParaRPr>
            </a:p>
          </p:txBody>
        </p:sp>
        <p:sp>
          <p:nvSpPr>
            <p:cNvPr id="5321" name="Freeform 139">
              <a:extLst>
                <a:ext uri="{FF2B5EF4-FFF2-40B4-BE49-F238E27FC236}">
                  <a16:creationId xmlns:a16="http://schemas.microsoft.com/office/drawing/2014/main" id="{E04AF0A0-0806-39D5-10F8-5A7616A01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" y="406"/>
              <a:ext cx="288" cy="48"/>
            </a:xfrm>
            <a:custGeom>
              <a:avLst/>
              <a:gdLst>
                <a:gd name="T0" fmla="*/ 0 w 288"/>
                <a:gd name="T1" fmla="*/ 48 h 48"/>
                <a:gd name="T2" fmla="*/ 48 w 288"/>
                <a:gd name="T3" fmla="*/ 0 h 48"/>
                <a:gd name="T4" fmla="*/ 288 w 288"/>
                <a:gd name="T5" fmla="*/ 0 h 48"/>
                <a:gd name="T6" fmla="*/ 240 w 288"/>
                <a:gd name="T7" fmla="*/ 48 h 48"/>
                <a:gd name="T8" fmla="*/ 0 w 288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48"/>
                <a:gd name="T17" fmla="*/ 288 w 28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48">
                  <a:moveTo>
                    <a:pt x="0" y="48"/>
                  </a:moveTo>
                  <a:lnTo>
                    <a:pt x="48" y="0"/>
                  </a:lnTo>
                  <a:lnTo>
                    <a:pt x="288" y="0"/>
                  </a:lnTo>
                  <a:lnTo>
                    <a:pt x="24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DFFB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2" name="Freeform 140">
              <a:extLst>
                <a:ext uri="{FF2B5EF4-FFF2-40B4-BE49-F238E27FC236}">
                  <a16:creationId xmlns:a16="http://schemas.microsoft.com/office/drawing/2014/main" id="{F0789286-288A-6F53-6C3A-6A45DFA51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" y="406"/>
              <a:ext cx="48" cy="144"/>
            </a:xfrm>
            <a:custGeom>
              <a:avLst/>
              <a:gdLst>
                <a:gd name="T0" fmla="*/ 0 w 48"/>
                <a:gd name="T1" fmla="*/ 48 h 144"/>
                <a:gd name="T2" fmla="*/ 48 w 48"/>
                <a:gd name="T3" fmla="*/ 0 h 144"/>
                <a:gd name="T4" fmla="*/ 48 w 48"/>
                <a:gd name="T5" fmla="*/ 96 h 144"/>
                <a:gd name="T6" fmla="*/ 0 w 48"/>
                <a:gd name="T7" fmla="*/ 144 h 144"/>
                <a:gd name="T8" fmla="*/ 0 w 48"/>
                <a:gd name="T9" fmla="*/ 48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44"/>
                <a:gd name="T17" fmla="*/ 48 w 4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44">
                  <a:moveTo>
                    <a:pt x="0" y="48"/>
                  </a:moveTo>
                  <a:lnTo>
                    <a:pt x="48" y="0"/>
                  </a:lnTo>
                  <a:lnTo>
                    <a:pt x="48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DFFB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3" name="Rectangle 141">
              <a:extLst>
                <a:ext uri="{FF2B5EF4-FFF2-40B4-BE49-F238E27FC236}">
                  <a16:creationId xmlns:a16="http://schemas.microsoft.com/office/drawing/2014/main" id="{D62C3A80-BB0A-1AAD-A70F-3D22CAD57B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7" y="446"/>
              <a:ext cx="0" cy="93"/>
            </a:xfrm>
            <a:prstGeom prst="rect">
              <a:avLst/>
            </a:prstGeom>
            <a:solidFill>
              <a:srgbClr val="FDF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Verdana" panose="020B0604030504040204" pitchFamily="34" charset="0"/>
              </a:endParaRPr>
            </a:p>
          </p:txBody>
        </p:sp>
      </p:grpSp>
      <p:grpSp>
        <p:nvGrpSpPr>
          <p:cNvPr id="5193" name="Group 142">
            <a:extLst>
              <a:ext uri="{FF2B5EF4-FFF2-40B4-BE49-F238E27FC236}">
                <a16:creationId xmlns:a16="http://schemas.microsoft.com/office/drawing/2014/main" id="{C35A69EE-2C9C-CC00-8879-DB52961E2AD6}"/>
              </a:ext>
            </a:extLst>
          </p:cNvPr>
          <p:cNvGrpSpPr>
            <a:grpSpLocks/>
          </p:cNvGrpSpPr>
          <p:nvPr/>
        </p:nvGrpSpPr>
        <p:grpSpPr bwMode="auto">
          <a:xfrm>
            <a:off x="7442200" y="1006475"/>
            <a:ext cx="969963" cy="877888"/>
            <a:chOff x="528" y="48"/>
            <a:chExt cx="662" cy="538"/>
          </a:xfrm>
        </p:grpSpPr>
        <p:sp>
          <p:nvSpPr>
            <p:cNvPr id="5306" name="Oval 143">
              <a:extLst>
                <a:ext uri="{FF2B5EF4-FFF2-40B4-BE49-F238E27FC236}">
                  <a16:creationId xmlns:a16="http://schemas.microsoft.com/office/drawing/2014/main" id="{DC9EF89F-2635-6571-23D3-1A1EC36D4A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6" y="563"/>
              <a:ext cx="46" cy="23"/>
            </a:xfrm>
            <a:prstGeom prst="ellipse">
              <a:avLst/>
            </a:prstGeom>
            <a:solidFill>
              <a:srgbClr val="99DD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5307" name="Group 144">
              <a:extLst>
                <a:ext uri="{FF2B5EF4-FFF2-40B4-BE49-F238E27FC236}">
                  <a16:creationId xmlns:a16="http://schemas.microsoft.com/office/drawing/2014/main" id="{57EC611F-2FE9-EBC3-8785-8FBF908E1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48"/>
              <a:ext cx="662" cy="528"/>
              <a:chOff x="528" y="48"/>
              <a:chExt cx="662" cy="528"/>
            </a:xfrm>
          </p:grpSpPr>
          <p:sp>
            <p:nvSpPr>
              <p:cNvPr id="5308" name="Rectangle 145">
                <a:extLst>
                  <a:ext uri="{FF2B5EF4-FFF2-40B4-BE49-F238E27FC236}">
                    <a16:creationId xmlns:a16="http://schemas.microsoft.com/office/drawing/2014/main" id="{57FA411B-00B7-2D7D-3653-76F5B515B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96"/>
                <a:ext cx="48" cy="480"/>
              </a:xfrm>
              <a:prstGeom prst="rect">
                <a:avLst/>
              </a:prstGeom>
              <a:solidFill>
                <a:srgbClr val="99DD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309" name="Line 146">
                <a:extLst>
                  <a:ext uri="{FF2B5EF4-FFF2-40B4-BE49-F238E27FC236}">
                    <a16:creationId xmlns:a16="http://schemas.microsoft.com/office/drawing/2014/main" id="{E90D055F-01E6-1E9F-4AE6-A22D97748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4" y="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0" name="Line 147">
                <a:extLst>
                  <a:ext uri="{FF2B5EF4-FFF2-40B4-BE49-F238E27FC236}">
                    <a16:creationId xmlns:a16="http://schemas.microsoft.com/office/drawing/2014/main" id="{6FDE5DA6-9F94-DB13-A1E4-75DACBD3E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311" name="Group 148">
                <a:extLst>
                  <a:ext uri="{FF2B5EF4-FFF2-40B4-BE49-F238E27FC236}">
                    <a16:creationId xmlns:a16="http://schemas.microsoft.com/office/drawing/2014/main" id="{C93F0CC4-6E06-5D65-71DF-D2030EE706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2" y="85"/>
                <a:ext cx="23" cy="141"/>
                <a:chOff x="960" y="251"/>
                <a:chExt cx="23" cy="141"/>
              </a:xfrm>
            </p:grpSpPr>
            <p:sp>
              <p:nvSpPr>
                <p:cNvPr id="5318" name="Line 149">
                  <a:extLst>
                    <a:ext uri="{FF2B5EF4-FFF2-40B4-BE49-F238E27FC236}">
                      <a16:creationId xmlns:a16="http://schemas.microsoft.com/office/drawing/2014/main" id="{4AFEC2DA-319A-48FF-7D80-D6CBE1F54C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71" y="251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19" name="Oval 150">
                  <a:extLst>
                    <a:ext uri="{FF2B5EF4-FFF2-40B4-BE49-F238E27FC236}">
                      <a16:creationId xmlns:a16="http://schemas.microsoft.com/office/drawing/2014/main" id="{A85CECEB-9040-C9FB-A8D7-E549BE99E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47"/>
                  <a:ext cx="23" cy="45"/>
                </a:xfrm>
                <a:prstGeom prst="ellipse">
                  <a:avLst/>
                </a:prstGeom>
                <a:solidFill>
                  <a:srgbClr val="99DD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5312" name="Rectangle 151">
                <a:extLst>
                  <a:ext uri="{FF2B5EF4-FFF2-40B4-BE49-F238E27FC236}">
                    <a16:creationId xmlns:a16="http://schemas.microsoft.com/office/drawing/2014/main" id="{600836EB-ED74-1A75-841E-E26BEB222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02"/>
                <a:ext cx="480" cy="23"/>
              </a:xfrm>
              <a:prstGeom prst="rect">
                <a:avLst/>
              </a:prstGeom>
              <a:solidFill>
                <a:srgbClr val="99DD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313" name="Freeform 152">
                <a:extLst>
                  <a:ext uri="{FF2B5EF4-FFF2-40B4-BE49-F238E27FC236}">
                    <a16:creationId xmlns:a16="http://schemas.microsoft.com/office/drawing/2014/main" id="{028CAFF6-DA86-2BF5-7B6F-72CC9B40E2B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" y="66"/>
                <a:ext cx="512" cy="37"/>
              </a:xfrm>
              <a:custGeom>
                <a:avLst/>
                <a:gdLst>
                  <a:gd name="T0" fmla="*/ 0 w 672"/>
                  <a:gd name="T1" fmla="*/ 2 h 48"/>
                  <a:gd name="T2" fmla="*/ 2 w 672"/>
                  <a:gd name="T3" fmla="*/ 0 h 48"/>
                  <a:gd name="T4" fmla="*/ 15 w 672"/>
                  <a:gd name="T5" fmla="*/ 0 h 48"/>
                  <a:gd name="T6" fmla="*/ 14 w 672"/>
                  <a:gd name="T7" fmla="*/ 2 h 48"/>
                  <a:gd name="T8" fmla="*/ 0 w 672"/>
                  <a:gd name="T9" fmla="*/ 2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48"/>
                  <a:gd name="T17" fmla="*/ 672 w 67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48">
                    <a:moveTo>
                      <a:pt x="0" y="48"/>
                    </a:moveTo>
                    <a:lnTo>
                      <a:pt x="48" y="0"/>
                    </a:lnTo>
                    <a:lnTo>
                      <a:pt x="672" y="0"/>
                    </a:lnTo>
                    <a:lnTo>
                      <a:pt x="624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4" name="Freeform 153">
                <a:extLst>
                  <a:ext uri="{FF2B5EF4-FFF2-40B4-BE49-F238E27FC236}">
                    <a16:creationId xmlns:a16="http://schemas.microsoft.com/office/drawing/2014/main" id="{11698C1B-44B8-B2A4-2D34-9E2B15531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" y="96"/>
                <a:ext cx="144" cy="145"/>
              </a:xfrm>
              <a:custGeom>
                <a:avLst/>
                <a:gdLst>
                  <a:gd name="T0" fmla="*/ 144 w 144"/>
                  <a:gd name="T1" fmla="*/ 4 h 192"/>
                  <a:gd name="T2" fmla="*/ 0 w 144"/>
                  <a:gd name="T3" fmla="*/ 4 h 192"/>
                  <a:gd name="T4" fmla="*/ 0 w 144"/>
                  <a:gd name="T5" fmla="*/ 0 h 192"/>
                  <a:gd name="T6" fmla="*/ 144 w 144"/>
                  <a:gd name="T7" fmla="*/ 0 h 192"/>
                  <a:gd name="T8" fmla="*/ 144 w 144"/>
                  <a:gd name="T9" fmla="*/ 4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92"/>
                  <a:gd name="T17" fmla="*/ 144 w 14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92">
                    <a:moveTo>
                      <a:pt x="144" y="192"/>
                    </a:moveTo>
                    <a:lnTo>
                      <a:pt x="0" y="192"/>
                    </a:lnTo>
                    <a:lnTo>
                      <a:pt x="0" y="0"/>
                    </a:lnTo>
                    <a:lnTo>
                      <a:pt x="144" y="0"/>
                    </a:lnTo>
                    <a:lnTo>
                      <a:pt x="144" y="192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5" name="Freeform 154">
                <a:extLst>
                  <a:ext uri="{FF2B5EF4-FFF2-40B4-BE49-F238E27FC236}">
                    <a16:creationId xmlns:a16="http://schemas.microsoft.com/office/drawing/2014/main" id="{37088638-1A8F-9421-4F2B-BD0881A89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" y="48"/>
                <a:ext cx="192" cy="48"/>
              </a:xfrm>
              <a:custGeom>
                <a:avLst/>
                <a:gdLst>
                  <a:gd name="T0" fmla="*/ 144 w 192"/>
                  <a:gd name="T1" fmla="*/ 48 h 48"/>
                  <a:gd name="T2" fmla="*/ 0 w 192"/>
                  <a:gd name="T3" fmla="*/ 48 h 48"/>
                  <a:gd name="T4" fmla="*/ 48 w 192"/>
                  <a:gd name="T5" fmla="*/ 0 h 48"/>
                  <a:gd name="T6" fmla="*/ 192 w 192"/>
                  <a:gd name="T7" fmla="*/ 0 h 48"/>
                  <a:gd name="T8" fmla="*/ 144 w 19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48"/>
                  <a:gd name="T17" fmla="*/ 192 w 19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48">
                    <a:moveTo>
                      <a:pt x="144" y="48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192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6" name="Freeform 155">
                <a:extLst>
                  <a:ext uri="{FF2B5EF4-FFF2-40B4-BE49-F238E27FC236}">
                    <a16:creationId xmlns:a16="http://schemas.microsoft.com/office/drawing/2014/main" id="{FE78B8E5-6025-458C-A2E2-51995FF44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48"/>
                <a:ext cx="48" cy="192"/>
              </a:xfrm>
              <a:custGeom>
                <a:avLst/>
                <a:gdLst>
                  <a:gd name="T0" fmla="*/ 0 w 48"/>
                  <a:gd name="T1" fmla="*/ 48 h 192"/>
                  <a:gd name="T2" fmla="*/ 48 w 48"/>
                  <a:gd name="T3" fmla="*/ 0 h 192"/>
                  <a:gd name="T4" fmla="*/ 48 w 48"/>
                  <a:gd name="T5" fmla="*/ 144 h 192"/>
                  <a:gd name="T6" fmla="*/ 0 w 48"/>
                  <a:gd name="T7" fmla="*/ 192 h 192"/>
                  <a:gd name="T8" fmla="*/ 0 w 48"/>
                  <a:gd name="T9" fmla="*/ 48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92"/>
                  <a:gd name="T17" fmla="*/ 48 w 4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92">
                    <a:moveTo>
                      <a:pt x="0" y="48"/>
                    </a:moveTo>
                    <a:lnTo>
                      <a:pt x="48" y="0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7" name="Rectangle 156">
                <a:extLst>
                  <a:ext uri="{FF2B5EF4-FFF2-40B4-BE49-F238E27FC236}">
                    <a16:creationId xmlns:a16="http://schemas.microsoft.com/office/drawing/2014/main" id="{39868B42-963C-A2AE-49C3-C459AC9CC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" y="232"/>
                <a:ext cx="0" cy="93"/>
              </a:xfrm>
              <a:prstGeom prst="rect">
                <a:avLst/>
              </a:prstGeom>
              <a:solidFill>
                <a:srgbClr val="99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000">
                  <a:latin typeface="Verdana" panose="020B0604030504040204" pitchFamily="34" charset="0"/>
                </a:endParaRPr>
              </a:p>
            </p:txBody>
          </p:sp>
        </p:grpSp>
      </p:grpSp>
      <p:grpSp>
        <p:nvGrpSpPr>
          <p:cNvPr id="5194" name="Group 157">
            <a:extLst>
              <a:ext uri="{FF2B5EF4-FFF2-40B4-BE49-F238E27FC236}">
                <a16:creationId xmlns:a16="http://schemas.microsoft.com/office/drawing/2014/main" id="{6D29DA00-2CAD-820B-0C60-75541D406A0B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3678238"/>
            <a:ext cx="555625" cy="161925"/>
            <a:chOff x="286" y="387"/>
            <a:chExt cx="380" cy="99"/>
          </a:xfrm>
        </p:grpSpPr>
        <p:sp>
          <p:nvSpPr>
            <p:cNvPr id="5304" name="Freeform 158">
              <a:extLst>
                <a:ext uri="{FF2B5EF4-FFF2-40B4-BE49-F238E27FC236}">
                  <a16:creationId xmlns:a16="http://schemas.microsoft.com/office/drawing/2014/main" id="{C87F2782-BA54-ABF0-93F4-12ECF98B38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6" y="402"/>
              <a:ext cx="380" cy="84"/>
            </a:xfrm>
            <a:custGeom>
              <a:avLst/>
              <a:gdLst>
                <a:gd name="T0" fmla="*/ 16 w 432"/>
                <a:gd name="T1" fmla="*/ 0 h 96"/>
                <a:gd name="T2" fmla="*/ 72 w 432"/>
                <a:gd name="T3" fmla="*/ 0 h 96"/>
                <a:gd name="T4" fmla="*/ 55 w 432"/>
                <a:gd name="T5" fmla="*/ 16 h 96"/>
                <a:gd name="T6" fmla="*/ 0 w 432"/>
                <a:gd name="T7" fmla="*/ 16 h 96"/>
                <a:gd name="T8" fmla="*/ 16 w 4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96"/>
                <a:gd name="T17" fmla="*/ 432 w 4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96">
                  <a:moveTo>
                    <a:pt x="96" y="0"/>
                  </a:moveTo>
                  <a:lnTo>
                    <a:pt x="432" y="0"/>
                  </a:lnTo>
                  <a:lnTo>
                    <a:pt x="336" y="96"/>
                  </a:lnTo>
                  <a:lnTo>
                    <a:pt x="0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974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5" name="Text Box 159">
              <a:extLst>
                <a:ext uri="{FF2B5EF4-FFF2-40B4-BE49-F238E27FC236}">
                  <a16:creationId xmlns:a16="http://schemas.microsoft.com/office/drawing/2014/main" id="{F78FEEC5-D48D-3C74-77B2-237AA5FFA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387"/>
              <a:ext cx="0" cy="93"/>
            </a:xfrm>
            <a:prstGeom prst="rect">
              <a:avLst/>
            </a:prstGeom>
            <a:solidFill>
              <a:srgbClr val="997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Verdana" panose="020B0604030504040204" pitchFamily="34" charset="0"/>
              </a:endParaRPr>
            </a:p>
          </p:txBody>
        </p:sp>
      </p:grpSp>
      <p:grpSp>
        <p:nvGrpSpPr>
          <p:cNvPr id="5195" name="Group 160">
            <a:extLst>
              <a:ext uri="{FF2B5EF4-FFF2-40B4-BE49-F238E27FC236}">
                <a16:creationId xmlns:a16="http://schemas.microsoft.com/office/drawing/2014/main" id="{43CA7417-3C05-EB00-32AE-6D8446299F36}"/>
              </a:ext>
            </a:extLst>
          </p:cNvPr>
          <p:cNvGrpSpPr>
            <a:grpSpLocks/>
          </p:cNvGrpSpPr>
          <p:nvPr/>
        </p:nvGrpSpPr>
        <p:grpSpPr bwMode="auto">
          <a:xfrm>
            <a:off x="7442200" y="2894013"/>
            <a:ext cx="969963" cy="877887"/>
            <a:chOff x="528" y="48"/>
            <a:chExt cx="662" cy="538"/>
          </a:xfrm>
        </p:grpSpPr>
        <p:sp>
          <p:nvSpPr>
            <p:cNvPr id="5290" name="Oval 161">
              <a:extLst>
                <a:ext uri="{FF2B5EF4-FFF2-40B4-BE49-F238E27FC236}">
                  <a16:creationId xmlns:a16="http://schemas.microsoft.com/office/drawing/2014/main" id="{7F698B60-C96F-3EF6-9786-F873B31A5B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6" y="563"/>
              <a:ext cx="46" cy="23"/>
            </a:xfrm>
            <a:prstGeom prst="ellipse">
              <a:avLst/>
            </a:prstGeom>
            <a:solidFill>
              <a:srgbClr val="99DD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5291" name="Group 162">
              <a:extLst>
                <a:ext uri="{FF2B5EF4-FFF2-40B4-BE49-F238E27FC236}">
                  <a16:creationId xmlns:a16="http://schemas.microsoft.com/office/drawing/2014/main" id="{FB74A04C-3A4A-87E0-B73C-84EFEC9DD1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48"/>
              <a:ext cx="662" cy="528"/>
              <a:chOff x="528" y="48"/>
              <a:chExt cx="662" cy="528"/>
            </a:xfrm>
          </p:grpSpPr>
          <p:sp>
            <p:nvSpPr>
              <p:cNvPr id="5292" name="Rectangle 163">
                <a:extLst>
                  <a:ext uri="{FF2B5EF4-FFF2-40B4-BE49-F238E27FC236}">
                    <a16:creationId xmlns:a16="http://schemas.microsoft.com/office/drawing/2014/main" id="{E4F76C7B-95D2-1289-BF46-F3D504CF3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96"/>
                <a:ext cx="48" cy="480"/>
              </a:xfrm>
              <a:prstGeom prst="rect">
                <a:avLst/>
              </a:prstGeom>
              <a:solidFill>
                <a:srgbClr val="99DD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293" name="Line 164">
                <a:extLst>
                  <a:ext uri="{FF2B5EF4-FFF2-40B4-BE49-F238E27FC236}">
                    <a16:creationId xmlns:a16="http://schemas.microsoft.com/office/drawing/2014/main" id="{4D20D388-9B78-488D-746D-4D942720E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4" y="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4" name="Line 165">
                <a:extLst>
                  <a:ext uri="{FF2B5EF4-FFF2-40B4-BE49-F238E27FC236}">
                    <a16:creationId xmlns:a16="http://schemas.microsoft.com/office/drawing/2014/main" id="{B6B2599E-8AD2-DF2A-3B05-BD5A4B83D8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95" name="Group 166">
                <a:extLst>
                  <a:ext uri="{FF2B5EF4-FFF2-40B4-BE49-F238E27FC236}">
                    <a16:creationId xmlns:a16="http://schemas.microsoft.com/office/drawing/2014/main" id="{3AF0046C-9DA9-84F0-828E-732C95EEE3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2" y="85"/>
                <a:ext cx="23" cy="141"/>
                <a:chOff x="960" y="251"/>
                <a:chExt cx="23" cy="141"/>
              </a:xfrm>
            </p:grpSpPr>
            <p:sp>
              <p:nvSpPr>
                <p:cNvPr id="5302" name="Line 167">
                  <a:extLst>
                    <a:ext uri="{FF2B5EF4-FFF2-40B4-BE49-F238E27FC236}">
                      <a16:creationId xmlns:a16="http://schemas.microsoft.com/office/drawing/2014/main" id="{07DA7ADE-4CE8-47B1-C729-AED182FCB8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71" y="251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03" name="Oval 168">
                  <a:extLst>
                    <a:ext uri="{FF2B5EF4-FFF2-40B4-BE49-F238E27FC236}">
                      <a16:creationId xmlns:a16="http://schemas.microsoft.com/office/drawing/2014/main" id="{78DAABE0-F35F-1978-FE09-3C9AF8EBD5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47"/>
                  <a:ext cx="23" cy="45"/>
                </a:xfrm>
                <a:prstGeom prst="ellipse">
                  <a:avLst/>
                </a:prstGeom>
                <a:solidFill>
                  <a:srgbClr val="99DD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5296" name="Rectangle 169">
                <a:extLst>
                  <a:ext uri="{FF2B5EF4-FFF2-40B4-BE49-F238E27FC236}">
                    <a16:creationId xmlns:a16="http://schemas.microsoft.com/office/drawing/2014/main" id="{D8B5B982-BB64-0F20-1010-33A8B4F41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02"/>
                <a:ext cx="480" cy="23"/>
              </a:xfrm>
              <a:prstGeom prst="rect">
                <a:avLst/>
              </a:prstGeom>
              <a:solidFill>
                <a:srgbClr val="99DD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297" name="Freeform 170">
                <a:extLst>
                  <a:ext uri="{FF2B5EF4-FFF2-40B4-BE49-F238E27FC236}">
                    <a16:creationId xmlns:a16="http://schemas.microsoft.com/office/drawing/2014/main" id="{7A79998D-E716-0078-5D6E-1D3417195B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" y="66"/>
                <a:ext cx="512" cy="37"/>
              </a:xfrm>
              <a:custGeom>
                <a:avLst/>
                <a:gdLst>
                  <a:gd name="T0" fmla="*/ 0 w 672"/>
                  <a:gd name="T1" fmla="*/ 2 h 48"/>
                  <a:gd name="T2" fmla="*/ 2 w 672"/>
                  <a:gd name="T3" fmla="*/ 0 h 48"/>
                  <a:gd name="T4" fmla="*/ 15 w 672"/>
                  <a:gd name="T5" fmla="*/ 0 h 48"/>
                  <a:gd name="T6" fmla="*/ 14 w 672"/>
                  <a:gd name="T7" fmla="*/ 2 h 48"/>
                  <a:gd name="T8" fmla="*/ 0 w 672"/>
                  <a:gd name="T9" fmla="*/ 2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48"/>
                  <a:gd name="T17" fmla="*/ 672 w 67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48">
                    <a:moveTo>
                      <a:pt x="0" y="48"/>
                    </a:moveTo>
                    <a:lnTo>
                      <a:pt x="48" y="0"/>
                    </a:lnTo>
                    <a:lnTo>
                      <a:pt x="672" y="0"/>
                    </a:lnTo>
                    <a:lnTo>
                      <a:pt x="624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8" name="Freeform 171">
                <a:extLst>
                  <a:ext uri="{FF2B5EF4-FFF2-40B4-BE49-F238E27FC236}">
                    <a16:creationId xmlns:a16="http://schemas.microsoft.com/office/drawing/2014/main" id="{A18465C2-A453-D6AB-5A60-1947F4315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" y="96"/>
                <a:ext cx="144" cy="145"/>
              </a:xfrm>
              <a:custGeom>
                <a:avLst/>
                <a:gdLst>
                  <a:gd name="T0" fmla="*/ 144 w 144"/>
                  <a:gd name="T1" fmla="*/ 4 h 192"/>
                  <a:gd name="T2" fmla="*/ 0 w 144"/>
                  <a:gd name="T3" fmla="*/ 4 h 192"/>
                  <a:gd name="T4" fmla="*/ 0 w 144"/>
                  <a:gd name="T5" fmla="*/ 0 h 192"/>
                  <a:gd name="T6" fmla="*/ 144 w 144"/>
                  <a:gd name="T7" fmla="*/ 0 h 192"/>
                  <a:gd name="T8" fmla="*/ 144 w 144"/>
                  <a:gd name="T9" fmla="*/ 4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92"/>
                  <a:gd name="T17" fmla="*/ 144 w 14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92">
                    <a:moveTo>
                      <a:pt x="144" y="192"/>
                    </a:moveTo>
                    <a:lnTo>
                      <a:pt x="0" y="192"/>
                    </a:lnTo>
                    <a:lnTo>
                      <a:pt x="0" y="0"/>
                    </a:lnTo>
                    <a:lnTo>
                      <a:pt x="144" y="0"/>
                    </a:lnTo>
                    <a:lnTo>
                      <a:pt x="144" y="192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9" name="Freeform 172">
                <a:extLst>
                  <a:ext uri="{FF2B5EF4-FFF2-40B4-BE49-F238E27FC236}">
                    <a16:creationId xmlns:a16="http://schemas.microsoft.com/office/drawing/2014/main" id="{1FD0F9A0-A5CB-0C54-A423-305EB34AF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" y="48"/>
                <a:ext cx="192" cy="48"/>
              </a:xfrm>
              <a:custGeom>
                <a:avLst/>
                <a:gdLst>
                  <a:gd name="T0" fmla="*/ 144 w 192"/>
                  <a:gd name="T1" fmla="*/ 48 h 48"/>
                  <a:gd name="T2" fmla="*/ 0 w 192"/>
                  <a:gd name="T3" fmla="*/ 48 h 48"/>
                  <a:gd name="T4" fmla="*/ 48 w 192"/>
                  <a:gd name="T5" fmla="*/ 0 h 48"/>
                  <a:gd name="T6" fmla="*/ 192 w 192"/>
                  <a:gd name="T7" fmla="*/ 0 h 48"/>
                  <a:gd name="T8" fmla="*/ 144 w 19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48"/>
                  <a:gd name="T17" fmla="*/ 192 w 19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48">
                    <a:moveTo>
                      <a:pt x="144" y="48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192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0" name="Freeform 173">
                <a:extLst>
                  <a:ext uri="{FF2B5EF4-FFF2-40B4-BE49-F238E27FC236}">
                    <a16:creationId xmlns:a16="http://schemas.microsoft.com/office/drawing/2014/main" id="{9528D7A3-EB2F-D494-1BD6-5E166C5FC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48"/>
                <a:ext cx="48" cy="192"/>
              </a:xfrm>
              <a:custGeom>
                <a:avLst/>
                <a:gdLst>
                  <a:gd name="T0" fmla="*/ 0 w 48"/>
                  <a:gd name="T1" fmla="*/ 48 h 192"/>
                  <a:gd name="T2" fmla="*/ 48 w 48"/>
                  <a:gd name="T3" fmla="*/ 0 h 192"/>
                  <a:gd name="T4" fmla="*/ 48 w 48"/>
                  <a:gd name="T5" fmla="*/ 144 h 192"/>
                  <a:gd name="T6" fmla="*/ 0 w 48"/>
                  <a:gd name="T7" fmla="*/ 192 h 192"/>
                  <a:gd name="T8" fmla="*/ 0 w 48"/>
                  <a:gd name="T9" fmla="*/ 48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92"/>
                  <a:gd name="T17" fmla="*/ 48 w 4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92">
                    <a:moveTo>
                      <a:pt x="0" y="48"/>
                    </a:moveTo>
                    <a:lnTo>
                      <a:pt x="48" y="0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1" name="Rectangle 174">
                <a:extLst>
                  <a:ext uri="{FF2B5EF4-FFF2-40B4-BE49-F238E27FC236}">
                    <a16:creationId xmlns:a16="http://schemas.microsoft.com/office/drawing/2014/main" id="{079B181A-E8AF-73AE-BA9E-C39B683DA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" y="232"/>
                <a:ext cx="0" cy="93"/>
              </a:xfrm>
              <a:prstGeom prst="rect">
                <a:avLst/>
              </a:prstGeom>
              <a:solidFill>
                <a:srgbClr val="99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000">
                  <a:latin typeface="Verdana" panose="020B0604030504040204" pitchFamily="34" charset="0"/>
                </a:endParaRPr>
              </a:p>
            </p:txBody>
          </p:sp>
        </p:grpSp>
      </p:grpSp>
      <p:grpSp>
        <p:nvGrpSpPr>
          <p:cNvPr id="5196" name="Group 175">
            <a:extLst>
              <a:ext uri="{FF2B5EF4-FFF2-40B4-BE49-F238E27FC236}">
                <a16:creationId xmlns:a16="http://schemas.microsoft.com/office/drawing/2014/main" id="{BA94F0B3-3BE2-FA3F-883D-BA1D83D6D7B5}"/>
              </a:ext>
            </a:extLst>
          </p:cNvPr>
          <p:cNvGrpSpPr>
            <a:grpSpLocks/>
          </p:cNvGrpSpPr>
          <p:nvPr/>
        </p:nvGrpSpPr>
        <p:grpSpPr bwMode="auto">
          <a:xfrm>
            <a:off x="7370763" y="3571875"/>
            <a:ext cx="422275" cy="234950"/>
            <a:chOff x="331" y="406"/>
            <a:chExt cx="288" cy="144"/>
          </a:xfrm>
        </p:grpSpPr>
        <p:sp>
          <p:nvSpPr>
            <p:cNvPr id="5286" name="Rectangle 176">
              <a:extLst>
                <a:ext uri="{FF2B5EF4-FFF2-40B4-BE49-F238E27FC236}">
                  <a16:creationId xmlns:a16="http://schemas.microsoft.com/office/drawing/2014/main" id="{A14681C7-9A0F-7E4B-A1D3-AA6BE4B11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454"/>
              <a:ext cx="240" cy="96"/>
            </a:xfrm>
            <a:prstGeom prst="rect">
              <a:avLst/>
            </a:prstGeom>
            <a:solidFill>
              <a:srgbClr val="FDFFB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3152" tIns="18288" rIns="73152" bIns="1828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GB" altLang="en-US" sz="1000">
                <a:latin typeface="Verdana" panose="020B0604030504040204" pitchFamily="34" charset="0"/>
              </a:endParaRPr>
            </a:p>
          </p:txBody>
        </p:sp>
        <p:sp>
          <p:nvSpPr>
            <p:cNvPr id="5287" name="Freeform 177">
              <a:extLst>
                <a:ext uri="{FF2B5EF4-FFF2-40B4-BE49-F238E27FC236}">
                  <a16:creationId xmlns:a16="http://schemas.microsoft.com/office/drawing/2014/main" id="{8C5AF160-91D2-8136-4789-328BAB10A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" y="406"/>
              <a:ext cx="288" cy="48"/>
            </a:xfrm>
            <a:custGeom>
              <a:avLst/>
              <a:gdLst>
                <a:gd name="T0" fmla="*/ 0 w 288"/>
                <a:gd name="T1" fmla="*/ 48 h 48"/>
                <a:gd name="T2" fmla="*/ 48 w 288"/>
                <a:gd name="T3" fmla="*/ 0 h 48"/>
                <a:gd name="T4" fmla="*/ 288 w 288"/>
                <a:gd name="T5" fmla="*/ 0 h 48"/>
                <a:gd name="T6" fmla="*/ 240 w 288"/>
                <a:gd name="T7" fmla="*/ 48 h 48"/>
                <a:gd name="T8" fmla="*/ 0 w 288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48"/>
                <a:gd name="T17" fmla="*/ 288 w 28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48">
                  <a:moveTo>
                    <a:pt x="0" y="48"/>
                  </a:moveTo>
                  <a:lnTo>
                    <a:pt x="48" y="0"/>
                  </a:lnTo>
                  <a:lnTo>
                    <a:pt x="288" y="0"/>
                  </a:lnTo>
                  <a:lnTo>
                    <a:pt x="24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DFFB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8" name="Freeform 178">
              <a:extLst>
                <a:ext uri="{FF2B5EF4-FFF2-40B4-BE49-F238E27FC236}">
                  <a16:creationId xmlns:a16="http://schemas.microsoft.com/office/drawing/2014/main" id="{263F25DB-85ED-6ECA-6D15-EE20D731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" y="406"/>
              <a:ext cx="48" cy="144"/>
            </a:xfrm>
            <a:custGeom>
              <a:avLst/>
              <a:gdLst>
                <a:gd name="T0" fmla="*/ 0 w 48"/>
                <a:gd name="T1" fmla="*/ 48 h 144"/>
                <a:gd name="T2" fmla="*/ 48 w 48"/>
                <a:gd name="T3" fmla="*/ 0 h 144"/>
                <a:gd name="T4" fmla="*/ 48 w 48"/>
                <a:gd name="T5" fmla="*/ 96 h 144"/>
                <a:gd name="T6" fmla="*/ 0 w 48"/>
                <a:gd name="T7" fmla="*/ 144 h 144"/>
                <a:gd name="T8" fmla="*/ 0 w 48"/>
                <a:gd name="T9" fmla="*/ 48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44"/>
                <a:gd name="T17" fmla="*/ 48 w 4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44">
                  <a:moveTo>
                    <a:pt x="0" y="48"/>
                  </a:moveTo>
                  <a:lnTo>
                    <a:pt x="48" y="0"/>
                  </a:lnTo>
                  <a:lnTo>
                    <a:pt x="48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DFFB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9" name="Rectangle 179">
              <a:extLst>
                <a:ext uri="{FF2B5EF4-FFF2-40B4-BE49-F238E27FC236}">
                  <a16:creationId xmlns:a16="http://schemas.microsoft.com/office/drawing/2014/main" id="{C3A07CF4-EBB7-9FD0-76ED-DB1F15295E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7" y="446"/>
              <a:ext cx="0" cy="93"/>
            </a:xfrm>
            <a:prstGeom prst="rect">
              <a:avLst/>
            </a:prstGeom>
            <a:solidFill>
              <a:srgbClr val="FDF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Verdana" panose="020B0604030504040204" pitchFamily="34" charset="0"/>
              </a:endParaRPr>
            </a:p>
          </p:txBody>
        </p:sp>
      </p:grpSp>
      <p:grpSp>
        <p:nvGrpSpPr>
          <p:cNvPr id="5197" name="Group 180">
            <a:extLst>
              <a:ext uri="{FF2B5EF4-FFF2-40B4-BE49-F238E27FC236}">
                <a16:creationId xmlns:a16="http://schemas.microsoft.com/office/drawing/2014/main" id="{B1CF532A-B0C6-F0F4-A27B-23D05A21C825}"/>
              </a:ext>
            </a:extLst>
          </p:cNvPr>
          <p:cNvGrpSpPr>
            <a:grpSpLocks/>
          </p:cNvGrpSpPr>
          <p:nvPr/>
        </p:nvGrpSpPr>
        <p:grpSpPr bwMode="auto">
          <a:xfrm>
            <a:off x="4732338" y="3678238"/>
            <a:ext cx="557212" cy="161925"/>
            <a:chOff x="286" y="387"/>
            <a:chExt cx="380" cy="99"/>
          </a:xfrm>
        </p:grpSpPr>
        <p:sp>
          <p:nvSpPr>
            <p:cNvPr id="5284" name="Freeform 181">
              <a:extLst>
                <a:ext uri="{FF2B5EF4-FFF2-40B4-BE49-F238E27FC236}">
                  <a16:creationId xmlns:a16="http://schemas.microsoft.com/office/drawing/2014/main" id="{C011B058-8FAC-9AC0-06DA-CE5F38B0D4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6" y="402"/>
              <a:ext cx="380" cy="84"/>
            </a:xfrm>
            <a:custGeom>
              <a:avLst/>
              <a:gdLst>
                <a:gd name="T0" fmla="*/ 16 w 432"/>
                <a:gd name="T1" fmla="*/ 0 h 96"/>
                <a:gd name="T2" fmla="*/ 72 w 432"/>
                <a:gd name="T3" fmla="*/ 0 h 96"/>
                <a:gd name="T4" fmla="*/ 55 w 432"/>
                <a:gd name="T5" fmla="*/ 16 h 96"/>
                <a:gd name="T6" fmla="*/ 0 w 432"/>
                <a:gd name="T7" fmla="*/ 16 h 96"/>
                <a:gd name="T8" fmla="*/ 16 w 4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96"/>
                <a:gd name="T17" fmla="*/ 432 w 4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96">
                  <a:moveTo>
                    <a:pt x="96" y="0"/>
                  </a:moveTo>
                  <a:lnTo>
                    <a:pt x="432" y="0"/>
                  </a:lnTo>
                  <a:lnTo>
                    <a:pt x="336" y="96"/>
                  </a:lnTo>
                  <a:lnTo>
                    <a:pt x="0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974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5" name="Text Box 182">
              <a:extLst>
                <a:ext uri="{FF2B5EF4-FFF2-40B4-BE49-F238E27FC236}">
                  <a16:creationId xmlns:a16="http://schemas.microsoft.com/office/drawing/2014/main" id="{9DA2D940-43D0-12AA-CA5B-CE1C48310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387"/>
              <a:ext cx="0" cy="93"/>
            </a:xfrm>
            <a:prstGeom prst="rect">
              <a:avLst/>
            </a:prstGeom>
            <a:solidFill>
              <a:srgbClr val="997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Verdana" panose="020B0604030504040204" pitchFamily="34" charset="0"/>
              </a:endParaRPr>
            </a:p>
          </p:txBody>
        </p:sp>
      </p:grpSp>
      <p:grpSp>
        <p:nvGrpSpPr>
          <p:cNvPr id="5198" name="Group 183">
            <a:extLst>
              <a:ext uri="{FF2B5EF4-FFF2-40B4-BE49-F238E27FC236}">
                <a16:creationId xmlns:a16="http://schemas.microsoft.com/office/drawing/2014/main" id="{96EBFB42-C484-0CF4-5FC5-B53D5E88E711}"/>
              </a:ext>
            </a:extLst>
          </p:cNvPr>
          <p:cNvGrpSpPr>
            <a:grpSpLocks/>
          </p:cNvGrpSpPr>
          <p:nvPr/>
        </p:nvGrpSpPr>
        <p:grpSpPr bwMode="auto">
          <a:xfrm>
            <a:off x="4711700" y="3152775"/>
            <a:ext cx="420688" cy="234950"/>
            <a:chOff x="331" y="406"/>
            <a:chExt cx="288" cy="144"/>
          </a:xfrm>
        </p:grpSpPr>
        <p:sp>
          <p:nvSpPr>
            <p:cNvPr id="5280" name="Rectangle 184">
              <a:extLst>
                <a:ext uri="{FF2B5EF4-FFF2-40B4-BE49-F238E27FC236}">
                  <a16:creationId xmlns:a16="http://schemas.microsoft.com/office/drawing/2014/main" id="{A543ED6E-EC22-3D2A-4187-C0C4423EA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454"/>
              <a:ext cx="240" cy="96"/>
            </a:xfrm>
            <a:prstGeom prst="rect">
              <a:avLst/>
            </a:prstGeom>
            <a:solidFill>
              <a:srgbClr val="FDFFB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3152" tIns="18288" rIns="73152" bIns="1828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GB" altLang="en-US" sz="1000">
                <a:latin typeface="Verdana" panose="020B0604030504040204" pitchFamily="34" charset="0"/>
              </a:endParaRPr>
            </a:p>
          </p:txBody>
        </p:sp>
        <p:sp>
          <p:nvSpPr>
            <p:cNvPr id="5281" name="Freeform 185">
              <a:extLst>
                <a:ext uri="{FF2B5EF4-FFF2-40B4-BE49-F238E27FC236}">
                  <a16:creationId xmlns:a16="http://schemas.microsoft.com/office/drawing/2014/main" id="{55647F2A-4513-EC49-5BB8-63D9BFEEC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" y="406"/>
              <a:ext cx="288" cy="48"/>
            </a:xfrm>
            <a:custGeom>
              <a:avLst/>
              <a:gdLst>
                <a:gd name="T0" fmla="*/ 0 w 288"/>
                <a:gd name="T1" fmla="*/ 48 h 48"/>
                <a:gd name="T2" fmla="*/ 48 w 288"/>
                <a:gd name="T3" fmla="*/ 0 h 48"/>
                <a:gd name="T4" fmla="*/ 288 w 288"/>
                <a:gd name="T5" fmla="*/ 0 h 48"/>
                <a:gd name="T6" fmla="*/ 240 w 288"/>
                <a:gd name="T7" fmla="*/ 48 h 48"/>
                <a:gd name="T8" fmla="*/ 0 w 288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48"/>
                <a:gd name="T17" fmla="*/ 288 w 28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48">
                  <a:moveTo>
                    <a:pt x="0" y="48"/>
                  </a:moveTo>
                  <a:lnTo>
                    <a:pt x="48" y="0"/>
                  </a:lnTo>
                  <a:lnTo>
                    <a:pt x="288" y="0"/>
                  </a:lnTo>
                  <a:lnTo>
                    <a:pt x="24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DFFB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2" name="Freeform 186">
              <a:extLst>
                <a:ext uri="{FF2B5EF4-FFF2-40B4-BE49-F238E27FC236}">
                  <a16:creationId xmlns:a16="http://schemas.microsoft.com/office/drawing/2014/main" id="{184BDFD8-2D5F-2F26-F160-DAF0B4495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" y="406"/>
              <a:ext cx="48" cy="144"/>
            </a:xfrm>
            <a:custGeom>
              <a:avLst/>
              <a:gdLst>
                <a:gd name="T0" fmla="*/ 0 w 48"/>
                <a:gd name="T1" fmla="*/ 48 h 144"/>
                <a:gd name="T2" fmla="*/ 48 w 48"/>
                <a:gd name="T3" fmla="*/ 0 h 144"/>
                <a:gd name="T4" fmla="*/ 48 w 48"/>
                <a:gd name="T5" fmla="*/ 96 h 144"/>
                <a:gd name="T6" fmla="*/ 0 w 48"/>
                <a:gd name="T7" fmla="*/ 144 h 144"/>
                <a:gd name="T8" fmla="*/ 0 w 48"/>
                <a:gd name="T9" fmla="*/ 48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44"/>
                <a:gd name="T17" fmla="*/ 48 w 4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44">
                  <a:moveTo>
                    <a:pt x="0" y="48"/>
                  </a:moveTo>
                  <a:lnTo>
                    <a:pt x="48" y="0"/>
                  </a:lnTo>
                  <a:lnTo>
                    <a:pt x="48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DFFB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3" name="Rectangle 187">
              <a:extLst>
                <a:ext uri="{FF2B5EF4-FFF2-40B4-BE49-F238E27FC236}">
                  <a16:creationId xmlns:a16="http://schemas.microsoft.com/office/drawing/2014/main" id="{08D51966-A4B1-68D9-12BE-5C4C0F8488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7" y="444"/>
              <a:ext cx="0" cy="93"/>
            </a:xfrm>
            <a:prstGeom prst="rect">
              <a:avLst/>
            </a:prstGeom>
            <a:solidFill>
              <a:srgbClr val="FDF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Verdana" panose="020B0604030504040204" pitchFamily="34" charset="0"/>
              </a:endParaRPr>
            </a:p>
          </p:txBody>
        </p:sp>
      </p:grpSp>
      <p:grpSp>
        <p:nvGrpSpPr>
          <p:cNvPr id="5199" name="Group 188">
            <a:extLst>
              <a:ext uri="{FF2B5EF4-FFF2-40B4-BE49-F238E27FC236}">
                <a16:creationId xmlns:a16="http://schemas.microsoft.com/office/drawing/2014/main" id="{365E6C70-EE23-7136-1E87-1AF04CE02CEC}"/>
              </a:ext>
            </a:extLst>
          </p:cNvPr>
          <p:cNvGrpSpPr>
            <a:grpSpLocks/>
          </p:cNvGrpSpPr>
          <p:nvPr/>
        </p:nvGrpSpPr>
        <p:grpSpPr bwMode="auto">
          <a:xfrm>
            <a:off x="4865688" y="2894013"/>
            <a:ext cx="969962" cy="877887"/>
            <a:chOff x="528" y="48"/>
            <a:chExt cx="662" cy="538"/>
          </a:xfrm>
        </p:grpSpPr>
        <p:sp>
          <p:nvSpPr>
            <p:cNvPr id="5266" name="Oval 189">
              <a:extLst>
                <a:ext uri="{FF2B5EF4-FFF2-40B4-BE49-F238E27FC236}">
                  <a16:creationId xmlns:a16="http://schemas.microsoft.com/office/drawing/2014/main" id="{5E0D6375-1003-E229-6719-19C369E068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6" y="563"/>
              <a:ext cx="46" cy="23"/>
            </a:xfrm>
            <a:prstGeom prst="ellipse">
              <a:avLst/>
            </a:prstGeom>
            <a:solidFill>
              <a:srgbClr val="99DD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5267" name="Group 190">
              <a:extLst>
                <a:ext uri="{FF2B5EF4-FFF2-40B4-BE49-F238E27FC236}">
                  <a16:creationId xmlns:a16="http://schemas.microsoft.com/office/drawing/2014/main" id="{0FCA3284-DC03-9A64-70BA-4DCE65DB20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48"/>
              <a:ext cx="662" cy="528"/>
              <a:chOff x="528" y="48"/>
              <a:chExt cx="662" cy="528"/>
            </a:xfrm>
          </p:grpSpPr>
          <p:sp>
            <p:nvSpPr>
              <p:cNvPr id="5268" name="Rectangle 191">
                <a:extLst>
                  <a:ext uri="{FF2B5EF4-FFF2-40B4-BE49-F238E27FC236}">
                    <a16:creationId xmlns:a16="http://schemas.microsoft.com/office/drawing/2014/main" id="{B273E835-1914-DE15-F11B-78AB1A748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96"/>
                <a:ext cx="48" cy="480"/>
              </a:xfrm>
              <a:prstGeom prst="rect">
                <a:avLst/>
              </a:prstGeom>
              <a:solidFill>
                <a:srgbClr val="99DD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269" name="Line 192">
                <a:extLst>
                  <a:ext uri="{FF2B5EF4-FFF2-40B4-BE49-F238E27FC236}">
                    <a16:creationId xmlns:a16="http://schemas.microsoft.com/office/drawing/2014/main" id="{2DD2C12C-FBA6-7325-40C3-A926FE9FC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4" y="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0" name="Line 193">
                <a:extLst>
                  <a:ext uri="{FF2B5EF4-FFF2-40B4-BE49-F238E27FC236}">
                    <a16:creationId xmlns:a16="http://schemas.microsoft.com/office/drawing/2014/main" id="{A76844E5-5DAE-6439-7985-A5CB75F26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71" name="Group 194">
                <a:extLst>
                  <a:ext uri="{FF2B5EF4-FFF2-40B4-BE49-F238E27FC236}">
                    <a16:creationId xmlns:a16="http://schemas.microsoft.com/office/drawing/2014/main" id="{77A052B9-BDA5-3A54-D828-669A63CFFA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2" y="85"/>
                <a:ext cx="23" cy="141"/>
                <a:chOff x="960" y="251"/>
                <a:chExt cx="23" cy="141"/>
              </a:xfrm>
            </p:grpSpPr>
            <p:sp>
              <p:nvSpPr>
                <p:cNvPr id="5278" name="Line 195">
                  <a:extLst>
                    <a:ext uri="{FF2B5EF4-FFF2-40B4-BE49-F238E27FC236}">
                      <a16:creationId xmlns:a16="http://schemas.microsoft.com/office/drawing/2014/main" id="{BD743E16-14AC-067C-3C80-27930C532B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71" y="251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9" name="Oval 196">
                  <a:extLst>
                    <a:ext uri="{FF2B5EF4-FFF2-40B4-BE49-F238E27FC236}">
                      <a16:creationId xmlns:a16="http://schemas.microsoft.com/office/drawing/2014/main" id="{9F1DAE4C-9641-1801-7D78-5CDC3FDA8C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47"/>
                  <a:ext cx="23" cy="45"/>
                </a:xfrm>
                <a:prstGeom prst="ellipse">
                  <a:avLst/>
                </a:prstGeom>
                <a:solidFill>
                  <a:srgbClr val="99DD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5272" name="Rectangle 197">
                <a:extLst>
                  <a:ext uri="{FF2B5EF4-FFF2-40B4-BE49-F238E27FC236}">
                    <a16:creationId xmlns:a16="http://schemas.microsoft.com/office/drawing/2014/main" id="{1EBB2EA1-6D3B-068F-A7D4-15FEE7D37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02"/>
                <a:ext cx="480" cy="23"/>
              </a:xfrm>
              <a:prstGeom prst="rect">
                <a:avLst/>
              </a:prstGeom>
              <a:solidFill>
                <a:srgbClr val="99DD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273" name="Freeform 198">
                <a:extLst>
                  <a:ext uri="{FF2B5EF4-FFF2-40B4-BE49-F238E27FC236}">
                    <a16:creationId xmlns:a16="http://schemas.microsoft.com/office/drawing/2014/main" id="{04058E85-29E7-B1C4-003E-35E2F8B814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" y="66"/>
                <a:ext cx="512" cy="37"/>
              </a:xfrm>
              <a:custGeom>
                <a:avLst/>
                <a:gdLst>
                  <a:gd name="T0" fmla="*/ 0 w 672"/>
                  <a:gd name="T1" fmla="*/ 2 h 48"/>
                  <a:gd name="T2" fmla="*/ 2 w 672"/>
                  <a:gd name="T3" fmla="*/ 0 h 48"/>
                  <a:gd name="T4" fmla="*/ 15 w 672"/>
                  <a:gd name="T5" fmla="*/ 0 h 48"/>
                  <a:gd name="T6" fmla="*/ 14 w 672"/>
                  <a:gd name="T7" fmla="*/ 2 h 48"/>
                  <a:gd name="T8" fmla="*/ 0 w 672"/>
                  <a:gd name="T9" fmla="*/ 2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48"/>
                  <a:gd name="T17" fmla="*/ 672 w 67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48">
                    <a:moveTo>
                      <a:pt x="0" y="48"/>
                    </a:moveTo>
                    <a:lnTo>
                      <a:pt x="48" y="0"/>
                    </a:lnTo>
                    <a:lnTo>
                      <a:pt x="672" y="0"/>
                    </a:lnTo>
                    <a:lnTo>
                      <a:pt x="624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4" name="Freeform 199">
                <a:extLst>
                  <a:ext uri="{FF2B5EF4-FFF2-40B4-BE49-F238E27FC236}">
                    <a16:creationId xmlns:a16="http://schemas.microsoft.com/office/drawing/2014/main" id="{7C8C4CD1-B2EB-BA10-35DC-C9B9CAF26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" y="96"/>
                <a:ext cx="144" cy="145"/>
              </a:xfrm>
              <a:custGeom>
                <a:avLst/>
                <a:gdLst>
                  <a:gd name="T0" fmla="*/ 144 w 144"/>
                  <a:gd name="T1" fmla="*/ 4 h 192"/>
                  <a:gd name="T2" fmla="*/ 0 w 144"/>
                  <a:gd name="T3" fmla="*/ 4 h 192"/>
                  <a:gd name="T4" fmla="*/ 0 w 144"/>
                  <a:gd name="T5" fmla="*/ 0 h 192"/>
                  <a:gd name="T6" fmla="*/ 144 w 144"/>
                  <a:gd name="T7" fmla="*/ 0 h 192"/>
                  <a:gd name="T8" fmla="*/ 144 w 144"/>
                  <a:gd name="T9" fmla="*/ 4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92"/>
                  <a:gd name="T17" fmla="*/ 144 w 14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92">
                    <a:moveTo>
                      <a:pt x="144" y="192"/>
                    </a:moveTo>
                    <a:lnTo>
                      <a:pt x="0" y="192"/>
                    </a:lnTo>
                    <a:lnTo>
                      <a:pt x="0" y="0"/>
                    </a:lnTo>
                    <a:lnTo>
                      <a:pt x="144" y="0"/>
                    </a:lnTo>
                    <a:lnTo>
                      <a:pt x="144" y="192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5" name="Freeform 200">
                <a:extLst>
                  <a:ext uri="{FF2B5EF4-FFF2-40B4-BE49-F238E27FC236}">
                    <a16:creationId xmlns:a16="http://schemas.microsoft.com/office/drawing/2014/main" id="{D83CD351-31AC-D37A-8C17-EA49FC60C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" y="48"/>
                <a:ext cx="192" cy="48"/>
              </a:xfrm>
              <a:custGeom>
                <a:avLst/>
                <a:gdLst>
                  <a:gd name="T0" fmla="*/ 144 w 192"/>
                  <a:gd name="T1" fmla="*/ 48 h 48"/>
                  <a:gd name="T2" fmla="*/ 0 w 192"/>
                  <a:gd name="T3" fmla="*/ 48 h 48"/>
                  <a:gd name="T4" fmla="*/ 48 w 192"/>
                  <a:gd name="T5" fmla="*/ 0 h 48"/>
                  <a:gd name="T6" fmla="*/ 192 w 192"/>
                  <a:gd name="T7" fmla="*/ 0 h 48"/>
                  <a:gd name="T8" fmla="*/ 144 w 19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48"/>
                  <a:gd name="T17" fmla="*/ 192 w 19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48">
                    <a:moveTo>
                      <a:pt x="144" y="48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192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6" name="Freeform 201">
                <a:extLst>
                  <a:ext uri="{FF2B5EF4-FFF2-40B4-BE49-F238E27FC236}">
                    <a16:creationId xmlns:a16="http://schemas.microsoft.com/office/drawing/2014/main" id="{927D1BC7-D623-0BA8-7310-A43E55729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48"/>
                <a:ext cx="48" cy="192"/>
              </a:xfrm>
              <a:custGeom>
                <a:avLst/>
                <a:gdLst>
                  <a:gd name="T0" fmla="*/ 0 w 48"/>
                  <a:gd name="T1" fmla="*/ 48 h 192"/>
                  <a:gd name="T2" fmla="*/ 48 w 48"/>
                  <a:gd name="T3" fmla="*/ 0 h 192"/>
                  <a:gd name="T4" fmla="*/ 48 w 48"/>
                  <a:gd name="T5" fmla="*/ 144 h 192"/>
                  <a:gd name="T6" fmla="*/ 0 w 48"/>
                  <a:gd name="T7" fmla="*/ 192 h 192"/>
                  <a:gd name="T8" fmla="*/ 0 w 48"/>
                  <a:gd name="T9" fmla="*/ 48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92"/>
                  <a:gd name="T17" fmla="*/ 48 w 4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92">
                    <a:moveTo>
                      <a:pt x="0" y="48"/>
                    </a:moveTo>
                    <a:lnTo>
                      <a:pt x="48" y="0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7" name="Rectangle 202">
                <a:extLst>
                  <a:ext uri="{FF2B5EF4-FFF2-40B4-BE49-F238E27FC236}">
                    <a16:creationId xmlns:a16="http://schemas.microsoft.com/office/drawing/2014/main" id="{F46E9BD2-8E6D-7456-BB06-043A59676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" y="232"/>
                <a:ext cx="0" cy="93"/>
              </a:xfrm>
              <a:prstGeom prst="rect">
                <a:avLst/>
              </a:prstGeom>
              <a:solidFill>
                <a:srgbClr val="99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000">
                  <a:latin typeface="Verdana" panose="020B0604030504040204" pitchFamily="34" charset="0"/>
                </a:endParaRPr>
              </a:p>
            </p:txBody>
          </p:sp>
        </p:grpSp>
      </p:grpSp>
      <p:grpSp>
        <p:nvGrpSpPr>
          <p:cNvPr id="5200" name="Group 203">
            <a:extLst>
              <a:ext uri="{FF2B5EF4-FFF2-40B4-BE49-F238E27FC236}">
                <a16:creationId xmlns:a16="http://schemas.microsoft.com/office/drawing/2014/main" id="{87309D17-8BC3-78D0-66D3-E278E13503F9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5557838"/>
            <a:ext cx="555625" cy="163512"/>
            <a:chOff x="286" y="386"/>
            <a:chExt cx="380" cy="100"/>
          </a:xfrm>
        </p:grpSpPr>
        <p:sp>
          <p:nvSpPr>
            <p:cNvPr id="5264" name="Freeform 204">
              <a:extLst>
                <a:ext uri="{FF2B5EF4-FFF2-40B4-BE49-F238E27FC236}">
                  <a16:creationId xmlns:a16="http://schemas.microsoft.com/office/drawing/2014/main" id="{6CD41DB9-496D-7016-A555-7F39E5CD16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6" y="402"/>
              <a:ext cx="380" cy="84"/>
            </a:xfrm>
            <a:custGeom>
              <a:avLst/>
              <a:gdLst>
                <a:gd name="T0" fmla="*/ 16 w 432"/>
                <a:gd name="T1" fmla="*/ 0 h 96"/>
                <a:gd name="T2" fmla="*/ 72 w 432"/>
                <a:gd name="T3" fmla="*/ 0 h 96"/>
                <a:gd name="T4" fmla="*/ 55 w 432"/>
                <a:gd name="T5" fmla="*/ 16 h 96"/>
                <a:gd name="T6" fmla="*/ 0 w 432"/>
                <a:gd name="T7" fmla="*/ 16 h 96"/>
                <a:gd name="T8" fmla="*/ 16 w 4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96"/>
                <a:gd name="T17" fmla="*/ 432 w 4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96">
                  <a:moveTo>
                    <a:pt x="96" y="0"/>
                  </a:moveTo>
                  <a:lnTo>
                    <a:pt x="432" y="0"/>
                  </a:lnTo>
                  <a:lnTo>
                    <a:pt x="336" y="96"/>
                  </a:lnTo>
                  <a:lnTo>
                    <a:pt x="0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9747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5" name="Text Box 205">
              <a:extLst>
                <a:ext uri="{FF2B5EF4-FFF2-40B4-BE49-F238E27FC236}">
                  <a16:creationId xmlns:a16="http://schemas.microsoft.com/office/drawing/2014/main" id="{71D38E73-F482-8DF3-C98C-331E0A384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386"/>
              <a:ext cx="0" cy="93"/>
            </a:xfrm>
            <a:prstGeom prst="rect">
              <a:avLst/>
            </a:prstGeom>
            <a:solidFill>
              <a:srgbClr val="997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Verdana" panose="020B0604030504040204" pitchFamily="34" charset="0"/>
              </a:endParaRPr>
            </a:p>
          </p:txBody>
        </p:sp>
      </p:grpSp>
      <p:grpSp>
        <p:nvGrpSpPr>
          <p:cNvPr id="5201" name="Group 206">
            <a:extLst>
              <a:ext uri="{FF2B5EF4-FFF2-40B4-BE49-F238E27FC236}">
                <a16:creationId xmlns:a16="http://schemas.microsoft.com/office/drawing/2014/main" id="{D89C7AE6-9B40-3F6D-1D02-67D3B84D7164}"/>
              </a:ext>
            </a:extLst>
          </p:cNvPr>
          <p:cNvGrpSpPr>
            <a:grpSpLocks/>
          </p:cNvGrpSpPr>
          <p:nvPr/>
        </p:nvGrpSpPr>
        <p:grpSpPr bwMode="auto">
          <a:xfrm>
            <a:off x="7442200" y="4773613"/>
            <a:ext cx="969963" cy="879475"/>
            <a:chOff x="528" y="48"/>
            <a:chExt cx="662" cy="538"/>
          </a:xfrm>
        </p:grpSpPr>
        <p:sp>
          <p:nvSpPr>
            <p:cNvPr id="5250" name="Oval 207">
              <a:extLst>
                <a:ext uri="{FF2B5EF4-FFF2-40B4-BE49-F238E27FC236}">
                  <a16:creationId xmlns:a16="http://schemas.microsoft.com/office/drawing/2014/main" id="{5F21FAE7-6C28-134C-BD88-9B9E2DC1B0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6" y="563"/>
              <a:ext cx="46" cy="23"/>
            </a:xfrm>
            <a:prstGeom prst="ellipse">
              <a:avLst/>
            </a:prstGeom>
            <a:solidFill>
              <a:srgbClr val="99DD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5251" name="Group 208">
              <a:extLst>
                <a:ext uri="{FF2B5EF4-FFF2-40B4-BE49-F238E27FC236}">
                  <a16:creationId xmlns:a16="http://schemas.microsoft.com/office/drawing/2014/main" id="{3C288931-8030-9E12-3D1F-874CCECB97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48"/>
              <a:ext cx="662" cy="528"/>
              <a:chOff x="528" y="48"/>
              <a:chExt cx="662" cy="528"/>
            </a:xfrm>
          </p:grpSpPr>
          <p:sp>
            <p:nvSpPr>
              <p:cNvPr id="5252" name="Rectangle 209">
                <a:extLst>
                  <a:ext uri="{FF2B5EF4-FFF2-40B4-BE49-F238E27FC236}">
                    <a16:creationId xmlns:a16="http://schemas.microsoft.com/office/drawing/2014/main" id="{B7DABC14-7591-40E6-00E4-771C879A7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96"/>
                <a:ext cx="48" cy="480"/>
              </a:xfrm>
              <a:prstGeom prst="rect">
                <a:avLst/>
              </a:prstGeom>
              <a:solidFill>
                <a:srgbClr val="99DD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253" name="Line 210">
                <a:extLst>
                  <a:ext uri="{FF2B5EF4-FFF2-40B4-BE49-F238E27FC236}">
                    <a16:creationId xmlns:a16="http://schemas.microsoft.com/office/drawing/2014/main" id="{EF36E404-5AA2-793D-17C3-07BB73EDD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4" y="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4" name="Line 211">
                <a:extLst>
                  <a:ext uri="{FF2B5EF4-FFF2-40B4-BE49-F238E27FC236}">
                    <a16:creationId xmlns:a16="http://schemas.microsoft.com/office/drawing/2014/main" id="{298CA56B-7B35-8E18-D42B-744086F7E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55" name="Group 212">
                <a:extLst>
                  <a:ext uri="{FF2B5EF4-FFF2-40B4-BE49-F238E27FC236}">
                    <a16:creationId xmlns:a16="http://schemas.microsoft.com/office/drawing/2014/main" id="{8B378735-7279-1F11-3653-2A02EA69F2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2" y="85"/>
                <a:ext cx="23" cy="141"/>
                <a:chOff x="960" y="251"/>
                <a:chExt cx="23" cy="141"/>
              </a:xfrm>
            </p:grpSpPr>
            <p:sp>
              <p:nvSpPr>
                <p:cNvPr id="5262" name="Line 213">
                  <a:extLst>
                    <a:ext uri="{FF2B5EF4-FFF2-40B4-BE49-F238E27FC236}">
                      <a16:creationId xmlns:a16="http://schemas.microsoft.com/office/drawing/2014/main" id="{D647B465-1C31-8108-9BF7-90E4982EAF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71" y="251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63" name="Oval 214">
                  <a:extLst>
                    <a:ext uri="{FF2B5EF4-FFF2-40B4-BE49-F238E27FC236}">
                      <a16:creationId xmlns:a16="http://schemas.microsoft.com/office/drawing/2014/main" id="{FB087D36-5F70-E2BB-9708-A8DA755A01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47"/>
                  <a:ext cx="23" cy="45"/>
                </a:xfrm>
                <a:prstGeom prst="ellipse">
                  <a:avLst/>
                </a:prstGeom>
                <a:solidFill>
                  <a:srgbClr val="99DD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5256" name="Rectangle 215">
                <a:extLst>
                  <a:ext uri="{FF2B5EF4-FFF2-40B4-BE49-F238E27FC236}">
                    <a16:creationId xmlns:a16="http://schemas.microsoft.com/office/drawing/2014/main" id="{BFA760AF-AC0D-AA37-1A2F-D27FD81DD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02"/>
                <a:ext cx="480" cy="23"/>
              </a:xfrm>
              <a:prstGeom prst="rect">
                <a:avLst/>
              </a:prstGeom>
              <a:solidFill>
                <a:srgbClr val="99DD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257" name="Freeform 216">
                <a:extLst>
                  <a:ext uri="{FF2B5EF4-FFF2-40B4-BE49-F238E27FC236}">
                    <a16:creationId xmlns:a16="http://schemas.microsoft.com/office/drawing/2014/main" id="{CE8457D8-936A-7405-28BF-3EE7CC4A7B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" y="66"/>
                <a:ext cx="512" cy="37"/>
              </a:xfrm>
              <a:custGeom>
                <a:avLst/>
                <a:gdLst>
                  <a:gd name="T0" fmla="*/ 0 w 672"/>
                  <a:gd name="T1" fmla="*/ 2 h 48"/>
                  <a:gd name="T2" fmla="*/ 2 w 672"/>
                  <a:gd name="T3" fmla="*/ 0 h 48"/>
                  <a:gd name="T4" fmla="*/ 15 w 672"/>
                  <a:gd name="T5" fmla="*/ 0 h 48"/>
                  <a:gd name="T6" fmla="*/ 14 w 672"/>
                  <a:gd name="T7" fmla="*/ 2 h 48"/>
                  <a:gd name="T8" fmla="*/ 0 w 672"/>
                  <a:gd name="T9" fmla="*/ 2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48"/>
                  <a:gd name="T17" fmla="*/ 672 w 67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48">
                    <a:moveTo>
                      <a:pt x="0" y="48"/>
                    </a:moveTo>
                    <a:lnTo>
                      <a:pt x="48" y="0"/>
                    </a:lnTo>
                    <a:lnTo>
                      <a:pt x="672" y="0"/>
                    </a:lnTo>
                    <a:lnTo>
                      <a:pt x="624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8" name="Freeform 217">
                <a:extLst>
                  <a:ext uri="{FF2B5EF4-FFF2-40B4-BE49-F238E27FC236}">
                    <a16:creationId xmlns:a16="http://schemas.microsoft.com/office/drawing/2014/main" id="{0D20C38A-0B9F-6252-A9CC-119EC2AEF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" y="96"/>
                <a:ext cx="144" cy="145"/>
              </a:xfrm>
              <a:custGeom>
                <a:avLst/>
                <a:gdLst>
                  <a:gd name="T0" fmla="*/ 144 w 144"/>
                  <a:gd name="T1" fmla="*/ 4 h 192"/>
                  <a:gd name="T2" fmla="*/ 0 w 144"/>
                  <a:gd name="T3" fmla="*/ 4 h 192"/>
                  <a:gd name="T4" fmla="*/ 0 w 144"/>
                  <a:gd name="T5" fmla="*/ 0 h 192"/>
                  <a:gd name="T6" fmla="*/ 144 w 144"/>
                  <a:gd name="T7" fmla="*/ 0 h 192"/>
                  <a:gd name="T8" fmla="*/ 144 w 144"/>
                  <a:gd name="T9" fmla="*/ 4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92"/>
                  <a:gd name="T17" fmla="*/ 144 w 14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92">
                    <a:moveTo>
                      <a:pt x="144" y="192"/>
                    </a:moveTo>
                    <a:lnTo>
                      <a:pt x="0" y="192"/>
                    </a:lnTo>
                    <a:lnTo>
                      <a:pt x="0" y="0"/>
                    </a:lnTo>
                    <a:lnTo>
                      <a:pt x="144" y="0"/>
                    </a:lnTo>
                    <a:lnTo>
                      <a:pt x="144" y="192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9" name="Freeform 218">
                <a:extLst>
                  <a:ext uri="{FF2B5EF4-FFF2-40B4-BE49-F238E27FC236}">
                    <a16:creationId xmlns:a16="http://schemas.microsoft.com/office/drawing/2014/main" id="{7D0F174B-F2AF-7B06-7256-17C5E0537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" y="48"/>
                <a:ext cx="192" cy="48"/>
              </a:xfrm>
              <a:custGeom>
                <a:avLst/>
                <a:gdLst>
                  <a:gd name="T0" fmla="*/ 144 w 192"/>
                  <a:gd name="T1" fmla="*/ 48 h 48"/>
                  <a:gd name="T2" fmla="*/ 0 w 192"/>
                  <a:gd name="T3" fmla="*/ 48 h 48"/>
                  <a:gd name="T4" fmla="*/ 48 w 192"/>
                  <a:gd name="T5" fmla="*/ 0 h 48"/>
                  <a:gd name="T6" fmla="*/ 192 w 192"/>
                  <a:gd name="T7" fmla="*/ 0 h 48"/>
                  <a:gd name="T8" fmla="*/ 144 w 19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48"/>
                  <a:gd name="T17" fmla="*/ 192 w 19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48">
                    <a:moveTo>
                      <a:pt x="144" y="48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192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0" name="Freeform 219">
                <a:extLst>
                  <a:ext uri="{FF2B5EF4-FFF2-40B4-BE49-F238E27FC236}">
                    <a16:creationId xmlns:a16="http://schemas.microsoft.com/office/drawing/2014/main" id="{EE9EF72E-DA15-5205-4DD8-5FEEF3480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48"/>
                <a:ext cx="48" cy="192"/>
              </a:xfrm>
              <a:custGeom>
                <a:avLst/>
                <a:gdLst>
                  <a:gd name="T0" fmla="*/ 0 w 48"/>
                  <a:gd name="T1" fmla="*/ 48 h 192"/>
                  <a:gd name="T2" fmla="*/ 48 w 48"/>
                  <a:gd name="T3" fmla="*/ 0 h 192"/>
                  <a:gd name="T4" fmla="*/ 48 w 48"/>
                  <a:gd name="T5" fmla="*/ 144 h 192"/>
                  <a:gd name="T6" fmla="*/ 0 w 48"/>
                  <a:gd name="T7" fmla="*/ 192 h 192"/>
                  <a:gd name="T8" fmla="*/ 0 w 48"/>
                  <a:gd name="T9" fmla="*/ 48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92"/>
                  <a:gd name="T17" fmla="*/ 48 w 4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92">
                    <a:moveTo>
                      <a:pt x="0" y="48"/>
                    </a:moveTo>
                    <a:lnTo>
                      <a:pt x="48" y="0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1" name="Rectangle 220">
                <a:extLst>
                  <a:ext uri="{FF2B5EF4-FFF2-40B4-BE49-F238E27FC236}">
                    <a16:creationId xmlns:a16="http://schemas.microsoft.com/office/drawing/2014/main" id="{1C4E82E0-2B2A-1FD3-C0E6-B8A7D3138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" y="233"/>
                <a:ext cx="0" cy="94"/>
              </a:xfrm>
              <a:prstGeom prst="rect">
                <a:avLst/>
              </a:prstGeom>
              <a:solidFill>
                <a:srgbClr val="99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000">
                  <a:latin typeface="Verdana" panose="020B0604030504040204" pitchFamily="34" charset="0"/>
                </a:endParaRPr>
              </a:p>
            </p:txBody>
          </p:sp>
        </p:grpSp>
      </p:grpSp>
      <p:grpSp>
        <p:nvGrpSpPr>
          <p:cNvPr id="5202" name="Group 221">
            <a:extLst>
              <a:ext uri="{FF2B5EF4-FFF2-40B4-BE49-F238E27FC236}">
                <a16:creationId xmlns:a16="http://schemas.microsoft.com/office/drawing/2014/main" id="{FE079CD1-556A-D6B1-9080-99E3A5B78746}"/>
              </a:ext>
            </a:extLst>
          </p:cNvPr>
          <p:cNvGrpSpPr>
            <a:grpSpLocks/>
          </p:cNvGrpSpPr>
          <p:nvPr/>
        </p:nvGrpSpPr>
        <p:grpSpPr bwMode="auto">
          <a:xfrm>
            <a:off x="4711700" y="1266825"/>
            <a:ext cx="420688" cy="234950"/>
            <a:chOff x="331" y="406"/>
            <a:chExt cx="288" cy="144"/>
          </a:xfrm>
        </p:grpSpPr>
        <p:sp>
          <p:nvSpPr>
            <p:cNvPr id="5246" name="Rectangle 222">
              <a:extLst>
                <a:ext uri="{FF2B5EF4-FFF2-40B4-BE49-F238E27FC236}">
                  <a16:creationId xmlns:a16="http://schemas.microsoft.com/office/drawing/2014/main" id="{114C1792-F9E5-31A7-B4E3-2902721F1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454"/>
              <a:ext cx="240" cy="96"/>
            </a:xfrm>
            <a:prstGeom prst="rect">
              <a:avLst/>
            </a:prstGeom>
            <a:solidFill>
              <a:srgbClr val="FDFFB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3152" tIns="18288" rIns="73152" bIns="1828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GB" altLang="en-US" sz="1000">
                <a:latin typeface="Verdana" panose="020B0604030504040204" pitchFamily="34" charset="0"/>
              </a:endParaRPr>
            </a:p>
          </p:txBody>
        </p:sp>
        <p:sp>
          <p:nvSpPr>
            <p:cNvPr id="5247" name="Freeform 223">
              <a:extLst>
                <a:ext uri="{FF2B5EF4-FFF2-40B4-BE49-F238E27FC236}">
                  <a16:creationId xmlns:a16="http://schemas.microsoft.com/office/drawing/2014/main" id="{FA4BE381-CF84-246B-120B-3DA3419BD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" y="406"/>
              <a:ext cx="288" cy="48"/>
            </a:xfrm>
            <a:custGeom>
              <a:avLst/>
              <a:gdLst>
                <a:gd name="T0" fmla="*/ 0 w 288"/>
                <a:gd name="T1" fmla="*/ 48 h 48"/>
                <a:gd name="T2" fmla="*/ 48 w 288"/>
                <a:gd name="T3" fmla="*/ 0 h 48"/>
                <a:gd name="T4" fmla="*/ 288 w 288"/>
                <a:gd name="T5" fmla="*/ 0 h 48"/>
                <a:gd name="T6" fmla="*/ 240 w 288"/>
                <a:gd name="T7" fmla="*/ 48 h 48"/>
                <a:gd name="T8" fmla="*/ 0 w 288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48"/>
                <a:gd name="T17" fmla="*/ 288 w 28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48">
                  <a:moveTo>
                    <a:pt x="0" y="48"/>
                  </a:moveTo>
                  <a:lnTo>
                    <a:pt x="48" y="0"/>
                  </a:lnTo>
                  <a:lnTo>
                    <a:pt x="288" y="0"/>
                  </a:lnTo>
                  <a:lnTo>
                    <a:pt x="24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DFFB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Freeform 224">
              <a:extLst>
                <a:ext uri="{FF2B5EF4-FFF2-40B4-BE49-F238E27FC236}">
                  <a16:creationId xmlns:a16="http://schemas.microsoft.com/office/drawing/2014/main" id="{05C1EB46-8C79-BF83-75F3-46E847CD3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" y="406"/>
              <a:ext cx="48" cy="144"/>
            </a:xfrm>
            <a:custGeom>
              <a:avLst/>
              <a:gdLst>
                <a:gd name="T0" fmla="*/ 0 w 48"/>
                <a:gd name="T1" fmla="*/ 48 h 144"/>
                <a:gd name="T2" fmla="*/ 48 w 48"/>
                <a:gd name="T3" fmla="*/ 0 h 144"/>
                <a:gd name="T4" fmla="*/ 48 w 48"/>
                <a:gd name="T5" fmla="*/ 96 h 144"/>
                <a:gd name="T6" fmla="*/ 0 w 48"/>
                <a:gd name="T7" fmla="*/ 144 h 144"/>
                <a:gd name="T8" fmla="*/ 0 w 48"/>
                <a:gd name="T9" fmla="*/ 48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44"/>
                <a:gd name="T17" fmla="*/ 48 w 4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44">
                  <a:moveTo>
                    <a:pt x="0" y="48"/>
                  </a:moveTo>
                  <a:lnTo>
                    <a:pt x="48" y="0"/>
                  </a:lnTo>
                  <a:lnTo>
                    <a:pt x="48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DFFB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Rectangle 225">
              <a:extLst>
                <a:ext uri="{FF2B5EF4-FFF2-40B4-BE49-F238E27FC236}">
                  <a16:creationId xmlns:a16="http://schemas.microsoft.com/office/drawing/2014/main" id="{ABC23217-E164-34AF-8169-55DAD12FB6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7" y="446"/>
              <a:ext cx="0" cy="93"/>
            </a:xfrm>
            <a:prstGeom prst="rect">
              <a:avLst/>
            </a:prstGeom>
            <a:solidFill>
              <a:srgbClr val="FDF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Verdana" panose="020B0604030504040204" pitchFamily="34" charset="0"/>
              </a:endParaRPr>
            </a:p>
          </p:txBody>
        </p:sp>
      </p:grpSp>
      <p:grpSp>
        <p:nvGrpSpPr>
          <p:cNvPr id="5203" name="Group 226">
            <a:extLst>
              <a:ext uri="{FF2B5EF4-FFF2-40B4-BE49-F238E27FC236}">
                <a16:creationId xmlns:a16="http://schemas.microsoft.com/office/drawing/2014/main" id="{2CD9F75F-E925-825D-0FD2-A0801CB9304A}"/>
              </a:ext>
            </a:extLst>
          </p:cNvPr>
          <p:cNvGrpSpPr>
            <a:grpSpLocks/>
          </p:cNvGrpSpPr>
          <p:nvPr/>
        </p:nvGrpSpPr>
        <p:grpSpPr bwMode="auto">
          <a:xfrm>
            <a:off x="4865688" y="1006475"/>
            <a:ext cx="969962" cy="877888"/>
            <a:chOff x="528" y="48"/>
            <a:chExt cx="662" cy="538"/>
          </a:xfrm>
        </p:grpSpPr>
        <p:sp>
          <p:nvSpPr>
            <p:cNvPr id="5232" name="Oval 227">
              <a:extLst>
                <a:ext uri="{FF2B5EF4-FFF2-40B4-BE49-F238E27FC236}">
                  <a16:creationId xmlns:a16="http://schemas.microsoft.com/office/drawing/2014/main" id="{16CF45AA-64BA-42F3-3D48-105CD49928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6" y="563"/>
              <a:ext cx="46" cy="23"/>
            </a:xfrm>
            <a:prstGeom prst="ellipse">
              <a:avLst/>
            </a:prstGeom>
            <a:solidFill>
              <a:srgbClr val="99DD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5233" name="Group 228">
              <a:extLst>
                <a:ext uri="{FF2B5EF4-FFF2-40B4-BE49-F238E27FC236}">
                  <a16:creationId xmlns:a16="http://schemas.microsoft.com/office/drawing/2014/main" id="{5A76DAAA-078A-1BA1-DF5C-AFBB1B52A4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48"/>
              <a:ext cx="662" cy="528"/>
              <a:chOff x="528" y="48"/>
              <a:chExt cx="662" cy="528"/>
            </a:xfrm>
          </p:grpSpPr>
          <p:sp>
            <p:nvSpPr>
              <p:cNvPr id="5234" name="Rectangle 229">
                <a:extLst>
                  <a:ext uri="{FF2B5EF4-FFF2-40B4-BE49-F238E27FC236}">
                    <a16:creationId xmlns:a16="http://schemas.microsoft.com/office/drawing/2014/main" id="{59EBF70A-1823-A696-FDB8-72FA42D56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96"/>
                <a:ext cx="48" cy="480"/>
              </a:xfrm>
              <a:prstGeom prst="rect">
                <a:avLst/>
              </a:prstGeom>
              <a:solidFill>
                <a:srgbClr val="99DD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235" name="Line 230">
                <a:extLst>
                  <a:ext uri="{FF2B5EF4-FFF2-40B4-BE49-F238E27FC236}">
                    <a16:creationId xmlns:a16="http://schemas.microsoft.com/office/drawing/2014/main" id="{87D60413-AABE-7EC3-746E-D3B0A307D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4" y="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6" name="Line 231">
                <a:extLst>
                  <a:ext uri="{FF2B5EF4-FFF2-40B4-BE49-F238E27FC236}">
                    <a16:creationId xmlns:a16="http://schemas.microsoft.com/office/drawing/2014/main" id="{999E2456-4955-9918-5B41-8E25C9CBE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37" name="Group 232">
                <a:extLst>
                  <a:ext uri="{FF2B5EF4-FFF2-40B4-BE49-F238E27FC236}">
                    <a16:creationId xmlns:a16="http://schemas.microsoft.com/office/drawing/2014/main" id="{026BEF39-E693-BCCB-F901-BCB90CB73B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2" y="85"/>
                <a:ext cx="23" cy="141"/>
                <a:chOff x="960" y="251"/>
                <a:chExt cx="23" cy="141"/>
              </a:xfrm>
            </p:grpSpPr>
            <p:sp>
              <p:nvSpPr>
                <p:cNvPr id="5244" name="Line 233">
                  <a:extLst>
                    <a:ext uri="{FF2B5EF4-FFF2-40B4-BE49-F238E27FC236}">
                      <a16:creationId xmlns:a16="http://schemas.microsoft.com/office/drawing/2014/main" id="{5C7EA864-0E9A-444C-D804-BC44EE0CC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71" y="251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45" name="Oval 234">
                  <a:extLst>
                    <a:ext uri="{FF2B5EF4-FFF2-40B4-BE49-F238E27FC236}">
                      <a16:creationId xmlns:a16="http://schemas.microsoft.com/office/drawing/2014/main" id="{515C3192-BA61-9C90-3B95-85A5085A6E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47"/>
                  <a:ext cx="23" cy="45"/>
                </a:xfrm>
                <a:prstGeom prst="ellipse">
                  <a:avLst/>
                </a:prstGeom>
                <a:solidFill>
                  <a:srgbClr val="99DD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5238" name="Rectangle 235">
                <a:extLst>
                  <a:ext uri="{FF2B5EF4-FFF2-40B4-BE49-F238E27FC236}">
                    <a16:creationId xmlns:a16="http://schemas.microsoft.com/office/drawing/2014/main" id="{3DFF454E-8038-766F-18BD-FB4735092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02"/>
                <a:ext cx="480" cy="23"/>
              </a:xfrm>
              <a:prstGeom prst="rect">
                <a:avLst/>
              </a:prstGeom>
              <a:solidFill>
                <a:srgbClr val="99DD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5239" name="Freeform 236">
                <a:extLst>
                  <a:ext uri="{FF2B5EF4-FFF2-40B4-BE49-F238E27FC236}">
                    <a16:creationId xmlns:a16="http://schemas.microsoft.com/office/drawing/2014/main" id="{5A941EB0-0119-2CF6-BD67-59566F6577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" y="66"/>
                <a:ext cx="512" cy="37"/>
              </a:xfrm>
              <a:custGeom>
                <a:avLst/>
                <a:gdLst>
                  <a:gd name="T0" fmla="*/ 0 w 672"/>
                  <a:gd name="T1" fmla="*/ 2 h 48"/>
                  <a:gd name="T2" fmla="*/ 2 w 672"/>
                  <a:gd name="T3" fmla="*/ 0 h 48"/>
                  <a:gd name="T4" fmla="*/ 15 w 672"/>
                  <a:gd name="T5" fmla="*/ 0 h 48"/>
                  <a:gd name="T6" fmla="*/ 14 w 672"/>
                  <a:gd name="T7" fmla="*/ 2 h 48"/>
                  <a:gd name="T8" fmla="*/ 0 w 672"/>
                  <a:gd name="T9" fmla="*/ 2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48"/>
                  <a:gd name="T17" fmla="*/ 672 w 67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48">
                    <a:moveTo>
                      <a:pt x="0" y="48"/>
                    </a:moveTo>
                    <a:lnTo>
                      <a:pt x="48" y="0"/>
                    </a:lnTo>
                    <a:lnTo>
                      <a:pt x="672" y="0"/>
                    </a:lnTo>
                    <a:lnTo>
                      <a:pt x="624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0" name="Freeform 237">
                <a:extLst>
                  <a:ext uri="{FF2B5EF4-FFF2-40B4-BE49-F238E27FC236}">
                    <a16:creationId xmlns:a16="http://schemas.microsoft.com/office/drawing/2014/main" id="{8801258E-337A-8A38-BFCF-04CA6D657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" y="96"/>
                <a:ext cx="144" cy="145"/>
              </a:xfrm>
              <a:custGeom>
                <a:avLst/>
                <a:gdLst>
                  <a:gd name="T0" fmla="*/ 144 w 144"/>
                  <a:gd name="T1" fmla="*/ 4 h 192"/>
                  <a:gd name="T2" fmla="*/ 0 w 144"/>
                  <a:gd name="T3" fmla="*/ 4 h 192"/>
                  <a:gd name="T4" fmla="*/ 0 w 144"/>
                  <a:gd name="T5" fmla="*/ 0 h 192"/>
                  <a:gd name="T6" fmla="*/ 144 w 144"/>
                  <a:gd name="T7" fmla="*/ 0 h 192"/>
                  <a:gd name="T8" fmla="*/ 144 w 144"/>
                  <a:gd name="T9" fmla="*/ 4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92"/>
                  <a:gd name="T17" fmla="*/ 144 w 14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92">
                    <a:moveTo>
                      <a:pt x="144" y="192"/>
                    </a:moveTo>
                    <a:lnTo>
                      <a:pt x="0" y="192"/>
                    </a:lnTo>
                    <a:lnTo>
                      <a:pt x="0" y="0"/>
                    </a:lnTo>
                    <a:lnTo>
                      <a:pt x="144" y="0"/>
                    </a:lnTo>
                    <a:lnTo>
                      <a:pt x="144" y="192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1" name="Freeform 238">
                <a:extLst>
                  <a:ext uri="{FF2B5EF4-FFF2-40B4-BE49-F238E27FC236}">
                    <a16:creationId xmlns:a16="http://schemas.microsoft.com/office/drawing/2014/main" id="{52FE098D-4C06-9060-EE16-A68E2BEF0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" y="48"/>
                <a:ext cx="192" cy="48"/>
              </a:xfrm>
              <a:custGeom>
                <a:avLst/>
                <a:gdLst>
                  <a:gd name="T0" fmla="*/ 144 w 192"/>
                  <a:gd name="T1" fmla="*/ 48 h 48"/>
                  <a:gd name="T2" fmla="*/ 0 w 192"/>
                  <a:gd name="T3" fmla="*/ 48 h 48"/>
                  <a:gd name="T4" fmla="*/ 48 w 192"/>
                  <a:gd name="T5" fmla="*/ 0 h 48"/>
                  <a:gd name="T6" fmla="*/ 192 w 192"/>
                  <a:gd name="T7" fmla="*/ 0 h 48"/>
                  <a:gd name="T8" fmla="*/ 144 w 19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48"/>
                  <a:gd name="T17" fmla="*/ 192 w 19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48">
                    <a:moveTo>
                      <a:pt x="144" y="48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192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2" name="Freeform 239">
                <a:extLst>
                  <a:ext uri="{FF2B5EF4-FFF2-40B4-BE49-F238E27FC236}">
                    <a16:creationId xmlns:a16="http://schemas.microsoft.com/office/drawing/2014/main" id="{DD13251B-99AF-B079-C962-609834F67F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48"/>
                <a:ext cx="48" cy="192"/>
              </a:xfrm>
              <a:custGeom>
                <a:avLst/>
                <a:gdLst>
                  <a:gd name="T0" fmla="*/ 0 w 48"/>
                  <a:gd name="T1" fmla="*/ 48 h 192"/>
                  <a:gd name="T2" fmla="*/ 48 w 48"/>
                  <a:gd name="T3" fmla="*/ 0 h 192"/>
                  <a:gd name="T4" fmla="*/ 48 w 48"/>
                  <a:gd name="T5" fmla="*/ 144 h 192"/>
                  <a:gd name="T6" fmla="*/ 0 w 48"/>
                  <a:gd name="T7" fmla="*/ 192 h 192"/>
                  <a:gd name="T8" fmla="*/ 0 w 48"/>
                  <a:gd name="T9" fmla="*/ 48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92"/>
                  <a:gd name="T17" fmla="*/ 48 w 4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92">
                    <a:moveTo>
                      <a:pt x="0" y="48"/>
                    </a:moveTo>
                    <a:lnTo>
                      <a:pt x="48" y="0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3" name="Rectangle 240">
                <a:extLst>
                  <a:ext uri="{FF2B5EF4-FFF2-40B4-BE49-F238E27FC236}">
                    <a16:creationId xmlns:a16="http://schemas.microsoft.com/office/drawing/2014/main" id="{B2CD7A63-DC60-C696-0E7D-5830F94D0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" y="232"/>
                <a:ext cx="0" cy="93"/>
              </a:xfrm>
              <a:prstGeom prst="rect">
                <a:avLst/>
              </a:prstGeom>
              <a:solidFill>
                <a:srgbClr val="99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000">
                  <a:latin typeface="Verdana" panose="020B0604030504040204" pitchFamily="34" charset="0"/>
                </a:endParaRPr>
              </a:p>
            </p:txBody>
          </p:sp>
        </p:grpSp>
      </p:grpSp>
      <p:sp>
        <p:nvSpPr>
          <p:cNvPr id="5204" name="Rectangle 241">
            <a:extLst>
              <a:ext uri="{FF2B5EF4-FFF2-40B4-BE49-F238E27FC236}">
                <a16:creationId xmlns:a16="http://schemas.microsoft.com/office/drawing/2014/main" id="{3C65420C-F45D-436A-47C7-153FA870E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101600"/>
            <a:ext cx="8683625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Quick Review of Classical Planning</a:t>
            </a:r>
            <a:endParaRPr lang="it-IT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207" name="Rectangle 244">
            <a:extLst>
              <a:ext uri="{FF2B5EF4-FFF2-40B4-BE49-F238E27FC236}">
                <a16:creationId xmlns:a16="http://schemas.microsoft.com/office/drawing/2014/main" id="{AF886669-6D37-4471-F006-7DFFFFA904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7013" y="1143000"/>
            <a:ext cx="8683625" cy="513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Classical planning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requires all eight of the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restrictive assumptions:</a:t>
            </a:r>
          </a:p>
          <a:p>
            <a:pPr lvl="1" eaLnBrk="1" hangingPunct="1">
              <a:buFont typeface="Zapf Dingba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A0: Finite</a:t>
            </a:r>
          </a:p>
          <a:p>
            <a:pPr lvl="1" eaLnBrk="1" hangingPunct="1">
              <a:buFont typeface="Zapf Dingba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A1: Fully observable</a:t>
            </a:r>
          </a:p>
          <a:p>
            <a:pPr lvl="1" eaLnBrk="1" hangingPunct="1">
              <a:buFont typeface="Zapf Dingba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A2: Deterministic</a:t>
            </a:r>
          </a:p>
          <a:p>
            <a:pPr lvl="1" eaLnBrk="1" hangingPunct="1">
              <a:buFont typeface="Zapf Dingba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A3: Static</a:t>
            </a:r>
          </a:p>
          <a:p>
            <a:pPr lvl="1" eaLnBrk="1" hangingPunct="1">
              <a:buFont typeface="Zapf Dingba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A4: Attainment goals</a:t>
            </a:r>
          </a:p>
          <a:p>
            <a:pPr lvl="1" eaLnBrk="1" hangingPunct="1">
              <a:buFont typeface="Zapf Dingba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A5: Sequential plans</a:t>
            </a:r>
          </a:p>
          <a:p>
            <a:pPr lvl="1" eaLnBrk="1" hangingPunct="1">
              <a:buFont typeface="Zapf Dingba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A6: Implicit time</a:t>
            </a:r>
          </a:p>
          <a:p>
            <a:pPr lvl="1" eaLnBrk="1" hangingPunct="1">
              <a:buFont typeface="Zapf Dingba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A7: Offline planning</a:t>
            </a:r>
          </a:p>
        </p:txBody>
      </p:sp>
      <p:sp>
        <p:nvSpPr>
          <p:cNvPr id="5205" name="Text Box 242">
            <a:extLst>
              <a:ext uri="{FF2B5EF4-FFF2-40B4-BE49-F238E27FC236}">
                <a16:creationId xmlns:a16="http://schemas.microsoft.com/office/drawing/2014/main" id="{2643A534-F94D-7326-9364-079396646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5080000"/>
            <a:ext cx="4619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66CC"/>
                </a:solidFill>
              </a:rPr>
              <a:t>move2</a:t>
            </a:r>
            <a:endParaRPr lang="en-US" altLang="en-US" sz="1200"/>
          </a:p>
        </p:txBody>
      </p:sp>
      <p:sp>
        <p:nvSpPr>
          <p:cNvPr id="5206" name="Text Box 243">
            <a:extLst>
              <a:ext uri="{FF2B5EF4-FFF2-40B4-BE49-F238E27FC236}">
                <a16:creationId xmlns:a16="http://schemas.microsoft.com/office/drawing/2014/main" id="{0F9CB58C-CFA5-8091-83A9-C9DA8EAE8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950" y="2538413"/>
            <a:ext cx="4619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66CC"/>
                </a:solidFill>
              </a:rPr>
              <a:t>move2</a:t>
            </a:r>
            <a:endParaRPr lang="en-US" altLang="en-US" sz="1200"/>
          </a:p>
        </p:txBody>
      </p:sp>
      <p:sp>
        <p:nvSpPr>
          <p:cNvPr id="5208" name="Text Box 245">
            <a:extLst>
              <a:ext uri="{FF2B5EF4-FFF2-40B4-BE49-F238E27FC236}">
                <a16:creationId xmlns:a16="http://schemas.microsoft.com/office/drawing/2014/main" id="{51C473C4-2343-3834-0FAE-7C4C7F70C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0" y="5994400"/>
            <a:ext cx="6223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Verdana" panose="020B0604030504040204" pitchFamily="34" charset="0"/>
              </a:rPr>
              <a:t>location 1</a:t>
            </a:r>
          </a:p>
        </p:txBody>
      </p:sp>
      <p:sp>
        <p:nvSpPr>
          <p:cNvPr id="5209" name="Text Box 246">
            <a:extLst>
              <a:ext uri="{FF2B5EF4-FFF2-40B4-BE49-F238E27FC236}">
                <a16:creationId xmlns:a16="http://schemas.microsoft.com/office/drawing/2014/main" id="{65835D6F-338C-BD66-32B8-140D68327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413" y="5992813"/>
            <a:ext cx="6223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Verdana" panose="020B0604030504040204" pitchFamily="34" charset="0"/>
              </a:rPr>
              <a:t>location 2</a:t>
            </a:r>
          </a:p>
        </p:txBody>
      </p:sp>
      <p:sp>
        <p:nvSpPr>
          <p:cNvPr id="5210" name="Text Box 247">
            <a:extLst>
              <a:ext uri="{FF2B5EF4-FFF2-40B4-BE49-F238E27FC236}">
                <a16:creationId xmlns:a16="http://schemas.microsoft.com/office/drawing/2014/main" id="{CF663799-48B2-F53D-A6AF-CD9111936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5994400"/>
            <a:ext cx="6223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Verdana" panose="020B0604030504040204" pitchFamily="34" charset="0"/>
              </a:rPr>
              <a:t>location 1</a:t>
            </a:r>
          </a:p>
        </p:txBody>
      </p:sp>
      <p:sp>
        <p:nvSpPr>
          <p:cNvPr id="5211" name="Text Box 248">
            <a:extLst>
              <a:ext uri="{FF2B5EF4-FFF2-40B4-BE49-F238E27FC236}">
                <a16:creationId xmlns:a16="http://schemas.microsoft.com/office/drawing/2014/main" id="{697130C9-B93F-5759-FA8D-5B2980AF0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0513" y="5992813"/>
            <a:ext cx="6223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Verdana" panose="020B0604030504040204" pitchFamily="34" charset="0"/>
              </a:rPr>
              <a:t>location 2</a:t>
            </a:r>
          </a:p>
        </p:txBody>
      </p:sp>
      <p:grpSp>
        <p:nvGrpSpPr>
          <p:cNvPr id="5212" name="Group 249">
            <a:extLst>
              <a:ext uri="{FF2B5EF4-FFF2-40B4-BE49-F238E27FC236}">
                <a16:creationId xmlns:a16="http://schemas.microsoft.com/office/drawing/2014/main" id="{0D4027B6-DB0F-D19A-4823-4978A16BA363}"/>
              </a:ext>
            </a:extLst>
          </p:cNvPr>
          <p:cNvGrpSpPr>
            <a:grpSpLocks/>
          </p:cNvGrpSpPr>
          <p:nvPr/>
        </p:nvGrpSpPr>
        <p:grpSpPr bwMode="auto">
          <a:xfrm>
            <a:off x="4503738" y="3713163"/>
            <a:ext cx="760412" cy="377825"/>
            <a:chOff x="821" y="501"/>
            <a:chExt cx="519" cy="231"/>
          </a:xfrm>
        </p:grpSpPr>
        <p:sp>
          <p:nvSpPr>
            <p:cNvPr id="5223" name="Oval 250">
              <a:extLst>
                <a:ext uri="{FF2B5EF4-FFF2-40B4-BE49-F238E27FC236}">
                  <a16:creationId xmlns:a16="http://schemas.microsoft.com/office/drawing/2014/main" id="{CA1268D5-4A6D-0598-B9DE-2303FFDC6E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9" y="618"/>
              <a:ext cx="57" cy="56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4" name="Freeform 251">
              <a:extLst>
                <a:ext uri="{FF2B5EF4-FFF2-40B4-BE49-F238E27FC236}">
                  <a16:creationId xmlns:a16="http://schemas.microsoft.com/office/drawing/2014/main" id="{6B71B09F-DB41-CC15-FF44-6A33886AA6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1" y="501"/>
              <a:ext cx="231" cy="58"/>
            </a:xfrm>
            <a:custGeom>
              <a:avLst/>
              <a:gdLst>
                <a:gd name="T0" fmla="*/ 1915 w 192"/>
                <a:gd name="T1" fmla="*/ 684 h 48"/>
                <a:gd name="T2" fmla="*/ 0 w 192"/>
                <a:gd name="T3" fmla="*/ 684 h 48"/>
                <a:gd name="T4" fmla="*/ 646 w 192"/>
                <a:gd name="T5" fmla="*/ 0 h 48"/>
                <a:gd name="T6" fmla="*/ 2555 w 192"/>
                <a:gd name="T7" fmla="*/ 0 h 48"/>
                <a:gd name="T8" fmla="*/ 1915 w 192"/>
                <a:gd name="T9" fmla="*/ 68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8"/>
                <a:gd name="T17" fmla="*/ 192 w 19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8">
                  <a:moveTo>
                    <a:pt x="144" y="48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192" y="0"/>
                  </a:lnTo>
                  <a:lnTo>
                    <a:pt x="144" y="48"/>
                  </a:lnTo>
                  <a:close/>
                </a:path>
              </a:pathLst>
            </a:cu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" name="Oval 252">
              <a:extLst>
                <a:ext uri="{FF2B5EF4-FFF2-40B4-BE49-F238E27FC236}">
                  <a16:creationId xmlns:a16="http://schemas.microsoft.com/office/drawing/2014/main" id="{E8002E63-19F1-3747-73A1-345FC0DBBF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1" y="675"/>
              <a:ext cx="59" cy="57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6" name="Oval 253">
              <a:extLst>
                <a:ext uri="{FF2B5EF4-FFF2-40B4-BE49-F238E27FC236}">
                  <a16:creationId xmlns:a16="http://schemas.microsoft.com/office/drawing/2014/main" id="{6BE66A8C-67C7-1303-F1A9-A669E0B925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5" y="675"/>
              <a:ext cx="57" cy="57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7" name="Oval 254">
              <a:extLst>
                <a:ext uri="{FF2B5EF4-FFF2-40B4-BE49-F238E27FC236}">
                  <a16:creationId xmlns:a16="http://schemas.microsoft.com/office/drawing/2014/main" id="{DE76C40A-E1F0-FA78-0DCC-1D09629383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7" y="674"/>
              <a:ext cx="58" cy="57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8" name="Rectangle 255">
              <a:extLst>
                <a:ext uri="{FF2B5EF4-FFF2-40B4-BE49-F238E27FC236}">
                  <a16:creationId xmlns:a16="http://schemas.microsoft.com/office/drawing/2014/main" id="{1246549C-B0FE-6084-2AE0-12EB3AE023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1" y="559"/>
              <a:ext cx="173" cy="115"/>
            </a:xfrm>
            <a:prstGeom prst="rect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9" name="Freeform 256">
              <a:extLst>
                <a:ext uri="{FF2B5EF4-FFF2-40B4-BE49-F238E27FC236}">
                  <a16:creationId xmlns:a16="http://schemas.microsoft.com/office/drawing/2014/main" id="{69674E5A-A9D9-23B3-53A4-062871BC263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4" y="501"/>
              <a:ext cx="58" cy="173"/>
            </a:xfrm>
            <a:custGeom>
              <a:avLst/>
              <a:gdLst>
                <a:gd name="T0" fmla="*/ 0 w 48"/>
                <a:gd name="T1" fmla="*/ 630 h 144"/>
                <a:gd name="T2" fmla="*/ 684 w 48"/>
                <a:gd name="T3" fmla="*/ 0 h 144"/>
                <a:gd name="T4" fmla="*/ 684 w 48"/>
                <a:gd name="T5" fmla="*/ 1242 h 144"/>
                <a:gd name="T6" fmla="*/ 0 w 48"/>
                <a:gd name="T7" fmla="*/ 1879 h 144"/>
                <a:gd name="T8" fmla="*/ 0 w 48"/>
                <a:gd name="T9" fmla="*/ 63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44"/>
                <a:gd name="T17" fmla="*/ 48 w 4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44">
                  <a:moveTo>
                    <a:pt x="0" y="48"/>
                  </a:moveTo>
                  <a:lnTo>
                    <a:pt x="48" y="0"/>
                  </a:lnTo>
                  <a:lnTo>
                    <a:pt x="48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Freeform 257">
              <a:extLst>
                <a:ext uri="{FF2B5EF4-FFF2-40B4-BE49-F238E27FC236}">
                  <a16:creationId xmlns:a16="http://schemas.microsoft.com/office/drawing/2014/main" id="{1E8F94A5-0F70-BACA-B5F8-8AFE597522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4" y="617"/>
              <a:ext cx="346" cy="57"/>
            </a:xfrm>
            <a:custGeom>
              <a:avLst/>
              <a:gdLst>
                <a:gd name="T0" fmla="*/ 0 w 288"/>
                <a:gd name="T1" fmla="*/ 533 h 48"/>
                <a:gd name="T2" fmla="*/ 3133 w 288"/>
                <a:gd name="T3" fmla="*/ 533 h 48"/>
                <a:gd name="T4" fmla="*/ 3764 w 288"/>
                <a:gd name="T5" fmla="*/ 0 h 48"/>
                <a:gd name="T6" fmla="*/ 630 w 288"/>
                <a:gd name="T7" fmla="*/ 0 h 48"/>
                <a:gd name="T8" fmla="*/ 0 w 288"/>
                <a:gd name="T9" fmla="*/ 533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48"/>
                <a:gd name="T17" fmla="*/ 288 w 28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48">
                  <a:moveTo>
                    <a:pt x="0" y="48"/>
                  </a:moveTo>
                  <a:lnTo>
                    <a:pt x="240" y="48"/>
                  </a:lnTo>
                  <a:lnTo>
                    <a:pt x="288" y="0"/>
                  </a:lnTo>
                  <a:lnTo>
                    <a:pt x="48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Rectangle 258">
              <a:extLst>
                <a:ext uri="{FF2B5EF4-FFF2-40B4-BE49-F238E27FC236}">
                  <a16:creationId xmlns:a16="http://schemas.microsoft.com/office/drawing/2014/main" id="{F8AEF106-9D89-2114-4877-47607D0149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3" y="556"/>
              <a:ext cx="0" cy="94"/>
            </a:xfrm>
            <a:prstGeom prst="rect">
              <a:avLst/>
            </a:prstGeom>
            <a:solidFill>
              <a:srgbClr val="FF2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Verdana" panose="020B0604030504040204" pitchFamily="34" charset="0"/>
              </a:endParaRPr>
            </a:p>
          </p:txBody>
        </p:sp>
      </p:grpSp>
      <p:grpSp>
        <p:nvGrpSpPr>
          <p:cNvPr id="5213" name="Group 259">
            <a:extLst>
              <a:ext uri="{FF2B5EF4-FFF2-40B4-BE49-F238E27FC236}">
                <a16:creationId xmlns:a16="http://schemas.microsoft.com/office/drawing/2014/main" id="{701F0B97-DDC4-A57D-F45B-21A336AB687C}"/>
              </a:ext>
            </a:extLst>
          </p:cNvPr>
          <p:cNvGrpSpPr>
            <a:grpSpLocks/>
          </p:cNvGrpSpPr>
          <p:nvPr/>
        </p:nvGrpSpPr>
        <p:grpSpPr bwMode="auto">
          <a:xfrm>
            <a:off x="7065963" y="3702050"/>
            <a:ext cx="760412" cy="376238"/>
            <a:chOff x="821" y="501"/>
            <a:chExt cx="519" cy="231"/>
          </a:xfrm>
        </p:grpSpPr>
        <p:sp>
          <p:nvSpPr>
            <p:cNvPr id="5214" name="Oval 260">
              <a:extLst>
                <a:ext uri="{FF2B5EF4-FFF2-40B4-BE49-F238E27FC236}">
                  <a16:creationId xmlns:a16="http://schemas.microsoft.com/office/drawing/2014/main" id="{D3A77944-CA4F-F97D-3230-1D4FA8D30F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9" y="618"/>
              <a:ext cx="57" cy="56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15" name="Freeform 261">
              <a:extLst>
                <a:ext uri="{FF2B5EF4-FFF2-40B4-BE49-F238E27FC236}">
                  <a16:creationId xmlns:a16="http://schemas.microsoft.com/office/drawing/2014/main" id="{686EFCD7-3901-F9C4-C668-DBD7D9577C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1" y="501"/>
              <a:ext cx="231" cy="58"/>
            </a:xfrm>
            <a:custGeom>
              <a:avLst/>
              <a:gdLst>
                <a:gd name="T0" fmla="*/ 1915 w 192"/>
                <a:gd name="T1" fmla="*/ 684 h 48"/>
                <a:gd name="T2" fmla="*/ 0 w 192"/>
                <a:gd name="T3" fmla="*/ 684 h 48"/>
                <a:gd name="T4" fmla="*/ 646 w 192"/>
                <a:gd name="T5" fmla="*/ 0 h 48"/>
                <a:gd name="T6" fmla="*/ 2555 w 192"/>
                <a:gd name="T7" fmla="*/ 0 h 48"/>
                <a:gd name="T8" fmla="*/ 1915 w 192"/>
                <a:gd name="T9" fmla="*/ 68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8"/>
                <a:gd name="T17" fmla="*/ 192 w 19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8">
                  <a:moveTo>
                    <a:pt x="144" y="48"/>
                  </a:moveTo>
                  <a:lnTo>
                    <a:pt x="0" y="48"/>
                  </a:lnTo>
                  <a:lnTo>
                    <a:pt x="48" y="0"/>
                  </a:lnTo>
                  <a:lnTo>
                    <a:pt x="192" y="0"/>
                  </a:lnTo>
                  <a:lnTo>
                    <a:pt x="144" y="48"/>
                  </a:lnTo>
                  <a:close/>
                </a:path>
              </a:pathLst>
            </a:cu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Oval 262">
              <a:extLst>
                <a:ext uri="{FF2B5EF4-FFF2-40B4-BE49-F238E27FC236}">
                  <a16:creationId xmlns:a16="http://schemas.microsoft.com/office/drawing/2014/main" id="{911C2420-5E3D-CA0A-7D28-F220F4F398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1" y="675"/>
              <a:ext cx="59" cy="57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17" name="Oval 263">
              <a:extLst>
                <a:ext uri="{FF2B5EF4-FFF2-40B4-BE49-F238E27FC236}">
                  <a16:creationId xmlns:a16="http://schemas.microsoft.com/office/drawing/2014/main" id="{D261CF5F-E58D-6E6D-8F6B-45A63B774B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5" y="675"/>
              <a:ext cx="57" cy="57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18" name="Oval 264">
              <a:extLst>
                <a:ext uri="{FF2B5EF4-FFF2-40B4-BE49-F238E27FC236}">
                  <a16:creationId xmlns:a16="http://schemas.microsoft.com/office/drawing/2014/main" id="{5CCE2DCF-F81A-2A4D-26CC-EC2D72A882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7" y="674"/>
              <a:ext cx="58" cy="57"/>
            </a:xfrm>
            <a:prstGeom prst="ellipse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19" name="Rectangle 265">
              <a:extLst>
                <a:ext uri="{FF2B5EF4-FFF2-40B4-BE49-F238E27FC236}">
                  <a16:creationId xmlns:a16="http://schemas.microsoft.com/office/drawing/2014/main" id="{1352D254-DA9A-FB2B-0DCA-3D66AA2AC6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1" y="559"/>
              <a:ext cx="173" cy="115"/>
            </a:xfrm>
            <a:prstGeom prst="rect">
              <a:avLst/>
            </a:prstGeom>
            <a:solidFill>
              <a:srgbClr val="FF2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20" name="Freeform 266">
              <a:extLst>
                <a:ext uri="{FF2B5EF4-FFF2-40B4-BE49-F238E27FC236}">
                  <a16:creationId xmlns:a16="http://schemas.microsoft.com/office/drawing/2014/main" id="{017113C1-5CA0-EE11-DEB0-B9ABE724DD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4" y="501"/>
              <a:ext cx="58" cy="173"/>
            </a:xfrm>
            <a:custGeom>
              <a:avLst/>
              <a:gdLst>
                <a:gd name="T0" fmla="*/ 0 w 48"/>
                <a:gd name="T1" fmla="*/ 630 h 144"/>
                <a:gd name="T2" fmla="*/ 684 w 48"/>
                <a:gd name="T3" fmla="*/ 0 h 144"/>
                <a:gd name="T4" fmla="*/ 684 w 48"/>
                <a:gd name="T5" fmla="*/ 1242 h 144"/>
                <a:gd name="T6" fmla="*/ 0 w 48"/>
                <a:gd name="T7" fmla="*/ 1879 h 144"/>
                <a:gd name="T8" fmla="*/ 0 w 48"/>
                <a:gd name="T9" fmla="*/ 63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44"/>
                <a:gd name="T17" fmla="*/ 48 w 4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44">
                  <a:moveTo>
                    <a:pt x="0" y="48"/>
                  </a:moveTo>
                  <a:lnTo>
                    <a:pt x="48" y="0"/>
                  </a:lnTo>
                  <a:lnTo>
                    <a:pt x="48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Freeform 267">
              <a:extLst>
                <a:ext uri="{FF2B5EF4-FFF2-40B4-BE49-F238E27FC236}">
                  <a16:creationId xmlns:a16="http://schemas.microsoft.com/office/drawing/2014/main" id="{648B5741-8D21-526C-3E95-AA47224ED73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4" y="617"/>
              <a:ext cx="346" cy="57"/>
            </a:xfrm>
            <a:custGeom>
              <a:avLst/>
              <a:gdLst>
                <a:gd name="T0" fmla="*/ 0 w 288"/>
                <a:gd name="T1" fmla="*/ 533 h 48"/>
                <a:gd name="T2" fmla="*/ 3133 w 288"/>
                <a:gd name="T3" fmla="*/ 533 h 48"/>
                <a:gd name="T4" fmla="*/ 3764 w 288"/>
                <a:gd name="T5" fmla="*/ 0 h 48"/>
                <a:gd name="T6" fmla="*/ 630 w 288"/>
                <a:gd name="T7" fmla="*/ 0 h 48"/>
                <a:gd name="T8" fmla="*/ 0 w 288"/>
                <a:gd name="T9" fmla="*/ 533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48"/>
                <a:gd name="T17" fmla="*/ 288 w 288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48">
                  <a:moveTo>
                    <a:pt x="0" y="48"/>
                  </a:moveTo>
                  <a:lnTo>
                    <a:pt x="240" y="48"/>
                  </a:lnTo>
                  <a:lnTo>
                    <a:pt x="288" y="0"/>
                  </a:lnTo>
                  <a:lnTo>
                    <a:pt x="48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2A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Rectangle 268">
              <a:extLst>
                <a:ext uri="{FF2B5EF4-FFF2-40B4-BE49-F238E27FC236}">
                  <a16:creationId xmlns:a16="http://schemas.microsoft.com/office/drawing/2014/main" id="{F5042574-0C51-E997-B83B-50210654F6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3" y="559"/>
              <a:ext cx="0" cy="94"/>
            </a:xfrm>
            <a:prstGeom prst="rect">
              <a:avLst/>
            </a:prstGeom>
            <a:solidFill>
              <a:srgbClr val="FF2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000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56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8694" algn="l"/>
                <a:tab pos="7708265" algn="l"/>
              </a:tabLst>
            </a:pPr>
            <a:r>
              <a:rPr spc="-385" dirty="0"/>
              <a:t> </a:t>
            </a:r>
            <a:r>
              <a:rPr spc="-25" dirty="0"/>
              <a:t>A0:</a:t>
            </a:r>
            <a:r>
              <a:rPr dirty="0"/>
              <a:t>	Finite</a:t>
            </a:r>
            <a:r>
              <a:rPr spc="-5" dirty="0"/>
              <a:t> </a:t>
            </a:r>
            <a:r>
              <a:rPr spc="25" dirty="0">
                <a:solidFill>
                  <a:srgbClr val="4749B0"/>
                </a:solidFill>
                <a:latin typeface="Times New Roman"/>
                <a:cs typeface="Times New Roman"/>
              </a:rPr>
              <a:t>Σ</a:t>
            </a:r>
            <a:r>
              <a:rPr dirty="0">
                <a:solidFill>
                  <a:srgbClr val="4749B0"/>
                </a:solidFill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21958" y="6453836"/>
            <a:ext cx="410527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dirty="0">
                <a:solidFill>
                  <a:srgbClr val="3732A0"/>
                </a:solidFill>
                <a:latin typeface="Arial"/>
                <a:cs typeface="Arial"/>
              </a:rPr>
              <a:t>Automated</a:t>
            </a:r>
            <a:r>
              <a:rPr sz="1400" b="1" spc="-35" dirty="0">
                <a:solidFill>
                  <a:srgbClr val="3732A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32A0"/>
                </a:solidFill>
                <a:latin typeface="Arial"/>
                <a:cs typeface="Arial"/>
              </a:rPr>
              <a:t>Planning:</a:t>
            </a:r>
            <a:r>
              <a:rPr sz="1400" b="1" spc="-20" dirty="0">
                <a:solidFill>
                  <a:srgbClr val="3732A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32A0"/>
                </a:solidFill>
                <a:latin typeface="Arial"/>
                <a:cs typeface="Arial"/>
              </a:rPr>
              <a:t>Introduction</a:t>
            </a:r>
            <a:r>
              <a:rPr sz="1400" b="1" spc="-25" dirty="0">
                <a:solidFill>
                  <a:srgbClr val="3732A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32A0"/>
                </a:solidFill>
                <a:latin typeface="Arial"/>
                <a:cs typeface="Arial"/>
              </a:rPr>
              <a:t>and</a:t>
            </a:r>
            <a:r>
              <a:rPr sz="1400" b="1" spc="-20" dirty="0">
                <a:solidFill>
                  <a:srgbClr val="3732A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32A0"/>
                </a:solidFill>
                <a:latin typeface="Arial"/>
                <a:cs typeface="Arial"/>
              </a:rPr>
              <a:t>Overview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898649"/>
            <a:ext cx="6868795" cy="375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Assumption</a:t>
            </a:r>
            <a:r>
              <a:rPr sz="3100" spc="-5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A0</a:t>
            </a:r>
            <a:endParaRPr sz="31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50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600" dirty="0">
                <a:latin typeface="Arial"/>
                <a:cs typeface="Arial"/>
              </a:rPr>
              <a:t>system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Σ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has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finite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set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states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Relaxing </a:t>
            </a:r>
            <a:r>
              <a:rPr sz="3100" spc="-25" dirty="0">
                <a:latin typeface="Arial"/>
                <a:cs typeface="Arial"/>
              </a:rPr>
              <a:t>A0</a:t>
            </a:r>
            <a:endParaRPr sz="31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5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600" spc="-20" dirty="0">
                <a:latin typeface="Arial"/>
                <a:cs typeface="Arial"/>
              </a:rPr>
              <a:t>why?</a:t>
            </a:r>
            <a:endParaRPr sz="2600">
              <a:latin typeface="Arial"/>
              <a:cs typeface="Arial"/>
            </a:endParaRPr>
          </a:p>
          <a:p>
            <a:pPr marL="1155065" marR="5080" lvl="2" indent="-228600">
              <a:lnSpc>
                <a:spcPts val="2370"/>
              </a:lnSpc>
              <a:spcBef>
                <a:spcPts val="630"/>
              </a:spcBef>
              <a:buSzPct val="150000"/>
              <a:buChar char="•"/>
              <a:tabLst>
                <a:tab pos="1155700" algn="l"/>
              </a:tabLst>
            </a:pPr>
            <a:r>
              <a:rPr sz="2200" dirty="0">
                <a:latin typeface="Arial"/>
                <a:cs typeface="Arial"/>
              </a:rPr>
              <a:t>to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describe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actions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construct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bring </a:t>
            </a:r>
            <a:r>
              <a:rPr sz="2200" spc="-25" dirty="0">
                <a:latin typeface="Arial"/>
                <a:cs typeface="Arial"/>
              </a:rPr>
              <a:t>new </a:t>
            </a:r>
            <a:r>
              <a:rPr sz="2200" dirty="0">
                <a:latin typeface="Arial"/>
                <a:cs typeface="Arial"/>
              </a:rPr>
              <a:t>objects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world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55"/>
              </a:spcBef>
              <a:buSzPct val="150000"/>
              <a:buChar char="•"/>
              <a:tabLst>
                <a:tab pos="1155700" algn="l"/>
              </a:tabLst>
            </a:pP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handle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numerical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state </a:t>
            </a:r>
            <a:r>
              <a:rPr sz="2200" spc="-10" dirty="0"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20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600" spc="-10" dirty="0">
                <a:latin typeface="Arial"/>
                <a:cs typeface="Arial"/>
              </a:rPr>
              <a:t>issues:</a:t>
            </a:r>
            <a:endParaRPr sz="2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20"/>
              </a:spcBef>
              <a:buSzPct val="150000"/>
              <a:buChar char="•"/>
              <a:tabLst>
                <a:tab pos="1155700" algn="l"/>
              </a:tabLst>
            </a:pPr>
            <a:r>
              <a:rPr sz="2200" dirty="0">
                <a:latin typeface="Arial"/>
                <a:cs typeface="Arial"/>
              </a:rPr>
              <a:t>decidability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termination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planners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650" y="513665"/>
            <a:ext cx="7886700" cy="1028485"/>
          </a:xfrm>
          <a:prstGeom prst="rect">
            <a:avLst/>
          </a:prstGeom>
        </p:spPr>
        <p:txBody>
          <a:bodyPr vert="horz" wrap="square" lIns="0" tIns="5156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08265" algn="l"/>
              </a:tabLst>
            </a:pPr>
            <a:r>
              <a:rPr lang="en-GB" spc="-385"/>
              <a:t> </a:t>
            </a:r>
            <a:r>
              <a:rPr lang="en-GB" spc="-10"/>
              <a:t>Content</a:t>
            </a:r>
            <a:r>
              <a:rPr lang="en-GB"/>
              <a:t>	</a:t>
            </a:r>
            <a:endParaRPr lang="en-GB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6ABF0F1-9992-FAEE-D6EC-472D649E80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000900"/>
              </p:ext>
            </p:extLst>
          </p:nvPr>
        </p:nvGraphicFramePr>
        <p:xfrm>
          <a:off x="1219200" y="2048192"/>
          <a:ext cx="6363970" cy="2761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56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8694" algn="l"/>
                <a:tab pos="7708265" algn="l"/>
              </a:tabLst>
            </a:pPr>
            <a:r>
              <a:rPr spc="-385" dirty="0"/>
              <a:t> </a:t>
            </a:r>
            <a:r>
              <a:rPr spc="-25" dirty="0"/>
              <a:t>A1:</a:t>
            </a:r>
            <a:r>
              <a:rPr dirty="0"/>
              <a:t>	Fully</a:t>
            </a:r>
            <a:r>
              <a:rPr spc="-25" dirty="0"/>
              <a:t> </a:t>
            </a:r>
            <a:r>
              <a:rPr dirty="0"/>
              <a:t>Observable</a:t>
            </a:r>
            <a:r>
              <a:rPr spc="-5" dirty="0"/>
              <a:t> </a:t>
            </a:r>
            <a:r>
              <a:rPr spc="25" dirty="0">
                <a:solidFill>
                  <a:srgbClr val="4749B0"/>
                </a:solidFill>
                <a:latin typeface="Times New Roman"/>
                <a:cs typeface="Times New Roman"/>
              </a:rPr>
              <a:t>Σ</a:t>
            </a:r>
            <a:r>
              <a:rPr dirty="0">
                <a:solidFill>
                  <a:srgbClr val="4749B0"/>
                </a:solidFill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938019"/>
            <a:ext cx="7308850" cy="397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SzPct val="68518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2700" dirty="0">
                <a:latin typeface="Arial"/>
                <a:cs typeface="Arial"/>
              </a:rPr>
              <a:t>Assumption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A1</a:t>
            </a:r>
            <a:endParaRPr sz="2700">
              <a:latin typeface="Arial"/>
              <a:cs typeface="Arial"/>
            </a:endParaRPr>
          </a:p>
          <a:p>
            <a:pPr marL="761365" marR="586105" lvl="1" indent="-279400">
              <a:lnSpc>
                <a:spcPts val="2680"/>
              </a:lnSpc>
              <a:spcBef>
                <a:spcPts val="1040"/>
              </a:spcBef>
              <a:buClr>
                <a:srgbClr val="3732A0"/>
              </a:buClr>
              <a:buSzPct val="150000"/>
              <a:buChar char="•"/>
              <a:tabLst>
                <a:tab pos="768350" algn="l"/>
              </a:tabLst>
            </a:pPr>
            <a:r>
              <a:rPr sz="2200" dirty="0">
                <a:latin typeface="Arial"/>
                <a:cs typeface="Arial"/>
              </a:rPr>
              <a:t>system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Σ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fully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observable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i.e.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400" i="1" spc="140" dirty="0">
                <a:latin typeface="Times New Roman"/>
                <a:cs typeface="Times New Roman"/>
              </a:rPr>
              <a:t>η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identity function</a:t>
            </a:r>
            <a:endParaRPr sz="22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605"/>
              </a:spcBef>
              <a:buSzPct val="68518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2700" dirty="0">
                <a:latin typeface="Arial"/>
                <a:cs typeface="Arial"/>
              </a:rPr>
              <a:t>Relaxing </a:t>
            </a:r>
            <a:r>
              <a:rPr sz="2700" spc="-25" dirty="0">
                <a:latin typeface="Arial"/>
                <a:cs typeface="Arial"/>
              </a:rPr>
              <a:t>A1</a:t>
            </a:r>
            <a:endParaRPr sz="2700">
              <a:latin typeface="Arial"/>
              <a:cs typeface="Arial"/>
            </a:endParaRPr>
          </a:p>
          <a:p>
            <a:pPr marL="768350" lvl="1" indent="-286385">
              <a:lnSpc>
                <a:spcPct val="100000"/>
              </a:lnSpc>
              <a:spcBef>
                <a:spcPts val="540"/>
              </a:spcBef>
              <a:buClr>
                <a:srgbClr val="3732A0"/>
              </a:buClr>
              <a:buSzPct val="150000"/>
              <a:buChar char="•"/>
              <a:tabLst>
                <a:tab pos="768350" algn="l"/>
              </a:tabLst>
            </a:pPr>
            <a:r>
              <a:rPr sz="2200" spc="-20" dirty="0">
                <a:latin typeface="Arial"/>
                <a:cs typeface="Arial"/>
              </a:rPr>
              <a:t>why?</a:t>
            </a:r>
            <a:endParaRPr sz="2200">
              <a:latin typeface="Arial"/>
              <a:cs typeface="Arial"/>
            </a:endParaRPr>
          </a:p>
          <a:p>
            <a:pPr marL="1167765" marR="32384" lvl="2" indent="-228600">
              <a:lnSpc>
                <a:spcPct val="100800"/>
              </a:lnSpc>
              <a:spcBef>
                <a:spcPts val="395"/>
              </a:spcBef>
              <a:buSzPct val="150000"/>
              <a:buChar char="•"/>
              <a:tabLst>
                <a:tab pos="1168400" algn="l"/>
              </a:tabLst>
            </a:pPr>
            <a:r>
              <a:rPr sz="2000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handle states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 not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every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aspect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25" dirty="0">
                <a:latin typeface="Arial"/>
                <a:cs typeface="Arial"/>
              </a:rPr>
              <a:t>be </a:t>
            </a:r>
            <a:r>
              <a:rPr sz="2000" spc="-10" dirty="0">
                <a:latin typeface="Arial"/>
                <a:cs typeface="Arial"/>
              </a:rPr>
              <a:t>known</a:t>
            </a:r>
            <a:endParaRPr sz="2000">
              <a:latin typeface="Arial"/>
              <a:cs typeface="Arial"/>
            </a:endParaRPr>
          </a:p>
          <a:p>
            <a:pPr marL="768350" lvl="1" indent="-286385">
              <a:lnSpc>
                <a:spcPct val="100000"/>
              </a:lnSpc>
              <a:spcBef>
                <a:spcPts val="525"/>
              </a:spcBef>
              <a:buClr>
                <a:srgbClr val="3732A0"/>
              </a:buClr>
              <a:buSzPct val="150000"/>
              <a:buChar char="•"/>
              <a:tabLst>
                <a:tab pos="768350" algn="l"/>
              </a:tabLst>
            </a:pPr>
            <a:r>
              <a:rPr sz="2200" spc="-10" dirty="0">
                <a:latin typeface="Arial"/>
                <a:cs typeface="Arial"/>
              </a:rPr>
              <a:t>issues:</a:t>
            </a:r>
            <a:endParaRPr sz="2200">
              <a:latin typeface="Arial"/>
              <a:cs typeface="Arial"/>
            </a:endParaRPr>
          </a:p>
          <a:p>
            <a:pPr marL="1168400" lvl="2" indent="-229235">
              <a:lnSpc>
                <a:spcPct val="100000"/>
              </a:lnSpc>
              <a:spcBef>
                <a:spcPts val="515"/>
              </a:spcBef>
              <a:buSzPct val="150000"/>
              <a:buChar char="•"/>
              <a:tabLst>
                <a:tab pos="1168400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η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)=</a:t>
            </a:r>
            <a:r>
              <a:rPr sz="2000" i="1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i="1" spc="60" dirty="0">
                <a:latin typeface="Times New Roman"/>
                <a:cs typeface="Times New Roman"/>
              </a:rPr>
              <a:t>η</a:t>
            </a:r>
            <a:r>
              <a:rPr sz="1950" spc="89" baseline="25641" dirty="0">
                <a:latin typeface="Times New Roman"/>
                <a:cs typeface="Times New Roman"/>
              </a:rPr>
              <a:t>-</a:t>
            </a:r>
            <a:r>
              <a:rPr sz="1950" baseline="25641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usually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(ambiguity)</a:t>
            </a:r>
            <a:endParaRPr sz="2000">
              <a:latin typeface="Arial"/>
              <a:cs typeface="Arial"/>
            </a:endParaRPr>
          </a:p>
          <a:p>
            <a:pPr marL="1168400" lvl="2" indent="-229235">
              <a:lnSpc>
                <a:spcPct val="100000"/>
              </a:lnSpc>
              <a:spcBef>
                <a:spcPts val="500"/>
              </a:spcBef>
              <a:buSzPct val="150000"/>
              <a:buChar char="•"/>
              <a:tabLst>
                <a:tab pos="1168400" algn="l"/>
              </a:tabLst>
            </a:pPr>
            <a:r>
              <a:rPr sz="2000" dirty="0">
                <a:latin typeface="Arial"/>
                <a:cs typeface="Arial"/>
              </a:rPr>
              <a:t>determining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successor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56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8694" algn="l"/>
                <a:tab pos="7708265" algn="l"/>
              </a:tabLst>
            </a:pPr>
            <a:r>
              <a:rPr spc="-385" dirty="0"/>
              <a:t> </a:t>
            </a:r>
            <a:r>
              <a:rPr spc="-25" dirty="0"/>
              <a:t>A2:</a:t>
            </a:r>
            <a:r>
              <a:rPr dirty="0"/>
              <a:t>	Deterministic</a:t>
            </a:r>
            <a:r>
              <a:rPr spc="-25" dirty="0"/>
              <a:t> </a:t>
            </a:r>
            <a:r>
              <a:rPr spc="25" dirty="0">
                <a:solidFill>
                  <a:srgbClr val="4749B0"/>
                </a:solidFill>
                <a:latin typeface="Times New Roman"/>
                <a:cs typeface="Times New Roman"/>
              </a:rPr>
              <a:t>Σ</a:t>
            </a:r>
            <a:r>
              <a:rPr dirty="0">
                <a:solidFill>
                  <a:srgbClr val="4749B0"/>
                </a:solidFill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869438"/>
            <a:ext cx="7183755" cy="3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190"/>
              </a:lnSpc>
              <a:spcBef>
                <a:spcPts val="100"/>
              </a:spcBef>
              <a:buSzPct val="6851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Assumption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A2</a:t>
            </a:r>
            <a:endParaRPr sz="2700">
              <a:latin typeface="Arial"/>
              <a:cs typeface="Arial"/>
            </a:endParaRPr>
          </a:p>
          <a:p>
            <a:pPr marL="748665" marR="22225" lvl="1" indent="-279400">
              <a:lnSpc>
                <a:spcPct val="82900"/>
              </a:lnSpc>
              <a:spcBef>
                <a:spcPts val="484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200" dirty="0">
                <a:latin typeface="Arial"/>
                <a:cs typeface="Arial"/>
              </a:rPr>
              <a:t>system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Σ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deterministic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i.e.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all </a:t>
            </a: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u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Symbol"/>
                <a:cs typeface="Symbol"/>
              </a:rPr>
              <a:t></a:t>
            </a:r>
            <a:r>
              <a:rPr sz="2200" i="1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: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185" dirty="0">
                <a:latin typeface="Times New Roman"/>
                <a:cs typeface="Times New Roman"/>
              </a:rPr>
              <a:t>|</a:t>
            </a:r>
            <a:r>
              <a:rPr sz="2600" i="1" spc="185" dirty="0">
                <a:latin typeface="Times New Roman"/>
                <a:cs typeface="Times New Roman"/>
              </a:rPr>
              <a:t>γ </a:t>
            </a:r>
            <a:r>
              <a:rPr sz="2200" spc="-10" dirty="0">
                <a:latin typeface="Times New Roman"/>
                <a:cs typeface="Times New Roman"/>
              </a:rPr>
              <a:t>(</a:t>
            </a:r>
            <a:r>
              <a:rPr sz="2200" i="1" spc="-10" dirty="0">
                <a:latin typeface="Times New Roman"/>
                <a:cs typeface="Times New Roman"/>
              </a:rPr>
              <a:t>s</a:t>
            </a:r>
            <a:r>
              <a:rPr sz="2200" spc="-10" dirty="0">
                <a:latin typeface="Times New Roman"/>
                <a:cs typeface="Times New Roman"/>
              </a:rPr>
              <a:t>,</a:t>
            </a:r>
            <a:r>
              <a:rPr sz="2200" i="1" spc="-10" dirty="0">
                <a:latin typeface="Times New Roman"/>
                <a:cs typeface="Times New Roman"/>
              </a:rPr>
              <a:t>u</a:t>
            </a:r>
            <a:r>
              <a:rPr sz="2200" spc="-10" dirty="0">
                <a:latin typeface="Times New Roman"/>
                <a:cs typeface="Times New Roman"/>
              </a:rPr>
              <a:t>)|</a:t>
            </a:r>
            <a:r>
              <a:rPr sz="2200" spc="-10" dirty="0">
                <a:latin typeface="Symbol"/>
                <a:cs typeface="Symbol"/>
              </a:rPr>
              <a:t></a:t>
            </a:r>
            <a:r>
              <a:rPr sz="2200" spc="-1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L="755650" lvl="1" indent="-286385">
              <a:lnSpc>
                <a:spcPts val="3110"/>
              </a:lnSpc>
              <a:spcBef>
                <a:spcPts val="5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200" dirty="0">
                <a:latin typeface="Arial"/>
                <a:cs typeface="Arial"/>
              </a:rPr>
              <a:t>short</a:t>
            </a:r>
            <a:r>
              <a:rPr sz="2200" spc="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form: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γ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i="1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)=</a:t>
            </a: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Symbol"/>
                <a:cs typeface="Symbol"/>
              </a:rPr>
              <a:t>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for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γ</a:t>
            </a:r>
            <a:r>
              <a:rPr sz="2200" spc="-10" dirty="0">
                <a:latin typeface="Times New Roman"/>
                <a:cs typeface="Times New Roman"/>
              </a:rPr>
              <a:t>(</a:t>
            </a:r>
            <a:r>
              <a:rPr sz="2200" i="1" spc="-10" dirty="0">
                <a:latin typeface="Times New Roman"/>
                <a:cs typeface="Times New Roman"/>
              </a:rPr>
              <a:t>s</a:t>
            </a:r>
            <a:r>
              <a:rPr sz="2200" spc="-10" dirty="0">
                <a:latin typeface="Times New Roman"/>
                <a:cs typeface="Times New Roman"/>
              </a:rPr>
              <a:t>,</a:t>
            </a:r>
            <a:r>
              <a:rPr sz="2200" i="1" spc="-10" dirty="0">
                <a:latin typeface="Times New Roman"/>
                <a:cs typeface="Times New Roman"/>
              </a:rPr>
              <a:t>u</a:t>
            </a:r>
            <a:r>
              <a:rPr sz="2200" spc="-10" dirty="0">
                <a:latin typeface="Times New Roman"/>
                <a:cs typeface="Times New Roman"/>
              </a:rPr>
              <a:t>)={</a:t>
            </a:r>
            <a:r>
              <a:rPr sz="2200" i="1" spc="-10" dirty="0">
                <a:latin typeface="Times New Roman"/>
                <a:cs typeface="Times New Roman"/>
              </a:rPr>
              <a:t>s</a:t>
            </a:r>
            <a:r>
              <a:rPr sz="2600" spc="-10" dirty="0">
                <a:latin typeface="Symbol"/>
                <a:cs typeface="Symbol"/>
              </a:rPr>
              <a:t></a:t>
            </a:r>
            <a:r>
              <a:rPr sz="2200" spc="-10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3200"/>
              </a:lnSpc>
              <a:buSzPct val="6851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Relaxing </a:t>
            </a:r>
            <a:r>
              <a:rPr sz="2700" spc="-25" dirty="0">
                <a:latin typeface="Arial"/>
                <a:cs typeface="Arial"/>
              </a:rPr>
              <a:t>A2</a:t>
            </a:r>
            <a:endParaRPr sz="2700">
              <a:latin typeface="Arial"/>
              <a:cs typeface="Arial"/>
            </a:endParaRPr>
          </a:p>
          <a:p>
            <a:pPr marL="755650" lvl="1" indent="-286385">
              <a:lnSpc>
                <a:spcPts val="2610"/>
              </a:lnSpc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200" spc="-20" dirty="0">
                <a:latin typeface="Arial"/>
                <a:cs typeface="Arial"/>
              </a:rPr>
              <a:t>why?</a:t>
            </a:r>
            <a:endParaRPr sz="2200">
              <a:latin typeface="Arial"/>
              <a:cs typeface="Arial"/>
            </a:endParaRPr>
          </a:p>
          <a:p>
            <a:pPr marL="1155065" marR="5080" lvl="2" indent="-228600">
              <a:lnSpc>
                <a:spcPts val="1920"/>
              </a:lnSpc>
              <a:spcBef>
                <a:spcPts val="515"/>
              </a:spcBef>
              <a:buSzPct val="150000"/>
              <a:buChar char="•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actions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multiple </a:t>
            </a:r>
            <a:r>
              <a:rPr sz="2000" spc="-10" dirty="0">
                <a:latin typeface="Arial"/>
                <a:cs typeface="Arial"/>
              </a:rPr>
              <a:t>alternative outcomes</a:t>
            </a:r>
            <a:endParaRPr sz="2000">
              <a:latin typeface="Arial"/>
              <a:cs typeface="Arial"/>
            </a:endParaRPr>
          </a:p>
          <a:p>
            <a:pPr marL="755650" lvl="1" indent="-286385">
              <a:lnSpc>
                <a:spcPts val="2615"/>
              </a:lnSpc>
              <a:spcBef>
                <a:spcPts val="5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200" spc="-10" dirty="0">
                <a:latin typeface="Arial"/>
                <a:cs typeface="Arial"/>
              </a:rPr>
              <a:t>issues: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ts val="2375"/>
              </a:lnSpc>
              <a:buSzPct val="150000"/>
              <a:buChar char="•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controller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observe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actual outcomes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actions</a:t>
            </a:r>
            <a:endParaRPr sz="2000">
              <a:latin typeface="Arial"/>
              <a:cs typeface="Arial"/>
            </a:endParaRPr>
          </a:p>
          <a:p>
            <a:pPr marL="1155065" marR="427355" lvl="2" indent="-228600">
              <a:lnSpc>
                <a:spcPts val="1920"/>
              </a:lnSpc>
              <a:spcBef>
                <a:spcPts val="459"/>
              </a:spcBef>
              <a:buSzPct val="150000"/>
              <a:buChar char="•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solution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plan may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include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conditional and </a:t>
            </a:r>
            <a:r>
              <a:rPr sz="2000" spc="-10" dirty="0">
                <a:latin typeface="Arial"/>
                <a:cs typeface="Arial"/>
              </a:rPr>
              <a:t>iterative constructs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56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8694" algn="l"/>
                <a:tab pos="7708265" algn="l"/>
              </a:tabLst>
            </a:pPr>
            <a:r>
              <a:rPr spc="-385" dirty="0"/>
              <a:t> </a:t>
            </a:r>
            <a:r>
              <a:rPr spc="-25" dirty="0"/>
              <a:t>A3:</a:t>
            </a:r>
            <a:r>
              <a:rPr dirty="0"/>
              <a:t>	Static</a:t>
            </a:r>
            <a:r>
              <a:rPr spc="-10" dirty="0"/>
              <a:t> </a:t>
            </a:r>
            <a:r>
              <a:rPr spc="25" dirty="0">
                <a:solidFill>
                  <a:srgbClr val="4749B0"/>
                </a:solidFill>
                <a:latin typeface="Times New Roman"/>
                <a:cs typeface="Times New Roman"/>
              </a:rPr>
              <a:t>Σ</a:t>
            </a:r>
            <a:r>
              <a:rPr dirty="0">
                <a:solidFill>
                  <a:srgbClr val="4749B0"/>
                </a:solidFill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898649"/>
            <a:ext cx="7256780" cy="3788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Assumption</a:t>
            </a:r>
            <a:r>
              <a:rPr sz="3100" spc="-5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A3</a:t>
            </a:r>
            <a:endParaRPr sz="31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50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600" dirty="0">
                <a:latin typeface="Arial"/>
                <a:cs typeface="Arial"/>
              </a:rPr>
              <a:t>system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Σ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static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i.e.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E</a:t>
            </a:r>
            <a:r>
              <a:rPr sz="2600" spc="-25" dirty="0">
                <a:latin typeface="Times New Roman"/>
                <a:cs typeface="Times New Roman"/>
              </a:rPr>
              <a:t>=</a:t>
            </a:r>
            <a:r>
              <a:rPr sz="2600" spc="-25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  <a:p>
            <a:pPr marL="755650" lvl="1" indent="-286385">
              <a:lnSpc>
                <a:spcPct val="100000"/>
              </a:lnSpc>
              <a:spcBef>
                <a:spcPts val="280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600" dirty="0">
                <a:latin typeface="Arial"/>
                <a:cs typeface="Arial"/>
              </a:rPr>
              <a:t>short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form: </a:t>
            </a:r>
            <a:r>
              <a:rPr sz="2600" spc="60" dirty="0">
                <a:latin typeface="Times New Roman"/>
                <a:cs typeface="Times New Roman"/>
              </a:rPr>
              <a:t>Σ</a:t>
            </a:r>
            <a:r>
              <a:rPr sz="2600" dirty="0">
                <a:latin typeface="Times New Roman"/>
                <a:cs typeface="Times New Roman"/>
              </a:rPr>
              <a:t> = </a:t>
            </a:r>
            <a:r>
              <a:rPr sz="2600" spc="60" dirty="0">
                <a:latin typeface="Times New Roman"/>
                <a:cs typeface="Times New Roman"/>
              </a:rPr>
              <a:t>(</a:t>
            </a:r>
            <a:r>
              <a:rPr sz="2600" i="1" spc="60" dirty="0">
                <a:latin typeface="Times New Roman"/>
                <a:cs typeface="Times New Roman"/>
              </a:rPr>
              <a:t>S</a:t>
            </a:r>
            <a:r>
              <a:rPr sz="2600" spc="60" dirty="0">
                <a:latin typeface="Times New Roman"/>
                <a:cs typeface="Times New Roman"/>
              </a:rPr>
              <a:t>,</a:t>
            </a:r>
            <a:r>
              <a:rPr sz="2600" i="1" spc="60" dirty="0">
                <a:latin typeface="Times New Roman"/>
                <a:cs typeface="Times New Roman"/>
              </a:rPr>
              <a:t>A</a:t>
            </a:r>
            <a:r>
              <a:rPr sz="2600" spc="60" dirty="0">
                <a:latin typeface="Times New Roman"/>
                <a:cs typeface="Times New Roman"/>
              </a:rPr>
              <a:t>,</a:t>
            </a:r>
            <a:r>
              <a:rPr sz="2600" i="1" spc="60" dirty="0">
                <a:latin typeface="Times New Roman"/>
                <a:cs typeface="Times New Roman"/>
              </a:rPr>
              <a:t>γ</a:t>
            </a:r>
            <a:r>
              <a:rPr sz="2600" spc="60" dirty="0">
                <a:latin typeface="Times New Roman"/>
                <a:cs typeface="Times New Roman"/>
              </a:rPr>
              <a:t>)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for </a:t>
            </a:r>
            <a:r>
              <a:rPr sz="2600" spc="60" dirty="0">
                <a:latin typeface="Times New Roman"/>
                <a:cs typeface="Times New Roman"/>
              </a:rPr>
              <a:t>Σ</a:t>
            </a:r>
            <a:r>
              <a:rPr sz="2600" dirty="0">
                <a:latin typeface="Times New Roman"/>
                <a:cs typeface="Times New Roman"/>
              </a:rPr>
              <a:t> = </a:t>
            </a:r>
            <a:r>
              <a:rPr sz="2600" spc="35" dirty="0">
                <a:latin typeface="Times New Roman"/>
                <a:cs typeface="Times New Roman"/>
              </a:rPr>
              <a:t>(</a:t>
            </a:r>
            <a:r>
              <a:rPr sz="2600" i="1" spc="35" dirty="0">
                <a:latin typeface="Times New Roman"/>
                <a:cs typeface="Times New Roman"/>
              </a:rPr>
              <a:t>S</a:t>
            </a:r>
            <a:r>
              <a:rPr sz="2600" spc="35" dirty="0">
                <a:latin typeface="Times New Roman"/>
                <a:cs typeface="Times New Roman"/>
              </a:rPr>
              <a:t>,</a:t>
            </a:r>
            <a:r>
              <a:rPr sz="2600" i="1" spc="3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Symbol"/>
                <a:cs typeface="Symbol"/>
              </a:rPr>
              <a:t></a:t>
            </a:r>
            <a:r>
              <a:rPr sz="2600" spc="35" dirty="0">
                <a:latin typeface="Times New Roman"/>
                <a:cs typeface="Times New Roman"/>
              </a:rPr>
              <a:t>,</a:t>
            </a:r>
            <a:r>
              <a:rPr sz="2600" i="1" spc="35" dirty="0">
                <a:latin typeface="Times New Roman"/>
                <a:cs typeface="Times New Roman"/>
              </a:rPr>
              <a:t>γ</a:t>
            </a:r>
            <a:r>
              <a:rPr sz="2600" spc="3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Relaxing </a:t>
            </a:r>
            <a:r>
              <a:rPr sz="3100" spc="-25" dirty="0">
                <a:latin typeface="Arial"/>
                <a:cs typeface="Arial"/>
              </a:rPr>
              <a:t>A3</a:t>
            </a:r>
            <a:endParaRPr sz="31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9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600" spc="-20" dirty="0">
                <a:latin typeface="Arial"/>
                <a:cs typeface="Arial"/>
              </a:rPr>
              <a:t>why?</a:t>
            </a:r>
            <a:endParaRPr sz="2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20"/>
              </a:spcBef>
              <a:buSzPct val="150000"/>
              <a:buChar char="•"/>
              <a:tabLst>
                <a:tab pos="1155700" algn="l"/>
              </a:tabLst>
            </a:pP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model a world in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which events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can </a:t>
            </a:r>
            <a:r>
              <a:rPr sz="2200" spc="-10" dirty="0">
                <a:latin typeface="Arial"/>
                <a:cs typeface="Arial"/>
              </a:rPr>
              <a:t>occur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20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600" spc="-10" dirty="0">
                <a:latin typeface="Arial"/>
                <a:cs typeface="Arial"/>
              </a:rPr>
              <a:t>issues:</a:t>
            </a:r>
            <a:endParaRPr sz="2600">
              <a:latin typeface="Arial"/>
              <a:cs typeface="Arial"/>
            </a:endParaRPr>
          </a:p>
          <a:p>
            <a:pPr marL="1155065" marR="5080" lvl="2" indent="-228600">
              <a:lnSpc>
                <a:spcPts val="2370"/>
              </a:lnSpc>
              <a:spcBef>
                <a:spcPts val="525"/>
              </a:spcBef>
              <a:buSzPct val="150000"/>
              <a:buChar char="•"/>
              <a:tabLst>
                <a:tab pos="1155700" algn="l"/>
              </a:tabLst>
            </a:pPr>
            <a:r>
              <a:rPr sz="2200" dirty="0">
                <a:latin typeface="Arial"/>
                <a:cs typeface="Arial"/>
              </a:rPr>
              <a:t>world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becomes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nondeterministic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from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point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of </a:t>
            </a:r>
            <a:r>
              <a:rPr sz="2200" dirty="0">
                <a:latin typeface="Arial"/>
                <a:cs typeface="Arial"/>
              </a:rPr>
              <a:t>view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 planner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(same </a:t>
            </a:r>
            <a:r>
              <a:rPr sz="2200" spc="-10" dirty="0">
                <a:latin typeface="Arial"/>
                <a:cs typeface="Arial"/>
              </a:rPr>
              <a:t>issues)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13665"/>
            <a:ext cx="7886700" cy="1028485"/>
          </a:xfrm>
          <a:prstGeom prst="rect">
            <a:avLst/>
          </a:prstGeom>
        </p:spPr>
        <p:txBody>
          <a:bodyPr vert="horz" wrap="square" lIns="0" tIns="5156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8694" algn="l"/>
                <a:tab pos="3526154" algn="l"/>
                <a:tab pos="7708265" algn="l"/>
              </a:tabLst>
            </a:pPr>
            <a:r>
              <a:rPr spc="-385" dirty="0"/>
              <a:t> </a:t>
            </a:r>
            <a:r>
              <a:rPr spc="-25" dirty="0"/>
              <a:t>A4:</a:t>
            </a:r>
            <a:r>
              <a:rPr dirty="0"/>
              <a:t>	</a:t>
            </a:r>
            <a:r>
              <a:rPr spc="-10" dirty="0"/>
              <a:t>Restricted</a:t>
            </a:r>
            <a:r>
              <a:rPr lang="en-GB" spc="-10" dirty="0"/>
              <a:t> </a:t>
            </a:r>
            <a:r>
              <a:rPr spc="-10" dirty="0"/>
              <a:t>Goals</a:t>
            </a:r>
            <a:r>
              <a:rPr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903729"/>
            <a:ext cx="7543800" cy="351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SzPct val="68518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2700" dirty="0">
                <a:latin typeface="Arial"/>
                <a:cs typeface="Arial"/>
              </a:rPr>
              <a:t>Assumption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A4</a:t>
            </a:r>
            <a:endParaRPr sz="2700">
              <a:latin typeface="Arial"/>
              <a:cs typeface="Arial"/>
            </a:endParaRPr>
          </a:p>
          <a:p>
            <a:pPr marL="761365" marR="17780" lvl="1" indent="-279400">
              <a:lnSpc>
                <a:spcPts val="2370"/>
              </a:lnSpc>
              <a:spcBef>
                <a:spcPts val="540"/>
              </a:spcBef>
              <a:buClr>
                <a:srgbClr val="3732A0"/>
              </a:buClr>
              <a:buSzPct val="150000"/>
              <a:buChar char="•"/>
              <a:tabLst>
                <a:tab pos="768350" algn="l"/>
              </a:tabLst>
            </a:pPr>
            <a:r>
              <a:rPr sz="2200" dirty="0">
                <a:latin typeface="Arial"/>
                <a:cs typeface="Arial"/>
              </a:rPr>
              <a:t>the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planner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handles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only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restricted goals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are</a:t>
            </a:r>
            <a:r>
              <a:rPr sz="2200" spc="5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given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 explicit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goal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state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2175" i="1" baseline="-21072" dirty="0">
                <a:latin typeface="Times New Roman"/>
                <a:cs typeface="Times New Roman"/>
              </a:rPr>
              <a:t>g</a:t>
            </a:r>
            <a:r>
              <a:rPr sz="2175" i="1" spc="367" baseline="-2107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goal states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i="1" spc="-25" dirty="0">
                <a:latin typeface="Times New Roman"/>
                <a:cs typeface="Times New Roman"/>
              </a:rPr>
              <a:t>S</a:t>
            </a:r>
            <a:r>
              <a:rPr sz="2175" i="1" spc="-37" baseline="-21072" dirty="0">
                <a:latin typeface="Times New Roman"/>
                <a:cs typeface="Times New Roman"/>
              </a:rPr>
              <a:t>g</a:t>
            </a:r>
            <a:endParaRPr sz="2175" baseline="-21072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225"/>
              </a:spcBef>
              <a:buSzPct val="68518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2700" dirty="0">
                <a:latin typeface="Arial"/>
                <a:cs typeface="Arial"/>
              </a:rPr>
              <a:t>Relaxing </a:t>
            </a:r>
            <a:r>
              <a:rPr sz="2700" spc="-25" dirty="0">
                <a:latin typeface="Arial"/>
                <a:cs typeface="Arial"/>
              </a:rPr>
              <a:t>A4</a:t>
            </a:r>
            <a:endParaRPr sz="2700">
              <a:latin typeface="Arial"/>
              <a:cs typeface="Arial"/>
            </a:endParaRPr>
          </a:p>
          <a:p>
            <a:pPr marL="768350" lvl="1" indent="-286385">
              <a:lnSpc>
                <a:spcPct val="100000"/>
              </a:lnSpc>
              <a:spcBef>
                <a:spcPts val="290"/>
              </a:spcBef>
              <a:buClr>
                <a:srgbClr val="3732A0"/>
              </a:buClr>
              <a:buSzPct val="150000"/>
              <a:buChar char="•"/>
              <a:tabLst>
                <a:tab pos="768350" algn="l"/>
              </a:tabLst>
            </a:pPr>
            <a:r>
              <a:rPr sz="2200" spc="-20" dirty="0">
                <a:latin typeface="Arial"/>
                <a:cs typeface="Arial"/>
              </a:rPr>
              <a:t>why?</a:t>
            </a:r>
            <a:endParaRPr sz="2200">
              <a:latin typeface="Arial"/>
              <a:cs typeface="Arial"/>
            </a:endParaRPr>
          </a:p>
          <a:p>
            <a:pPr marL="1167765" marR="1029335" lvl="2" indent="-228600">
              <a:lnSpc>
                <a:spcPts val="2220"/>
              </a:lnSpc>
              <a:spcBef>
                <a:spcPts val="459"/>
              </a:spcBef>
              <a:buSzPct val="150000"/>
              <a:buChar char="•"/>
              <a:tabLst>
                <a:tab pos="1168400" algn="l"/>
              </a:tabLst>
            </a:pP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handle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constraints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 states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plans,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utility </a:t>
            </a:r>
            <a:r>
              <a:rPr sz="2000" dirty="0">
                <a:latin typeface="Arial"/>
                <a:cs typeface="Arial"/>
              </a:rPr>
              <a:t>functions,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tasks</a:t>
            </a:r>
            <a:endParaRPr sz="2000">
              <a:latin typeface="Arial"/>
              <a:cs typeface="Arial"/>
            </a:endParaRPr>
          </a:p>
          <a:p>
            <a:pPr marL="768350" lvl="1" indent="-286385">
              <a:lnSpc>
                <a:spcPct val="100000"/>
              </a:lnSpc>
              <a:spcBef>
                <a:spcPts val="160"/>
              </a:spcBef>
              <a:buClr>
                <a:srgbClr val="3732A0"/>
              </a:buClr>
              <a:buSzPct val="150000"/>
              <a:buChar char="•"/>
              <a:tabLst>
                <a:tab pos="768350" algn="l"/>
              </a:tabLst>
            </a:pPr>
            <a:r>
              <a:rPr sz="2200" spc="-10" dirty="0">
                <a:latin typeface="Arial"/>
                <a:cs typeface="Arial"/>
              </a:rPr>
              <a:t>issues:</a:t>
            </a:r>
            <a:endParaRPr sz="2200">
              <a:latin typeface="Arial"/>
              <a:cs typeface="Arial"/>
            </a:endParaRPr>
          </a:p>
          <a:p>
            <a:pPr marL="1167765" marR="408305" lvl="2" indent="-228600">
              <a:lnSpc>
                <a:spcPts val="2220"/>
              </a:lnSpc>
              <a:spcBef>
                <a:spcPts val="459"/>
              </a:spcBef>
              <a:buSzPct val="150000"/>
              <a:buChar char="•"/>
              <a:tabLst>
                <a:tab pos="1168400" algn="l"/>
              </a:tabLst>
            </a:pPr>
            <a:r>
              <a:rPr sz="2000" dirty="0">
                <a:latin typeface="Arial"/>
                <a:cs typeface="Arial"/>
              </a:rPr>
              <a:t>representation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reasoning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constraints,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utility,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10" dirty="0">
                <a:latin typeface="Arial"/>
                <a:cs typeface="Arial"/>
              </a:rPr>
              <a:t>tasks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13665"/>
            <a:ext cx="7886700" cy="1028485"/>
          </a:xfrm>
          <a:prstGeom prst="rect">
            <a:avLst/>
          </a:prstGeom>
        </p:spPr>
        <p:txBody>
          <a:bodyPr vert="horz" wrap="square" lIns="0" tIns="5156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8694" algn="l"/>
                <a:tab pos="3573145" algn="l"/>
                <a:tab pos="7708265" algn="l"/>
              </a:tabLst>
            </a:pPr>
            <a:r>
              <a:rPr spc="-385" dirty="0"/>
              <a:t> </a:t>
            </a:r>
            <a:r>
              <a:rPr spc="-25" dirty="0"/>
              <a:t>A5:</a:t>
            </a:r>
            <a:r>
              <a:rPr dirty="0"/>
              <a:t>	</a:t>
            </a:r>
            <a:r>
              <a:rPr spc="-10" dirty="0"/>
              <a:t>Sequential</a:t>
            </a:r>
            <a:r>
              <a:rPr lang="en-GB" spc="-10" dirty="0"/>
              <a:t> </a:t>
            </a:r>
            <a:r>
              <a:rPr spc="-10" dirty="0"/>
              <a:t>Plans</a:t>
            </a:r>
            <a:r>
              <a:rPr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938019"/>
            <a:ext cx="7354570" cy="398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6851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Assumption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A5</a:t>
            </a:r>
            <a:endParaRPr sz="2700">
              <a:latin typeface="Arial"/>
              <a:cs typeface="Arial"/>
            </a:endParaRPr>
          </a:p>
          <a:p>
            <a:pPr marL="748665" marR="5080" lvl="1" indent="-279400">
              <a:lnSpc>
                <a:spcPct val="101200"/>
              </a:lnSpc>
              <a:spcBef>
                <a:spcPts val="455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solution plan is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linearly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ordered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finite sequence </a:t>
            </a:r>
            <a:r>
              <a:rPr sz="2200" spc="-25" dirty="0">
                <a:latin typeface="Arial"/>
                <a:cs typeface="Arial"/>
              </a:rPr>
              <a:t>of </a:t>
            </a:r>
            <a:r>
              <a:rPr sz="2200" spc="-10" dirty="0">
                <a:latin typeface="Arial"/>
                <a:cs typeface="Arial"/>
              </a:rPr>
              <a:t>actions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SzPct val="6851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Relaxing </a:t>
            </a:r>
            <a:r>
              <a:rPr sz="2700" spc="-25" dirty="0">
                <a:latin typeface="Arial"/>
                <a:cs typeface="Arial"/>
              </a:rPr>
              <a:t>A5</a:t>
            </a:r>
            <a:endParaRPr sz="27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40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200" spc="-20" dirty="0">
                <a:latin typeface="Arial"/>
                <a:cs typeface="Arial"/>
              </a:rPr>
              <a:t>why?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60"/>
              </a:spcBef>
              <a:buSzPct val="150000"/>
              <a:buChar char="•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handle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dynamic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(see A3: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static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Σ</a:t>
            </a:r>
            <a:r>
              <a:rPr sz="2000" spc="-2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09"/>
              </a:spcBef>
              <a:buSzPct val="150000"/>
              <a:buChar char="•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create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types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plans</a:t>
            </a:r>
            <a:endParaRPr sz="20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50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200" spc="-10" dirty="0">
                <a:latin typeface="Arial"/>
                <a:cs typeface="Arial"/>
              </a:rPr>
              <a:t>issues: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SzPct val="150000"/>
              <a:buChar char="•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must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shift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controller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00"/>
              </a:spcBef>
              <a:buSzPct val="150000"/>
              <a:buChar char="•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reasoning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about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(more complex)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 </a:t>
            </a:r>
            <a:r>
              <a:rPr sz="2000" spc="-10" dirty="0">
                <a:latin typeface="Arial"/>
                <a:cs typeface="Arial"/>
              </a:rPr>
              <a:t>structures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56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8694" algn="l"/>
                <a:tab pos="7708265" algn="l"/>
              </a:tabLst>
            </a:pPr>
            <a:r>
              <a:rPr spc="-385" dirty="0"/>
              <a:t> </a:t>
            </a:r>
            <a:r>
              <a:rPr spc="-25" dirty="0"/>
              <a:t>A6:</a:t>
            </a:r>
            <a:r>
              <a:rPr dirty="0"/>
              <a:t>	Implicit</a:t>
            </a:r>
            <a:r>
              <a:rPr spc="-5" dirty="0"/>
              <a:t> </a:t>
            </a:r>
            <a:r>
              <a:rPr spc="-20" dirty="0"/>
              <a:t>Time</a:t>
            </a:r>
            <a:r>
              <a:rPr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938019"/>
            <a:ext cx="744791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6851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Assumption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A6</a:t>
            </a:r>
            <a:endParaRPr sz="2700">
              <a:latin typeface="Arial"/>
              <a:cs typeface="Arial"/>
            </a:endParaRPr>
          </a:p>
          <a:p>
            <a:pPr marL="748665" marR="5080" lvl="1" indent="-279400">
              <a:lnSpc>
                <a:spcPct val="101200"/>
              </a:lnSpc>
              <a:spcBef>
                <a:spcPts val="455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200" dirty="0">
                <a:latin typeface="Arial"/>
                <a:cs typeface="Arial"/>
              </a:rPr>
              <a:t>actions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events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have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duration in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state </a:t>
            </a:r>
            <a:r>
              <a:rPr sz="2200" spc="-10" dirty="0">
                <a:latin typeface="Arial"/>
                <a:cs typeface="Arial"/>
              </a:rPr>
              <a:t>transition systems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SzPct val="6851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Relaxing </a:t>
            </a:r>
            <a:r>
              <a:rPr sz="2700" spc="-25" dirty="0">
                <a:latin typeface="Arial"/>
                <a:cs typeface="Arial"/>
              </a:rPr>
              <a:t>A6</a:t>
            </a:r>
            <a:endParaRPr sz="27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40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200" spc="-20" dirty="0">
                <a:latin typeface="Arial"/>
                <a:cs typeface="Arial"/>
              </a:rPr>
              <a:t>why?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SzPct val="150000"/>
              <a:buChar char="•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handle action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duration,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concurrency,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10" dirty="0">
                <a:latin typeface="Arial"/>
                <a:cs typeface="Arial"/>
              </a:rPr>
              <a:t>deadlines</a:t>
            </a:r>
            <a:endParaRPr sz="20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450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200" spc="-10" dirty="0">
                <a:latin typeface="Arial"/>
                <a:cs typeface="Arial"/>
              </a:rPr>
              <a:t>issues: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SzPct val="150000"/>
              <a:buChar char="•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representation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reasoning about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00"/>
              </a:spcBef>
              <a:buSzPct val="150000"/>
              <a:buChar char="•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controller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must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effects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actions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occur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13665"/>
            <a:ext cx="7886700" cy="1028485"/>
          </a:xfrm>
          <a:prstGeom prst="rect">
            <a:avLst/>
          </a:prstGeom>
        </p:spPr>
        <p:txBody>
          <a:bodyPr vert="horz" wrap="square" lIns="0" tIns="5156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8694" algn="l"/>
                <a:tab pos="2642235" algn="l"/>
                <a:tab pos="7708265" algn="l"/>
              </a:tabLst>
            </a:pPr>
            <a:r>
              <a:rPr spc="-385" dirty="0"/>
              <a:t> </a:t>
            </a:r>
            <a:r>
              <a:rPr spc="-25" dirty="0"/>
              <a:t>A7:</a:t>
            </a:r>
            <a:r>
              <a:rPr lang="en-GB" spc="-25" dirty="0"/>
              <a:t> </a:t>
            </a:r>
            <a:r>
              <a:rPr spc="-10" dirty="0"/>
              <a:t>Offline</a:t>
            </a:r>
            <a:r>
              <a:rPr lang="en-GB" spc="-10" dirty="0"/>
              <a:t> </a:t>
            </a:r>
            <a:r>
              <a:rPr spc="-10" dirty="0"/>
              <a:t>Planning</a:t>
            </a:r>
            <a:r>
              <a:rPr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898649"/>
            <a:ext cx="7064375" cy="380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Assumption</a:t>
            </a:r>
            <a:r>
              <a:rPr sz="3100" spc="-5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A7</a:t>
            </a:r>
            <a:endParaRPr sz="3100">
              <a:latin typeface="Arial"/>
              <a:cs typeface="Arial"/>
            </a:endParaRPr>
          </a:p>
          <a:p>
            <a:pPr marL="755650" lvl="1" indent="-286385">
              <a:lnSpc>
                <a:spcPts val="2950"/>
              </a:lnSpc>
              <a:spcBef>
                <a:spcPts val="250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600" dirty="0">
                <a:latin typeface="Arial"/>
                <a:cs typeface="Arial"/>
              </a:rPr>
              <a:t>planner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not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concerned with changes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Σ</a:t>
            </a:r>
            <a:endParaRPr sz="2600">
              <a:latin typeface="Times New Roman"/>
              <a:cs typeface="Times New Roman"/>
            </a:endParaRPr>
          </a:p>
          <a:p>
            <a:pPr marL="748665">
              <a:lnSpc>
                <a:spcPts val="2950"/>
              </a:lnSpc>
            </a:pPr>
            <a:r>
              <a:rPr sz="2600" dirty="0">
                <a:latin typeface="Arial"/>
                <a:cs typeface="Arial"/>
              </a:rPr>
              <a:t>while it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planning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dirty="0">
                <a:latin typeface="Arial"/>
                <a:cs typeface="Arial"/>
              </a:rPr>
              <a:t>Relaxing </a:t>
            </a:r>
            <a:r>
              <a:rPr sz="3100" spc="-25" dirty="0">
                <a:latin typeface="Arial"/>
                <a:cs typeface="Arial"/>
              </a:rPr>
              <a:t>A7</a:t>
            </a:r>
            <a:endParaRPr sz="31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10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600" spc="-20" dirty="0">
                <a:latin typeface="Arial"/>
                <a:cs typeface="Arial"/>
              </a:rPr>
              <a:t>why?</a:t>
            </a:r>
            <a:endParaRPr sz="2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25"/>
              </a:spcBef>
              <a:buSzPct val="150000"/>
              <a:buChar char="•"/>
              <a:tabLst>
                <a:tab pos="1155700" algn="l"/>
              </a:tabLst>
            </a:pPr>
            <a:r>
              <a:rPr sz="2200" dirty="0">
                <a:latin typeface="Arial"/>
                <a:cs typeface="Arial"/>
              </a:rPr>
              <a:t>to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drive 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system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towards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some </a:t>
            </a:r>
            <a:r>
              <a:rPr sz="2200" spc="-10" dirty="0">
                <a:latin typeface="Arial"/>
                <a:cs typeface="Arial"/>
              </a:rPr>
              <a:t>objectives</a:t>
            </a:r>
            <a:endParaRPr sz="22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15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600" spc="-10" dirty="0">
                <a:latin typeface="Arial"/>
                <a:cs typeface="Arial"/>
              </a:rPr>
              <a:t>issues:</a:t>
            </a:r>
            <a:endParaRPr sz="2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25"/>
              </a:spcBef>
              <a:buSzPct val="150000"/>
              <a:buChar char="•"/>
              <a:tabLst>
                <a:tab pos="1155700" algn="l"/>
              </a:tabLst>
            </a:pPr>
            <a:r>
              <a:rPr sz="2200" dirty="0">
                <a:latin typeface="Arial"/>
                <a:cs typeface="Arial"/>
              </a:rPr>
              <a:t>check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whether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 current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plan remains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valid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SzPct val="150000"/>
              <a:buChar char="•"/>
              <a:tabLst>
                <a:tab pos="1155700" algn="l"/>
              </a:tabLst>
            </a:pPr>
            <a:r>
              <a:rPr sz="2200" dirty="0">
                <a:latin typeface="Arial"/>
                <a:cs typeface="Arial"/>
              </a:rPr>
              <a:t>if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needed,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revise current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plan 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re-</a:t>
            </a:r>
            <a:r>
              <a:rPr sz="2200" spc="-20" dirty="0">
                <a:latin typeface="Arial"/>
                <a:cs typeface="Arial"/>
              </a:rPr>
              <a:t>plan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13665"/>
            <a:ext cx="7886700" cy="1028485"/>
          </a:xfrm>
          <a:prstGeom prst="rect">
            <a:avLst/>
          </a:prstGeom>
        </p:spPr>
        <p:txBody>
          <a:bodyPr vert="horz" wrap="square" lIns="0" tIns="5156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5535" algn="l"/>
                <a:tab pos="3642360" algn="l"/>
                <a:tab pos="7708265" algn="l"/>
              </a:tabLst>
            </a:pPr>
            <a:r>
              <a:rPr spc="-385" dirty="0"/>
              <a:t> </a:t>
            </a:r>
            <a:r>
              <a:rPr spc="-25" dirty="0"/>
              <a:t>The</a:t>
            </a:r>
            <a:r>
              <a:rPr lang="en-GB" spc="-25" dirty="0"/>
              <a:t> </a:t>
            </a:r>
            <a:r>
              <a:rPr spc="-10" dirty="0"/>
              <a:t>Restricted</a:t>
            </a:r>
            <a:r>
              <a:rPr lang="en-GB" spc="-10" dirty="0"/>
              <a:t> </a:t>
            </a:r>
            <a:r>
              <a:rPr spc="-10" dirty="0"/>
              <a:t>Model</a:t>
            </a:r>
            <a:r>
              <a:rPr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7240" y="1902459"/>
            <a:ext cx="7261859" cy="403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100"/>
              </a:spcBef>
              <a:buSzPct val="69642"/>
              <a:buFont typeface="Wingdings"/>
              <a:buChar char=""/>
              <a:tabLst>
                <a:tab pos="418465" algn="l"/>
                <a:tab pos="419100" algn="l"/>
              </a:tabLst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restricted</a:t>
            </a:r>
            <a:r>
              <a:rPr sz="28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make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assumptions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A0-</a:t>
            </a:r>
            <a:r>
              <a:rPr sz="2800" spc="-25" dirty="0">
                <a:latin typeface="Arial"/>
                <a:cs typeface="Arial"/>
              </a:rPr>
              <a:t>A7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"/>
            </a:pPr>
            <a:endParaRPr sz="3450">
              <a:latin typeface="Arial"/>
              <a:cs typeface="Arial"/>
            </a:endParaRPr>
          </a:p>
          <a:p>
            <a:pPr marL="419100" indent="-342900">
              <a:lnSpc>
                <a:spcPct val="100000"/>
              </a:lnSpc>
              <a:spcBef>
                <a:spcPts val="5"/>
              </a:spcBef>
              <a:buSzPct val="69642"/>
              <a:buFont typeface="Wingdings"/>
              <a:buChar char=""/>
              <a:tabLst>
                <a:tab pos="418465" algn="l"/>
                <a:tab pos="419100" algn="l"/>
              </a:tabLst>
            </a:pPr>
            <a:r>
              <a:rPr sz="2800" dirty="0">
                <a:latin typeface="Arial"/>
                <a:cs typeface="Arial"/>
              </a:rPr>
              <a:t>Given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planning</a:t>
            </a:r>
            <a:r>
              <a:rPr sz="28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problem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dirty="0">
                <a:latin typeface="Brush Script MT Italic"/>
                <a:cs typeface="Brush Script MT Italic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=(</a:t>
            </a:r>
            <a:r>
              <a:rPr sz="2700" dirty="0">
                <a:latin typeface="Times New Roman"/>
                <a:cs typeface="Times New Roman"/>
              </a:rPr>
              <a:t>Σ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r>
              <a:rPr sz="2775" i="1" baseline="-21021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r>
              <a:rPr sz="2775" i="1" baseline="-21021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where</a:t>
            </a:r>
            <a:endParaRPr sz="2800">
              <a:latin typeface="Arial"/>
              <a:cs typeface="Arial"/>
            </a:endParaRPr>
          </a:p>
          <a:p>
            <a:pPr marL="819150" lvl="1" indent="-286385">
              <a:lnSpc>
                <a:spcPct val="100000"/>
              </a:lnSpc>
              <a:spcBef>
                <a:spcPts val="254"/>
              </a:spcBef>
              <a:buClr>
                <a:srgbClr val="3732A0"/>
              </a:buClr>
              <a:buSzPct val="150000"/>
              <a:buChar char="•"/>
              <a:tabLst>
                <a:tab pos="819150" algn="l"/>
              </a:tabLst>
            </a:pPr>
            <a:r>
              <a:rPr sz="2200" spc="50" dirty="0">
                <a:latin typeface="Times New Roman"/>
                <a:cs typeface="Times New Roman"/>
              </a:rPr>
              <a:t>Σ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 </a:t>
            </a:r>
            <a:r>
              <a:rPr sz="2200" spc="50" dirty="0">
                <a:latin typeface="Times New Roman"/>
                <a:cs typeface="Times New Roman"/>
              </a:rPr>
              <a:t>(</a:t>
            </a:r>
            <a:r>
              <a:rPr sz="2200" i="1" spc="50" dirty="0">
                <a:latin typeface="Times New Roman"/>
                <a:cs typeface="Times New Roman"/>
              </a:rPr>
              <a:t>S</a:t>
            </a:r>
            <a:r>
              <a:rPr sz="2200" spc="50" dirty="0">
                <a:latin typeface="Times New Roman"/>
                <a:cs typeface="Times New Roman"/>
              </a:rPr>
              <a:t>,</a:t>
            </a:r>
            <a:r>
              <a:rPr sz="2200" i="1" spc="50" dirty="0">
                <a:latin typeface="Times New Roman"/>
                <a:cs typeface="Times New Roman"/>
              </a:rPr>
              <a:t>A</a:t>
            </a:r>
            <a:r>
              <a:rPr sz="2200" spc="50" dirty="0">
                <a:latin typeface="Times New Roman"/>
                <a:cs typeface="Times New Roman"/>
              </a:rPr>
              <a:t>,</a:t>
            </a:r>
            <a:r>
              <a:rPr sz="2200" i="1" spc="50" dirty="0">
                <a:latin typeface="Times New Roman"/>
                <a:cs typeface="Times New Roman"/>
              </a:rPr>
              <a:t>γ</a:t>
            </a:r>
            <a:r>
              <a:rPr sz="2200" spc="50" dirty="0">
                <a:latin typeface="Times New Roman"/>
                <a:cs typeface="Times New Roman"/>
              </a:rPr>
              <a:t>)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state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transition </a:t>
            </a:r>
            <a:r>
              <a:rPr sz="2200" spc="-10" dirty="0">
                <a:latin typeface="Arial"/>
                <a:cs typeface="Arial"/>
              </a:rPr>
              <a:t>system,</a:t>
            </a:r>
            <a:endParaRPr sz="2200">
              <a:latin typeface="Arial"/>
              <a:cs typeface="Arial"/>
            </a:endParaRPr>
          </a:p>
          <a:p>
            <a:pPr marL="819150" lvl="1" indent="-286385">
              <a:lnSpc>
                <a:spcPct val="100000"/>
              </a:lnSpc>
              <a:spcBef>
                <a:spcPts val="260"/>
              </a:spcBef>
              <a:buClr>
                <a:srgbClr val="3732A0"/>
              </a:buClr>
              <a:buSzPct val="150000"/>
              <a:buFont typeface="Times New Roman"/>
              <a:buChar char="•"/>
              <a:tabLst>
                <a:tab pos="819150" algn="l"/>
              </a:tabLst>
            </a:pP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2175" i="1" baseline="-21072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2200" i="1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 initial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state,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819150" lvl="1" indent="-286385">
              <a:lnSpc>
                <a:spcPct val="100000"/>
              </a:lnSpc>
              <a:spcBef>
                <a:spcPts val="260"/>
              </a:spcBef>
              <a:buClr>
                <a:srgbClr val="3732A0"/>
              </a:buClr>
              <a:buSzPct val="150000"/>
              <a:buFont typeface="Times New Roman"/>
              <a:buChar char="•"/>
              <a:tabLst>
                <a:tab pos="819150" algn="l"/>
              </a:tabLst>
            </a:pP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2175" i="1" baseline="-21072" dirty="0">
                <a:latin typeface="Times New Roman"/>
                <a:cs typeface="Times New Roman"/>
              </a:rPr>
              <a:t>g </a:t>
            </a:r>
            <a:r>
              <a:rPr sz="2200" dirty="0">
                <a:latin typeface="Symbol"/>
                <a:cs typeface="Symbol"/>
              </a:rPr>
              <a:t>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2200" i="1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 set of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goal </a:t>
            </a:r>
            <a:r>
              <a:rPr sz="2200" spc="-10" dirty="0">
                <a:latin typeface="Arial"/>
                <a:cs typeface="Arial"/>
              </a:rPr>
              <a:t>states,</a:t>
            </a:r>
            <a:endParaRPr sz="2200">
              <a:latin typeface="Arial"/>
              <a:cs typeface="Arial"/>
            </a:endParaRPr>
          </a:p>
          <a:p>
            <a:pPr marL="342265" marR="394335" indent="-342265" algn="r">
              <a:lnSpc>
                <a:spcPct val="100000"/>
              </a:lnSpc>
              <a:spcBef>
                <a:spcPts val="345"/>
              </a:spcBef>
              <a:buSzPct val="69642"/>
              <a:buFont typeface="Wingdings"/>
              <a:buChar char=""/>
              <a:tabLst>
                <a:tab pos="342265" algn="l"/>
                <a:tab pos="342900" algn="l"/>
              </a:tabLst>
            </a:pPr>
            <a:r>
              <a:rPr sz="2800" dirty="0">
                <a:latin typeface="Arial"/>
                <a:cs typeface="Arial"/>
              </a:rPr>
              <a:t>find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 sequence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actions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 Unicode MS"/>
                <a:cs typeface="Arial Unicode MS"/>
              </a:rPr>
              <a:t>〈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775" baseline="-21021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775" baseline="-21021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,…,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775" i="1" baseline="-21021" dirty="0">
                <a:latin typeface="Times New Roman"/>
                <a:cs typeface="Times New Roman"/>
              </a:rPr>
              <a:t>k</a:t>
            </a:r>
            <a:r>
              <a:rPr sz="2800" spc="-50" dirty="0">
                <a:latin typeface="Arial Unicode MS"/>
                <a:cs typeface="Arial Unicode MS"/>
              </a:rPr>
              <a:t>〉</a:t>
            </a:r>
            <a:endParaRPr sz="2800">
              <a:latin typeface="Arial Unicode MS"/>
              <a:cs typeface="Arial Unicode MS"/>
            </a:endParaRPr>
          </a:p>
          <a:p>
            <a:pPr marL="285750" marR="485140" lvl="1" indent="-285750" algn="r">
              <a:lnSpc>
                <a:spcPts val="2505"/>
              </a:lnSpc>
              <a:spcBef>
                <a:spcPts val="254"/>
              </a:spcBef>
              <a:buClr>
                <a:srgbClr val="3732A0"/>
              </a:buClr>
              <a:buSzPct val="150000"/>
              <a:buChar char="•"/>
              <a:tabLst>
                <a:tab pos="285750" algn="l"/>
              </a:tabLst>
            </a:pPr>
            <a:r>
              <a:rPr sz="2200" dirty="0">
                <a:latin typeface="Arial"/>
                <a:cs typeface="Arial"/>
              </a:rPr>
              <a:t>corresponding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 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sequence of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state </a:t>
            </a:r>
            <a:r>
              <a:rPr sz="2200" spc="-10" dirty="0">
                <a:latin typeface="Arial"/>
                <a:cs typeface="Arial"/>
              </a:rPr>
              <a:t>transitions</a:t>
            </a:r>
            <a:endParaRPr sz="2200">
              <a:latin typeface="Arial"/>
              <a:cs typeface="Arial"/>
            </a:endParaRPr>
          </a:p>
          <a:p>
            <a:pPr marL="812165">
              <a:lnSpc>
                <a:spcPts val="2505"/>
              </a:lnSpc>
            </a:pPr>
            <a:r>
              <a:rPr sz="2200" dirty="0">
                <a:latin typeface="Arial Unicode MS"/>
                <a:cs typeface="Arial Unicode MS"/>
              </a:rPr>
              <a:t>〈</a:t>
            </a: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2175" i="1" baseline="-21072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2175" baseline="-21072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,…,</a:t>
            </a: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2175" i="1" baseline="-21072" dirty="0">
                <a:latin typeface="Times New Roman"/>
                <a:cs typeface="Times New Roman"/>
              </a:rPr>
              <a:t>k</a:t>
            </a:r>
            <a:r>
              <a:rPr sz="2200" spc="-310" dirty="0">
                <a:latin typeface="Arial Unicode MS"/>
                <a:cs typeface="Arial Unicode MS"/>
              </a:rPr>
              <a:t>〉 </a:t>
            </a:r>
            <a:r>
              <a:rPr sz="2200" dirty="0">
                <a:latin typeface="Arial"/>
                <a:cs typeface="Arial"/>
              </a:rPr>
              <a:t>such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that</a:t>
            </a:r>
            <a:endParaRPr sz="2200">
              <a:latin typeface="Arial"/>
              <a:cs typeface="Arial"/>
            </a:endParaRPr>
          </a:p>
          <a:p>
            <a:pPr marL="819150" lvl="1" indent="-286385">
              <a:lnSpc>
                <a:spcPct val="100000"/>
              </a:lnSpc>
              <a:spcBef>
                <a:spcPts val="285"/>
              </a:spcBef>
              <a:buClr>
                <a:srgbClr val="3732A0"/>
              </a:buClr>
              <a:buSzPct val="150000"/>
              <a:buFont typeface="Times New Roman"/>
              <a:buChar char="•"/>
              <a:tabLst>
                <a:tab pos="819150" algn="l"/>
              </a:tabLst>
            </a:pP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2175" baseline="-21072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γ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2175" i="1" baseline="-21072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2175" baseline="-21072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2175" baseline="-21072" dirty="0">
                <a:latin typeface="Times New Roman"/>
                <a:cs typeface="Times New Roman"/>
              </a:rPr>
              <a:t>2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γ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2175" baseline="-21072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2175" baseline="-21072" dirty="0">
                <a:latin typeface="Times New Roman"/>
                <a:cs typeface="Times New Roman"/>
              </a:rPr>
              <a:t>2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dirty="0">
                <a:latin typeface="Arial"/>
                <a:cs typeface="Arial"/>
              </a:rPr>
              <a:t>,…,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2175" i="1" baseline="-21072" dirty="0">
                <a:latin typeface="Times New Roman"/>
                <a:cs typeface="Times New Roman"/>
              </a:rPr>
              <a:t>k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i="1" spc="70" dirty="0">
                <a:latin typeface="Times New Roman"/>
                <a:cs typeface="Times New Roman"/>
              </a:rPr>
              <a:t>γ</a:t>
            </a:r>
            <a:r>
              <a:rPr sz="2200" spc="70" dirty="0">
                <a:latin typeface="Times New Roman"/>
                <a:cs typeface="Times New Roman"/>
              </a:rPr>
              <a:t>(</a:t>
            </a:r>
            <a:r>
              <a:rPr sz="2200" i="1" spc="70" dirty="0">
                <a:latin typeface="Times New Roman"/>
                <a:cs typeface="Times New Roman"/>
              </a:rPr>
              <a:t>s</a:t>
            </a:r>
            <a:r>
              <a:rPr sz="2175" i="1" spc="104" baseline="-21072" dirty="0">
                <a:latin typeface="Times New Roman"/>
                <a:cs typeface="Times New Roman"/>
              </a:rPr>
              <a:t>k</a:t>
            </a:r>
            <a:r>
              <a:rPr sz="2175" spc="104" baseline="-21072" dirty="0">
                <a:latin typeface="Times New Roman"/>
                <a:cs typeface="Times New Roman"/>
              </a:rPr>
              <a:t>-</a:t>
            </a:r>
            <a:r>
              <a:rPr sz="2175" baseline="-21072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2175" baseline="-21072" dirty="0">
                <a:latin typeface="Times New Roman"/>
                <a:cs typeface="Times New Roman"/>
              </a:rPr>
              <a:t>k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s</a:t>
            </a:r>
            <a:r>
              <a:rPr sz="2175" i="1" spc="-15" baseline="-21072" dirty="0">
                <a:latin typeface="Times New Roman"/>
                <a:cs typeface="Times New Roman"/>
              </a:rPr>
              <a:t>k</a:t>
            </a:r>
            <a:r>
              <a:rPr sz="2200" spc="-10" dirty="0">
                <a:latin typeface="Symbol"/>
                <a:cs typeface="Symbol"/>
              </a:rPr>
              <a:t></a:t>
            </a:r>
            <a:r>
              <a:rPr sz="2200" i="1" spc="-10" dirty="0">
                <a:latin typeface="Times New Roman"/>
                <a:cs typeface="Times New Roman"/>
              </a:rPr>
              <a:t>S</a:t>
            </a:r>
            <a:r>
              <a:rPr sz="2175" i="1" spc="-15" baseline="-21072" dirty="0">
                <a:latin typeface="Times New Roman"/>
                <a:cs typeface="Times New Roman"/>
              </a:rPr>
              <a:t>g</a:t>
            </a:r>
            <a:r>
              <a:rPr sz="2200" spc="-1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650" y="513665"/>
            <a:ext cx="7886700" cy="1028485"/>
          </a:xfrm>
          <a:prstGeom prst="rect">
            <a:avLst/>
          </a:prstGeom>
        </p:spPr>
        <p:txBody>
          <a:bodyPr vert="horz" wrap="square" lIns="0" tIns="5156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08265" algn="l"/>
              </a:tabLst>
            </a:pPr>
            <a:r>
              <a:rPr lang="en-GB" spc="-385"/>
              <a:t> </a:t>
            </a:r>
            <a:r>
              <a:rPr lang="en-GB" spc="-10"/>
              <a:t>Content</a:t>
            </a:r>
            <a:r>
              <a:rPr lang="en-GB"/>
              <a:t>	</a:t>
            </a:r>
            <a:endParaRPr lang="en-GB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6ABF0F1-9992-FAEE-D6EC-472D649E80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7402671"/>
              </p:ext>
            </p:extLst>
          </p:nvPr>
        </p:nvGraphicFramePr>
        <p:xfrm>
          <a:off x="1219200" y="2048192"/>
          <a:ext cx="6363970" cy="2761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717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>
              <a:lnSpc>
                <a:spcPts val="3929"/>
              </a:lnSpc>
              <a:spcBef>
                <a:spcPts val="100"/>
              </a:spcBef>
              <a:tabLst>
                <a:tab pos="1105535" algn="l"/>
              </a:tabLst>
            </a:pPr>
            <a:r>
              <a:rPr u="none" spc="-25" dirty="0"/>
              <a:t>The</a:t>
            </a:r>
            <a:r>
              <a:rPr u="none" dirty="0"/>
              <a:t>	</a:t>
            </a:r>
            <a:r>
              <a:rPr u="none" spc="-10" dirty="0"/>
              <a:t>Dock-</a:t>
            </a:r>
            <a:r>
              <a:rPr u="none" dirty="0"/>
              <a:t>Worker Robots</a:t>
            </a:r>
            <a:r>
              <a:rPr u="none" spc="10" dirty="0"/>
              <a:t> </a:t>
            </a:r>
            <a:r>
              <a:rPr u="none" spc="-10" dirty="0"/>
              <a:t>(DWR)</a:t>
            </a:r>
          </a:p>
          <a:p>
            <a:pPr marL="12700">
              <a:lnSpc>
                <a:spcPts val="3929"/>
              </a:lnSpc>
              <a:tabLst>
                <a:tab pos="7708265" algn="l"/>
              </a:tabLst>
            </a:pPr>
            <a:r>
              <a:rPr spc="-385" dirty="0"/>
              <a:t> </a:t>
            </a:r>
            <a:r>
              <a:rPr spc="-10" dirty="0"/>
              <a:t>Domain</a:t>
            </a:r>
            <a:r>
              <a:rPr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907538"/>
            <a:ext cx="4355465" cy="376427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4965" marR="9525" indent="-342900">
              <a:lnSpc>
                <a:spcPct val="88500"/>
              </a:lnSpc>
              <a:spcBef>
                <a:spcPts val="430"/>
              </a:spcBef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aim: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 one example </a:t>
            </a:r>
            <a:r>
              <a:rPr sz="2400" spc="-2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illustrate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planning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procedures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10" dirty="0">
                <a:latin typeface="Arial"/>
                <a:cs typeface="Arial"/>
              </a:rPr>
              <a:t>techniques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informal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description:</a:t>
            </a:r>
            <a:endParaRPr sz="2400">
              <a:latin typeface="Arial"/>
              <a:cs typeface="Arial"/>
            </a:endParaRPr>
          </a:p>
          <a:p>
            <a:pPr marL="748665" marR="153035" lvl="1" indent="-279400">
              <a:lnSpc>
                <a:spcPct val="89800"/>
              </a:lnSpc>
              <a:spcBef>
                <a:spcPts val="509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harbour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several </a:t>
            </a:r>
            <a:r>
              <a:rPr sz="2000" spc="-10" dirty="0">
                <a:latin typeface="Arial"/>
                <a:cs typeface="Arial"/>
              </a:rPr>
              <a:t>locations </a:t>
            </a:r>
            <a:r>
              <a:rPr sz="2000" dirty="0">
                <a:latin typeface="Arial"/>
                <a:cs typeface="Arial"/>
              </a:rPr>
              <a:t>(docks),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docked ships,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storage </a:t>
            </a:r>
            <a:r>
              <a:rPr sz="2000" dirty="0">
                <a:latin typeface="Arial"/>
                <a:cs typeface="Arial"/>
              </a:rPr>
              <a:t>areas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containers,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parking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areas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trucks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spc="-10" dirty="0">
                <a:latin typeface="Arial"/>
                <a:cs typeface="Arial"/>
              </a:rPr>
              <a:t>trains</a:t>
            </a:r>
            <a:endParaRPr sz="2000">
              <a:latin typeface="Arial"/>
              <a:cs typeface="Arial"/>
            </a:endParaRPr>
          </a:p>
          <a:p>
            <a:pPr marL="748665" marR="5080" lvl="1" indent="-279400">
              <a:lnSpc>
                <a:spcPct val="90000"/>
              </a:lnSpc>
              <a:spcBef>
                <a:spcPts val="520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cranes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load and unload </a:t>
            </a:r>
            <a:r>
              <a:rPr sz="2000" spc="-10" dirty="0">
                <a:latin typeface="Arial"/>
                <a:cs typeface="Arial"/>
              </a:rPr>
              <a:t>ships </a:t>
            </a:r>
            <a:r>
              <a:rPr sz="2000" dirty="0">
                <a:latin typeface="Arial"/>
                <a:cs typeface="Arial"/>
              </a:rPr>
              <a:t>etc.,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robot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carts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move </a:t>
            </a:r>
            <a:r>
              <a:rPr sz="2000" dirty="0">
                <a:latin typeface="Arial"/>
                <a:cs typeface="Arial"/>
              </a:rPr>
              <a:t>containers</a:t>
            </a:r>
            <a:r>
              <a:rPr sz="2000" spc="-10" dirty="0">
                <a:latin typeface="Arial"/>
                <a:cs typeface="Arial"/>
              </a:rPr>
              <a:t> around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6737" y="1268412"/>
            <a:ext cx="3173411" cy="47529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212" y="4221161"/>
            <a:ext cx="7848600" cy="1584325"/>
          </a:xfrm>
          <a:custGeom>
            <a:avLst/>
            <a:gdLst/>
            <a:ahLst/>
            <a:cxnLst/>
            <a:rect l="l" t="t" r="r" b="b"/>
            <a:pathLst>
              <a:path w="7848600" h="1584325">
                <a:moveTo>
                  <a:pt x="7848598" y="0"/>
                </a:moveTo>
                <a:lnTo>
                  <a:pt x="0" y="0"/>
                </a:lnTo>
                <a:lnTo>
                  <a:pt x="0" y="1584325"/>
                </a:lnTo>
                <a:lnTo>
                  <a:pt x="7848598" y="1584325"/>
                </a:lnTo>
                <a:lnTo>
                  <a:pt x="7848598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650" y="513665"/>
            <a:ext cx="7886700" cy="1028485"/>
          </a:xfrm>
          <a:prstGeom prst="rect">
            <a:avLst/>
          </a:prstGeom>
        </p:spPr>
        <p:txBody>
          <a:bodyPr vert="horz" wrap="square" lIns="0" tIns="5156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9790" algn="l"/>
                <a:tab pos="7708265" algn="l"/>
              </a:tabLst>
            </a:pPr>
            <a:r>
              <a:rPr spc="-385" dirty="0"/>
              <a:t> </a:t>
            </a:r>
            <a:r>
              <a:rPr spc="-10" dirty="0"/>
              <a:t>Defining</a:t>
            </a:r>
            <a:r>
              <a:rPr lang="en-GB" spc="-10" dirty="0"/>
              <a:t> </a:t>
            </a:r>
            <a:r>
              <a:rPr dirty="0"/>
              <a:t>AI</a:t>
            </a:r>
            <a:r>
              <a:rPr spc="-15" dirty="0"/>
              <a:t> </a:t>
            </a:r>
            <a:r>
              <a:rPr spc="-10" dirty="0"/>
              <a:t>Planning</a:t>
            </a:r>
            <a:r>
              <a:rPr dirty="0"/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9" y="1938019"/>
            <a:ext cx="7432040" cy="227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planning</a:t>
            </a:r>
            <a:r>
              <a:rPr sz="3100" spc="-10" dirty="0">
                <a:latin typeface="Arial"/>
                <a:cs typeface="Arial"/>
              </a:rPr>
              <a:t>:</a:t>
            </a:r>
            <a:endParaRPr sz="3100">
              <a:latin typeface="Arial"/>
              <a:cs typeface="Arial"/>
            </a:endParaRPr>
          </a:p>
          <a:p>
            <a:pPr marL="748665" marR="5080" lvl="1" indent="-279400">
              <a:lnSpc>
                <a:spcPct val="99000"/>
              </a:lnSpc>
              <a:spcBef>
                <a:spcPts val="635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600" dirty="0">
                <a:latin typeface="Arial"/>
                <a:cs typeface="Arial"/>
              </a:rPr>
              <a:t>explicit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deliberation process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that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chooses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and </a:t>
            </a:r>
            <a:r>
              <a:rPr sz="2600" dirty="0">
                <a:latin typeface="Arial"/>
                <a:cs typeface="Arial"/>
              </a:rPr>
              <a:t>organizes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actions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by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anticipating </a:t>
            </a:r>
            <a:r>
              <a:rPr sz="2600" spc="-10" dirty="0">
                <a:latin typeface="Arial"/>
                <a:cs typeface="Arial"/>
              </a:rPr>
              <a:t>their outcomes</a:t>
            </a:r>
            <a:endParaRPr sz="26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705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600" dirty="0">
                <a:latin typeface="Arial"/>
                <a:cs typeface="Arial"/>
              </a:rPr>
              <a:t>aims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achieving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some pre-stated </a:t>
            </a:r>
            <a:r>
              <a:rPr sz="2600" spc="-10" dirty="0">
                <a:latin typeface="Arial"/>
                <a:cs typeface="Arial"/>
              </a:rPr>
              <a:t>objectives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212" y="4221162"/>
            <a:ext cx="7848600" cy="1584325"/>
          </a:xfrm>
          <a:prstGeom prst="rect">
            <a:avLst/>
          </a:prstGeom>
          <a:solidFill>
            <a:srgbClr val="D6D7FF"/>
          </a:solidFill>
          <a:ln w="9524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11809" indent="-343535">
              <a:lnSpc>
                <a:spcPct val="100000"/>
              </a:lnSpc>
              <a:spcBef>
                <a:spcPts val="265"/>
              </a:spcBef>
              <a:buSzPct val="69354"/>
              <a:buFont typeface="Wingdings"/>
              <a:buChar char=""/>
              <a:tabLst>
                <a:tab pos="511809" algn="l"/>
                <a:tab pos="512445" algn="l"/>
              </a:tabLst>
            </a:pPr>
            <a:r>
              <a:rPr sz="3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AI</a:t>
            </a:r>
            <a:r>
              <a:rPr sz="31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planning</a:t>
            </a:r>
            <a:r>
              <a:rPr sz="3100" spc="-10" dirty="0">
                <a:latin typeface="Arial"/>
                <a:cs typeface="Arial"/>
              </a:rPr>
              <a:t>:</a:t>
            </a:r>
            <a:endParaRPr sz="3100">
              <a:latin typeface="Arial"/>
              <a:cs typeface="Arial"/>
            </a:endParaRPr>
          </a:p>
          <a:p>
            <a:pPr marL="905510" marR="1219835" lvl="1" indent="-279400">
              <a:lnSpc>
                <a:spcPts val="3080"/>
              </a:lnSpc>
              <a:spcBef>
                <a:spcPts val="795"/>
              </a:spcBef>
              <a:buClr>
                <a:srgbClr val="3732A0"/>
              </a:buClr>
              <a:buSzPct val="150000"/>
              <a:buChar char="•"/>
              <a:tabLst>
                <a:tab pos="912494" algn="l"/>
              </a:tabLst>
            </a:pPr>
            <a:r>
              <a:rPr sz="2600" dirty="0">
                <a:latin typeface="Arial"/>
                <a:cs typeface="Arial"/>
              </a:rPr>
              <a:t>computational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study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this</a:t>
            </a:r>
            <a:r>
              <a:rPr sz="2600" spc="-10" dirty="0">
                <a:latin typeface="Arial"/>
                <a:cs typeface="Arial"/>
              </a:rPr>
              <a:t> deliberation process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4364038"/>
            <a:ext cx="2590800" cy="288925"/>
          </a:xfrm>
          <a:custGeom>
            <a:avLst/>
            <a:gdLst/>
            <a:ahLst/>
            <a:cxnLst/>
            <a:rect l="l" t="t" r="r" b="b"/>
            <a:pathLst>
              <a:path w="2590800" h="288925">
                <a:moveTo>
                  <a:pt x="2590798" y="0"/>
                </a:moveTo>
                <a:lnTo>
                  <a:pt x="647700" y="0"/>
                </a:lnTo>
                <a:lnTo>
                  <a:pt x="0" y="288925"/>
                </a:lnTo>
                <a:lnTo>
                  <a:pt x="1943098" y="288925"/>
                </a:lnTo>
                <a:lnTo>
                  <a:pt x="259079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6425" y="4143374"/>
            <a:ext cx="5266055" cy="730250"/>
            <a:chOff x="606425" y="4143374"/>
            <a:chExt cx="5266055" cy="730250"/>
          </a:xfrm>
        </p:grpSpPr>
        <p:sp>
          <p:nvSpPr>
            <p:cNvPr id="4" name="object 4"/>
            <p:cNvSpPr/>
            <p:nvPr/>
          </p:nvSpPr>
          <p:spPr>
            <a:xfrm>
              <a:off x="3276599" y="4364037"/>
              <a:ext cx="2590800" cy="288925"/>
            </a:xfrm>
            <a:custGeom>
              <a:avLst/>
              <a:gdLst/>
              <a:ahLst/>
              <a:cxnLst/>
              <a:rect l="l" t="t" r="r" b="b"/>
              <a:pathLst>
                <a:path w="2590800" h="288925">
                  <a:moveTo>
                    <a:pt x="0" y="288925"/>
                  </a:moveTo>
                  <a:lnTo>
                    <a:pt x="647700" y="0"/>
                  </a:lnTo>
                  <a:lnTo>
                    <a:pt x="2590799" y="0"/>
                  </a:lnTo>
                  <a:lnTo>
                    <a:pt x="1943098" y="288925"/>
                  </a:lnTo>
                  <a:lnTo>
                    <a:pt x="0" y="2889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1187" y="4148136"/>
              <a:ext cx="3600450" cy="720725"/>
            </a:xfrm>
            <a:custGeom>
              <a:avLst/>
              <a:gdLst/>
              <a:ahLst/>
              <a:cxnLst/>
              <a:rect l="l" t="t" r="r" b="b"/>
              <a:pathLst>
                <a:path w="3600450" h="720725">
                  <a:moveTo>
                    <a:pt x="3600449" y="0"/>
                  </a:moveTo>
                  <a:lnTo>
                    <a:pt x="900113" y="0"/>
                  </a:lnTo>
                  <a:lnTo>
                    <a:pt x="0" y="720725"/>
                  </a:lnTo>
                  <a:lnTo>
                    <a:pt x="2700337" y="720725"/>
                  </a:lnTo>
                  <a:lnTo>
                    <a:pt x="360044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187" y="4148136"/>
              <a:ext cx="3600450" cy="720725"/>
            </a:xfrm>
            <a:custGeom>
              <a:avLst/>
              <a:gdLst/>
              <a:ahLst/>
              <a:cxnLst/>
              <a:rect l="l" t="t" r="r" b="b"/>
              <a:pathLst>
                <a:path w="3600450" h="720725">
                  <a:moveTo>
                    <a:pt x="0" y="720724"/>
                  </a:moveTo>
                  <a:lnTo>
                    <a:pt x="900112" y="0"/>
                  </a:lnTo>
                  <a:lnTo>
                    <a:pt x="3600449" y="0"/>
                  </a:lnTo>
                  <a:lnTo>
                    <a:pt x="2700336" y="720724"/>
                  </a:lnTo>
                  <a:lnTo>
                    <a:pt x="0" y="7207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28052" y="4584381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l1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27600" y="4144961"/>
            <a:ext cx="3609975" cy="730250"/>
            <a:chOff x="4927600" y="4144961"/>
            <a:chExt cx="3609975" cy="730250"/>
          </a:xfrm>
        </p:grpSpPr>
        <p:sp>
          <p:nvSpPr>
            <p:cNvPr id="9" name="object 9"/>
            <p:cNvSpPr/>
            <p:nvPr/>
          </p:nvSpPr>
          <p:spPr>
            <a:xfrm>
              <a:off x="4932362" y="4149724"/>
              <a:ext cx="3600450" cy="720725"/>
            </a:xfrm>
            <a:custGeom>
              <a:avLst/>
              <a:gdLst/>
              <a:ahLst/>
              <a:cxnLst/>
              <a:rect l="l" t="t" r="r" b="b"/>
              <a:pathLst>
                <a:path w="3600450" h="720725">
                  <a:moveTo>
                    <a:pt x="3600448" y="0"/>
                  </a:moveTo>
                  <a:lnTo>
                    <a:pt x="900112" y="0"/>
                  </a:lnTo>
                  <a:lnTo>
                    <a:pt x="0" y="720725"/>
                  </a:lnTo>
                  <a:lnTo>
                    <a:pt x="2700336" y="720725"/>
                  </a:lnTo>
                  <a:lnTo>
                    <a:pt x="3600448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32362" y="4149724"/>
              <a:ext cx="3600450" cy="720725"/>
            </a:xfrm>
            <a:custGeom>
              <a:avLst/>
              <a:gdLst/>
              <a:ahLst/>
              <a:cxnLst/>
              <a:rect l="l" t="t" r="r" b="b"/>
              <a:pathLst>
                <a:path w="3600450" h="720725">
                  <a:moveTo>
                    <a:pt x="0" y="720724"/>
                  </a:moveTo>
                  <a:lnTo>
                    <a:pt x="900112" y="0"/>
                  </a:lnTo>
                  <a:lnTo>
                    <a:pt x="3600449" y="0"/>
                  </a:lnTo>
                  <a:lnTo>
                    <a:pt x="2700336" y="720724"/>
                  </a:lnTo>
                  <a:lnTo>
                    <a:pt x="0" y="7207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49227" y="4585969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l2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56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34079" algn="l"/>
                <a:tab pos="7708265" algn="l"/>
              </a:tabLst>
            </a:pPr>
            <a:r>
              <a:rPr spc="-385" dirty="0"/>
              <a:t> </a:t>
            </a:r>
            <a:r>
              <a:rPr dirty="0"/>
              <a:t>DWR</a:t>
            </a:r>
            <a:r>
              <a:rPr spc="-10" dirty="0"/>
              <a:t> Example</a:t>
            </a:r>
            <a:r>
              <a:rPr dirty="0"/>
              <a:t>	</a:t>
            </a:r>
            <a:r>
              <a:rPr spc="-10" dirty="0"/>
              <a:t>State</a:t>
            </a:r>
            <a:r>
              <a:rPr dirty="0"/>
              <a:t>	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2207418" y="2344737"/>
            <a:ext cx="695325" cy="1808480"/>
            <a:chOff x="2207418" y="2344737"/>
            <a:chExt cx="695325" cy="1808480"/>
          </a:xfrm>
        </p:grpSpPr>
        <p:sp>
          <p:nvSpPr>
            <p:cNvPr id="14" name="object 14"/>
            <p:cNvSpPr/>
            <p:nvPr/>
          </p:nvSpPr>
          <p:spPr>
            <a:xfrm>
              <a:off x="2212181" y="2506853"/>
              <a:ext cx="685800" cy="156845"/>
            </a:xfrm>
            <a:custGeom>
              <a:avLst/>
              <a:gdLst/>
              <a:ahLst/>
              <a:cxnLst/>
              <a:rect l="l" t="t" r="r" b="b"/>
              <a:pathLst>
                <a:path w="685800" h="156844">
                  <a:moveTo>
                    <a:pt x="685800" y="0"/>
                  </a:moveTo>
                  <a:lnTo>
                    <a:pt x="0" y="78157"/>
                  </a:lnTo>
                  <a:lnTo>
                    <a:pt x="685800" y="15631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2181" y="2506853"/>
              <a:ext cx="685800" cy="156845"/>
            </a:xfrm>
            <a:custGeom>
              <a:avLst/>
              <a:gdLst/>
              <a:ahLst/>
              <a:cxnLst/>
              <a:rect l="l" t="t" r="r" b="b"/>
              <a:pathLst>
                <a:path w="685800" h="156844">
                  <a:moveTo>
                    <a:pt x="685799" y="156312"/>
                  </a:moveTo>
                  <a:lnTo>
                    <a:pt x="0" y="78156"/>
                  </a:lnTo>
                  <a:lnTo>
                    <a:pt x="685799" y="0"/>
                  </a:lnTo>
                  <a:lnTo>
                    <a:pt x="685799" y="1563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12975" y="258292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23551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51137" y="2582927"/>
              <a:ext cx="59055" cy="1565275"/>
            </a:xfrm>
            <a:custGeom>
              <a:avLst/>
              <a:gdLst/>
              <a:ahLst/>
              <a:cxnLst/>
              <a:rect l="l" t="t" r="r" b="b"/>
              <a:pathLst>
                <a:path w="59055" h="1565275">
                  <a:moveTo>
                    <a:pt x="58738" y="0"/>
                  </a:moveTo>
                  <a:lnTo>
                    <a:pt x="0" y="0"/>
                  </a:lnTo>
                  <a:lnTo>
                    <a:pt x="0" y="1565210"/>
                  </a:lnTo>
                  <a:lnTo>
                    <a:pt x="58738" y="1565210"/>
                  </a:lnTo>
                  <a:lnTo>
                    <a:pt x="58738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51137" y="2582926"/>
              <a:ext cx="59055" cy="1565275"/>
            </a:xfrm>
            <a:custGeom>
              <a:avLst/>
              <a:gdLst/>
              <a:ahLst/>
              <a:cxnLst/>
              <a:rect l="l" t="t" r="r" b="b"/>
              <a:pathLst>
                <a:path w="59055" h="1565275">
                  <a:moveTo>
                    <a:pt x="0" y="0"/>
                  </a:moveTo>
                  <a:lnTo>
                    <a:pt x="58738" y="0"/>
                  </a:lnTo>
                  <a:lnTo>
                    <a:pt x="58738" y="1565210"/>
                  </a:lnTo>
                  <a:lnTo>
                    <a:pt x="0" y="156521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20975" y="2349499"/>
              <a:ext cx="119380" cy="469265"/>
            </a:xfrm>
            <a:custGeom>
              <a:avLst/>
              <a:gdLst/>
              <a:ahLst/>
              <a:cxnLst/>
              <a:rect l="l" t="t" r="r" b="b"/>
              <a:pathLst>
                <a:path w="119380" h="469264">
                  <a:moveTo>
                    <a:pt x="89296" y="0"/>
                  </a:moveTo>
                  <a:lnTo>
                    <a:pt x="29764" y="0"/>
                  </a:lnTo>
                  <a:lnTo>
                    <a:pt x="0" y="468938"/>
                  </a:lnTo>
                  <a:lnTo>
                    <a:pt x="119062" y="468938"/>
                  </a:lnTo>
                  <a:lnTo>
                    <a:pt x="89296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20974" y="2349500"/>
              <a:ext cx="119380" cy="469265"/>
            </a:xfrm>
            <a:custGeom>
              <a:avLst/>
              <a:gdLst/>
              <a:ahLst/>
              <a:cxnLst/>
              <a:rect l="l" t="t" r="r" b="b"/>
              <a:pathLst>
                <a:path w="119380" h="469264">
                  <a:moveTo>
                    <a:pt x="0" y="468938"/>
                  </a:moveTo>
                  <a:lnTo>
                    <a:pt x="29765" y="0"/>
                  </a:lnTo>
                  <a:lnTo>
                    <a:pt x="89297" y="0"/>
                  </a:lnTo>
                  <a:lnTo>
                    <a:pt x="119062" y="468938"/>
                  </a:lnTo>
                  <a:lnTo>
                    <a:pt x="0" y="46893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70199" y="2349499"/>
            <a:ext cx="262255" cy="473709"/>
          </a:xfrm>
          <a:prstGeom prst="rect">
            <a:avLst/>
          </a:prstGeom>
          <a:solidFill>
            <a:srgbClr val="FF4C00"/>
          </a:solidFill>
          <a:ln w="9524">
            <a:solidFill>
              <a:srgbClr val="00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900"/>
              </a:spcBef>
            </a:pPr>
            <a:r>
              <a:rPr sz="1600" spc="-25" dirty="0">
                <a:latin typeface="Arial"/>
                <a:cs typeface="Arial"/>
              </a:rPr>
              <a:t>k1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70723" y="2582927"/>
            <a:ext cx="59055" cy="1565275"/>
          </a:xfrm>
          <a:custGeom>
            <a:avLst/>
            <a:gdLst/>
            <a:ahLst/>
            <a:cxnLst/>
            <a:rect l="l" t="t" r="r" b="b"/>
            <a:pathLst>
              <a:path w="59054" h="1565275">
                <a:moveTo>
                  <a:pt x="58736" y="0"/>
                </a:moveTo>
                <a:lnTo>
                  <a:pt x="0" y="0"/>
                </a:lnTo>
                <a:lnTo>
                  <a:pt x="0" y="1565210"/>
                </a:lnTo>
                <a:lnTo>
                  <a:pt x="58736" y="1565210"/>
                </a:lnTo>
                <a:lnTo>
                  <a:pt x="58736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200149" y="2344737"/>
            <a:ext cx="6022340" cy="2171700"/>
            <a:chOff x="1200149" y="2344737"/>
            <a:chExt cx="6022340" cy="217170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9312" y="2736561"/>
              <a:ext cx="188912" cy="8663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484437" y="4221162"/>
              <a:ext cx="1440180" cy="288925"/>
            </a:xfrm>
            <a:custGeom>
              <a:avLst/>
              <a:gdLst/>
              <a:ahLst/>
              <a:cxnLst/>
              <a:rect l="l" t="t" r="r" b="b"/>
              <a:pathLst>
                <a:path w="1440179" h="288925">
                  <a:moveTo>
                    <a:pt x="1439861" y="0"/>
                  </a:moveTo>
                  <a:lnTo>
                    <a:pt x="359966" y="0"/>
                  </a:lnTo>
                  <a:lnTo>
                    <a:pt x="0" y="288925"/>
                  </a:lnTo>
                  <a:lnTo>
                    <a:pt x="1079896" y="288925"/>
                  </a:lnTo>
                  <a:lnTo>
                    <a:pt x="14398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4437" y="4221162"/>
              <a:ext cx="1439861" cy="2889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484437" y="4221163"/>
              <a:ext cx="1440180" cy="288925"/>
            </a:xfrm>
            <a:custGeom>
              <a:avLst/>
              <a:gdLst/>
              <a:ahLst/>
              <a:cxnLst/>
              <a:rect l="l" t="t" r="r" b="b"/>
              <a:pathLst>
                <a:path w="1440179" h="288925">
                  <a:moveTo>
                    <a:pt x="0" y="288924"/>
                  </a:moveTo>
                  <a:lnTo>
                    <a:pt x="359965" y="0"/>
                  </a:lnTo>
                  <a:lnTo>
                    <a:pt x="1439861" y="0"/>
                  </a:lnTo>
                  <a:lnTo>
                    <a:pt x="1079895" y="288924"/>
                  </a:lnTo>
                  <a:lnTo>
                    <a:pt x="0" y="28892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06499" y="4219574"/>
              <a:ext cx="1440180" cy="288925"/>
            </a:xfrm>
            <a:custGeom>
              <a:avLst/>
              <a:gdLst/>
              <a:ahLst/>
              <a:cxnLst/>
              <a:rect l="l" t="t" r="r" b="b"/>
              <a:pathLst>
                <a:path w="1440180" h="288925">
                  <a:moveTo>
                    <a:pt x="1439862" y="0"/>
                  </a:moveTo>
                  <a:lnTo>
                    <a:pt x="359966" y="0"/>
                  </a:lnTo>
                  <a:lnTo>
                    <a:pt x="0" y="288925"/>
                  </a:lnTo>
                  <a:lnTo>
                    <a:pt x="1079896" y="288925"/>
                  </a:lnTo>
                  <a:lnTo>
                    <a:pt x="14398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6499" y="4219574"/>
              <a:ext cx="1439862" cy="28892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206499" y="4219574"/>
              <a:ext cx="1440180" cy="288925"/>
            </a:xfrm>
            <a:custGeom>
              <a:avLst/>
              <a:gdLst/>
              <a:ahLst/>
              <a:cxnLst/>
              <a:rect l="l" t="t" r="r" b="b"/>
              <a:pathLst>
                <a:path w="1440180" h="288925">
                  <a:moveTo>
                    <a:pt x="0" y="288924"/>
                  </a:moveTo>
                  <a:lnTo>
                    <a:pt x="359965" y="0"/>
                  </a:lnTo>
                  <a:lnTo>
                    <a:pt x="1439862" y="0"/>
                  </a:lnTo>
                  <a:lnTo>
                    <a:pt x="1079896" y="288924"/>
                  </a:lnTo>
                  <a:lnTo>
                    <a:pt x="0" y="28892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03349" y="4113609"/>
              <a:ext cx="899794" cy="325120"/>
            </a:xfrm>
            <a:custGeom>
              <a:avLst/>
              <a:gdLst/>
              <a:ahLst/>
              <a:cxnLst/>
              <a:rect l="l" t="t" r="r" b="b"/>
              <a:pathLst>
                <a:path w="899794" h="325120">
                  <a:moveTo>
                    <a:pt x="899715" y="0"/>
                  </a:moveTo>
                  <a:lnTo>
                    <a:pt x="0" y="0"/>
                  </a:lnTo>
                  <a:lnTo>
                    <a:pt x="0" y="325039"/>
                  </a:lnTo>
                  <a:lnTo>
                    <a:pt x="899715" y="325039"/>
                  </a:lnTo>
                  <a:lnTo>
                    <a:pt x="899715" y="0"/>
                  </a:lnTo>
                  <a:close/>
                </a:path>
              </a:pathLst>
            </a:custGeom>
            <a:solidFill>
              <a:srgbClr val="D6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03066" y="4005262"/>
              <a:ext cx="108585" cy="433705"/>
            </a:xfrm>
            <a:custGeom>
              <a:avLst/>
              <a:gdLst/>
              <a:ahLst/>
              <a:cxnLst/>
              <a:rect l="l" t="t" r="r" b="b"/>
              <a:pathLst>
                <a:path w="108585" h="433704">
                  <a:moveTo>
                    <a:pt x="108346" y="0"/>
                  </a:moveTo>
                  <a:lnTo>
                    <a:pt x="0" y="108346"/>
                  </a:lnTo>
                  <a:lnTo>
                    <a:pt x="0" y="433386"/>
                  </a:lnTo>
                  <a:lnTo>
                    <a:pt x="108346" y="325039"/>
                  </a:lnTo>
                  <a:lnTo>
                    <a:pt x="108346" y="0"/>
                  </a:lnTo>
                  <a:close/>
                </a:path>
              </a:pathLst>
            </a:custGeom>
            <a:solidFill>
              <a:srgbClr val="B3B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03349" y="4005262"/>
              <a:ext cx="1008380" cy="108585"/>
            </a:xfrm>
            <a:custGeom>
              <a:avLst/>
              <a:gdLst/>
              <a:ahLst/>
              <a:cxnLst/>
              <a:rect l="l" t="t" r="r" b="b"/>
              <a:pathLst>
                <a:path w="1008380" h="108585">
                  <a:moveTo>
                    <a:pt x="1008062" y="0"/>
                  </a:moveTo>
                  <a:lnTo>
                    <a:pt x="108346" y="0"/>
                  </a:lnTo>
                  <a:lnTo>
                    <a:pt x="0" y="108346"/>
                  </a:lnTo>
                  <a:lnTo>
                    <a:pt x="899716" y="108346"/>
                  </a:lnTo>
                  <a:lnTo>
                    <a:pt x="1008062" y="0"/>
                  </a:lnTo>
                  <a:close/>
                </a:path>
              </a:pathLst>
            </a:custGeom>
            <a:solidFill>
              <a:srgbClr val="DE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03349" y="4005262"/>
              <a:ext cx="1008380" cy="433705"/>
            </a:xfrm>
            <a:custGeom>
              <a:avLst/>
              <a:gdLst/>
              <a:ahLst/>
              <a:cxnLst/>
              <a:rect l="l" t="t" r="r" b="b"/>
              <a:pathLst>
                <a:path w="1008380" h="433704">
                  <a:moveTo>
                    <a:pt x="0" y="108347"/>
                  </a:moveTo>
                  <a:lnTo>
                    <a:pt x="108347" y="0"/>
                  </a:lnTo>
                  <a:lnTo>
                    <a:pt x="1008062" y="0"/>
                  </a:lnTo>
                  <a:lnTo>
                    <a:pt x="1008062" y="325039"/>
                  </a:lnTo>
                  <a:lnTo>
                    <a:pt x="899715" y="433386"/>
                  </a:lnTo>
                  <a:lnTo>
                    <a:pt x="0" y="433386"/>
                  </a:lnTo>
                  <a:lnTo>
                    <a:pt x="0" y="108347"/>
                  </a:lnTo>
                  <a:close/>
                </a:path>
                <a:path w="1008380" h="433704">
                  <a:moveTo>
                    <a:pt x="0" y="108347"/>
                  </a:moveTo>
                  <a:lnTo>
                    <a:pt x="899715" y="108347"/>
                  </a:lnTo>
                  <a:lnTo>
                    <a:pt x="1008062" y="0"/>
                  </a:lnTo>
                </a:path>
                <a:path w="1008380" h="433704">
                  <a:moveTo>
                    <a:pt x="899715" y="108347"/>
                  </a:moveTo>
                  <a:lnTo>
                    <a:pt x="899715" y="43338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31768" y="2506853"/>
              <a:ext cx="685800" cy="156845"/>
            </a:xfrm>
            <a:custGeom>
              <a:avLst/>
              <a:gdLst/>
              <a:ahLst/>
              <a:cxnLst/>
              <a:rect l="l" t="t" r="r" b="b"/>
              <a:pathLst>
                <a:path w="685800" h="156844">
                  <a:moveTo>
                    <a:pt x="685800" y="0"/>
                  </a:moveTo>
                  <a:lnTo>
                    <a:pt x="0" y="78157"/>
                  </a:lnTo>
                  <a:lnTo>
                    <a:pt x="685800" y="15631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31768" y="2506853"/>
              <a:ext cx="685800" cy="156845"/>
            </a:xfrm>
            <a:custGeom>
              <a:avLst/>
              <a:gdLst/>
              <a:ahLst/>
              <a:cxnLst/>
              <a:rect l="l" t="t" r="r" b="b"/>
              <a:pathLst>
                <a:path w="685800" h="156844">
                  <a:moveTo>
                    <a:pt x="685799" y="156312"/>
                  </a:moveTo>
                  <a:lnTo>
                    <a:pt x="0" y="78156"/>
                  </a:lnTo>
                  <a:lnTo>
                    <a:pt x="685799" y="0"/>
                  </a:lnTo>
                  <a:lnTo>
                    <a:pt x="685799" y="1563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32562" y="258292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23551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70723" y="2582926"/>
              <a:ext cx="59055" cy="1565275"/>
            </a:xfrm>
            <a:custGeom>
              <a:avLst/>
              <a:gdLst/>
              <a:ahLst/>
              <a:cxnLst/>
              <a:rect l="l" t="t" r="r" b="b"/>
              <a:pathLst>
                <a:path w="59054" h="1565275">
                  <a:moveTo>
                    <a:pt x="0" y="0"/>
                  </a:moveTo>
                  <a:lnTo>
                    <a:pt x="58736" y="0"/>
                  </a:lnTo>
                  <a:lnTo>
                    <a:pt x="58736" y="1565210"/>
                  </a:lnTo>
                  <a:lnTo>
                    <a:pt x="0" y="156521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40561" y="2349499"/>
              <a:ext cx="119380" cy="469265"/>
            </a:xfrm>
            <a:custGeom>
              <a:avLst/>
              <a:gdLst/>
              <a:ahLst/>
              <a:cxnLst/>
              <a:rect l="l" t="t" r="r" b="b"/>
              <a:pathLst>
                <a:path w="119379" h="469264">
                  <a:moveTo>
                    <a:pt x="89296" y="0"/>
                  </a:moveTo>
                  <a:lnTo>
                    <a:pt x="29766" y="0"/>
                  </a:lnTo>
                  <a:lnTo>
                    <a:pt x="0" y="468938"/>
                  </a:lnTo>
                  <a:lnTo>
                    <a:pt x="119062" y="468938"/>
                  </a:lnTo>
                  <a:lnTo>
                    <a:pt x="89296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40561" y="2349500"/>
              <a:ext cx="119380" cy="469265"/>
            </a:xfrm>
            <a:custGeom>
              <a:avLst/>
              <a:gdLst/>
              <a:ahLst/>
              <a:cxnLst/>
              <a:rect l="l" t="t" r="r" b="b"/>
              <a:pathLst>
                <a:path w="119379" h="469264">
                  <a:moveTo>
                    <a:pt x="0" y="468938"/>
                  </a:moveTo>
                  <a:lnTo>
                    <a:pt x="29765" y="0"/>
                  </a:lnTo>
                  <a:lnTo>
                    <a:pt x="89296" y="0"/>
                  </a:lnTo>
                  <a:lnTo>
                    <a:pt x="119061" y="468938"/>
                  </a:lnTo>
                  <a:lnTo>
                    <a:pt x="0" y="46893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189785" y="2349499"/>
            <a:ext cx="262255" cy="473709"/>
          </a:xfrm>
          <a:prstGeom prst="rect">
            <a:avLst/>
          </a:prstGeom>
          <a:solidFill>
            <a:srgbClr val="FF4C00"/>
          </a:solidFill>
          <a:ln w="9524">
            <a:solidFill>
              <a:srgbClr val="00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900"/>
              </a:spcBef>
            </a:pPr>
            <a:r>
              <a:rPr sz="1600" spc="-25" dirty="0">
                <a:latin typeface="Arial"/>
                <a:cs typeface="Arial"/>
              </a:rPr>
              <a:t>k2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398587" y="2736561"/>
            <a:ext cx="6853555" cy="1779905"/>
            <a:chOff x="1398587" y="2736561"/>
            <a:chExt cx="6853555" cy="1779905"/>
          </a:xfrm>
        </p:grpSpPr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8898" y="2736561"/>
              <a:ext cx="188911" cy="8663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805612" y="4221162"/>
              <a:ext cx="1440180" cy="288925"/>
            </a:xfrm>
            <a:custGeom>
              <a:avLst/>
              <a:gdLst/>
              <a:ahLst/>
              <a:cxnLst/>
              <a:rect l="l" t="t" r="r" b="b"/>
              <a:pathLst>
                <a:path w="1440179" h="288925">
                  <a:moveTo>
                    <a:pt x="1439861" y="0"/>
                  </a:moveTo>
                  <a:lnTo>
                    <a:pt x="359966" y="0"/>
                  </a:lnTo>
                  <a:lnTo>
                    <a:pt x="0" y="288925"/>
                  </a:lnTo>
                  <a:lnTo>
                    <a:pt x="1079896" y="288925"/>
                  </a:lnTo>
                  <a:lnTo>
                    <a:pt x="14398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5612" y="4221162"/>
              <a:ext cx="1439861" cy="28892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805612" y="4221162"/>
              <a:ext cx="1440180" cy="288925"/>
            </a:xfrm>
            <a:custGeom>
              <a:avLst/>
              <a:gdLst/>
              <a:ahLst/>
              <a:cxnLst/>
              <a:rect l="l" t="t" r="r" b="b"/>
              <a:pathLst>
                <a:path w="1440179" h="288925">
                  <a:moveTo>
                    <a:pt x="0" y="288924"/>
                  </a:moveTo>
                  <a:lnTo>
                    <a:pt x="359965" y="0"/>
                  </a:lnTo>
                  <a:lnTo>
                    <a:pt x="1439861" y="0"/>
                  </a:lnTo>
                  <a:lnTo>
                    <a:pt x="1079895" y="288924"/>
                  </a:lnTo>
                  <a:lnTo>
                    <a:pt x="0" y="28892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27673" y="4219574"/>
              <a:ext cx="1440180" cy="288925"/>
            </a:xfrm>
            <a:custGeom>
              <a:avLst/>
              <a:gdLst/>
              <a:ahLst/>
              <a:cxnLst/>
              <a:rect l="l" t="t" r="r" b="b"/>
              <a:pathLst>
                <a:path w="1440179" h="288925">
                  <a:moveTo>
                    <a:pt x="1439862" y="0"/>
                  </a:moveTo>
                  <a:lnTo>
                    <a:pt x="359966" y="0"/>
                  </a:lnTo>
                  <a:lnTo>
                    <a:pt x="0" y="288925"/>
                  </a:lnTo>
                  <a:lnTo>
                    <a:pt x="1079897" y="288925"/>
                  </a:lnTo>
                  <a:lnTo>
                    <a:pt x="14398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7673" y="4219574"/>
              <a:ext cx="1439862" cy="28892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527673" y="4219574"/>
              <a:ext cx="1440180" cy="288925"/>
            </a:xfrm>
            <a:custGeom>
              <a:avLst/>
              <a:gdLst/>
              <a:ahLst/>
              <a:cxnLst/>
              <a:rect l="l" t="t" r="r" b="b"/>
              <a:pathLst>
                <a:path w="1440179" h="288925">
                  <a:moveTo>
                    <a:pt x="0" y="288924"/>
                  </a:moveTo>
                  <a:lnTo>
                    <a:pt x="359965" y="0"/>
                  </a:lnTo>
                  <a:lnTo>
                    <a:pt x="1439862" y="0"/>
                  </a:lnTo>
                  <a:lnTo>
                    <a:pt x="1079896" y="288924"/>
                  </a:lnTo>
                  <a:lnTo>
                    <a:pt x="0" y="28892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03350" y="3781821"/>
              <a:ext cx="899794" cy="325120"/>
            </a:xfrm>
            <a:custGeom>
              <a:avLst/>
              <a:gdLst/>
              <a:ahLst/>
              <a:cxnLst/>
              <a:rect l="l" t="t" r="r" b="b"/>
              <a:pathLst>
                <a:path w="899794" h="325120">
                  <a:moveTo>
                    <a:pt x="899715" y="0"/>
                  </a:moveTo>
                  <a:lnTo>
                    <a:pt x="0" y="0"/>
                  </a:lnTo>
                  <a:lnTo>
                    <a:pt x="0" y="325041"/>
                  </a:lnTo>
                  <a:lnTo>
                    <a:pt x="899715" y="325041"/>
                  </a:lnTo>
                  <a:lnTo>
                    <a:pt x="899715" y="0"/>
                  </a:lnTo>
                  <a:close/>
                </a:path>
              </a:pathLst>
            </a:custGeom>
            <a:solidFill>
              <a:srgbClr val="D6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03066" y="3673474"/>
              <a:ext cx="108585" cy="433705"/>
            </a:xfrm>
            <a:custGeom>
              <a:avLst/>
              <a:gdLst/>
              <a:ahLst/>
              <a:cxnLst/>
              <a:rect l="l" t="t" r="r" b="b"/>
              <a:pathLst>
                <a:path w="108585" h="433704">
                  <a:moveTo>
                    <a:pt x="108346" y="0"/>
                  </a:moveTo>
                  <a:lnTo>
                    <a:pt x="0" y="108347"/>
                  </a:lnTo>
                  <a:lnTo>
                    <a:pt x="0" y="433388"/>
                  </a:lnTo>
                  <a:lnTo>
                    <a:pt x="108346" y="325041"/>
                  </a:lnTo>
                  <a:lnTo>
                    <a:pt x="108346" y="0"/>
                  </a:lnTo>
                  <a:close/>
                </a:path>
              </a:pathLst>
            </a:custGeom>
            <a:solidFill>
              <a:srgbClr val="B3B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03350" y="3673474"/>
              <a:ext cx="1008380" cy="108585"/>
            </a:xfrm>
            <a:custGeom>
              <a:avLst/>
              <a:gdLst/>
              <a:ahLst/>
              <a:cxnLst/>
              <a:rect l="l" t="t" r="r" b="b"/>
              <a:pathLst>
                <a:path w="1008380" h="108585">
                  <a:moveTo>
                    <a:pt x="1008062" y="0"/>
                  </a:moveTo>
                  <a:lnTo>
                    <a:pt x="108346" y="0"/>
                  </a:lnTo>
                  <a:lnTo>
                    <a:pt x="0" y="108347"/>
                  </a:lnTo>
                  <a:lnTo>
                    <a:pt x="899716" y="108347"/>
                  </a:lnTo>
                  <a:lnTo>
                    <a:pt x="1008062" y="0"/>
                  </a:lnTo>
                  <a:close/>
                </a:path>
              </a:pathLst>
            </a:custGeom>
            <a:solidFill>
              <a:srgbClr val="DE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03350" y="3673474"/>
              <a:ext cx="1008380" cy="433705"/>
            </a:xfrm>
            <a:custGeom>
              <a:avLst/>
              <a:gdLst/>
              <a:ahLst/>
              <a:cxnLst/>
              <a:rect l="l" t="t" r="r" b="b"/>
              <a:pathLst>
                <a:path w="1008380" h="433704">
                  <a:moveTo>
                    <a:pt x="0" y="108346"/>
                  </a:moveTo>
                  <a:lnTo>
                    <a:pt x="108347" y="0"/>
                  </a:lnTo>
                  <a:lnTo>
                    <a:pt x="1008062" y="0"/>
                  </a:lnTo>
                  <a:lnTo>
                    <a:pt x="1008062" y="325040"/>
                  </a:lnTo>
                  <a:lnTo>
                    <a:pt x="899715" y="433387"/>
                  </a:lnTo>
                  <a:lnTo>
                    <a:pt x="0" y="433387"/>
                  </a:lnTo>
                  <a:lnTo>
                    <a:pt x="0" y="108346"/>
                  </a:lnTo>
                  <a:close/>
                </a:path>
                <a:path w="1008380" h="433704">
                  <a:moveTo>
                    <a:pt x="0" y="108346"/>
                  </a:moveTo>
                  <a:lnTo>
                    <a:pt x="899715" y="108346"/>
                  </a:lnTo>
                  <a:lnTo>
                    <a:pt x="1008062" y="0"/>
                  </a:lnTo>
                </a:path>
                <a:path w="1008380" h="433704">
                  <a:moveTo>
                    <a:pt x="899715" y="108346"/>
                  </a:moveTo>
                  <a:lnTo>
                    <a:pt x="899715" y="4333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03350" y="3445271"/>
              <a:ext cx="899794" cy="325120"/>
            </a:xfrm>
            <a:custGeom>
              <a:avLst/>
              <a:gdLst/>
              <a:ahLst/>
              <a:cxnLst/>
              <a:rect l="l" t="t" r="r" b="b"/>
              <a:pathLst>
                <a:path w="899794" h="325120">
                  <a:moveTo>
                    <a:pt x="899715" y="0"/>
                  </a:moveTo>
                  <a:lnTo>
                    <a:pt x="0" y="0"/>
                  </a:lnTo>
                  <a:lnTo>
                    <a:pt x="0" y="325041"/>
                  </a:lnTo>
                  <a:lnTo>
                    <a:pt x="899715" y="325041"/>
                  </a:lnTo>
                  <a:lnTo>
                    <a:pt x="899715" y="0"/>
                  </a:lnTo>
                  <a:close/>
                </a:path>
              </a:pathLst>
            </a:custGeom>
            <a:solidFill>
              <a:srgbClr val="D6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03066" y="3336924"/>
              <a:ext cx="108585" cy="433705"/>
            </a:xfrm>
            <a:custGeom>
              <a:avLst/>
              <a:gdLst/>
              <a:ahLst/>
              <a:cxnLst/>
              <a:rect l="l" t="t" r="r" b="b"/>
              <a:pathLst>
                <a:path w="108585" h="433704">
                  <a:moveTo>
                    <a:pt x="108346" y="0"/>
                  </a:moveTo>
                  <a:lnTo>
                    <a:pt x="0" y="108347"/>
                  </a:lnTo>
                  <a:lnTo>
                    <a:pt x="0" y="433388"/>
                  </a:lnTo>
                  <a:lnTo>
                    <a:pt x="108346" y="325041"/>
                  </a:lnTo>
                  <a:lnTo>
                    <a:pt x="108346" y="0"/>
                  </a:lnTo>
                  <a:close/>
                </a:path>
              </a:pathLst>
            </a:custGeom>
            <a:solidFill>
              <a:srgbClr val="B3B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03350" y="3336924"/>
              <a:ext cx="1008380" cy="108585"/>
            </a:xfrm>
            <a:custGeom>
              <a:avLst/>
              <a:gdLst/>
              <a:ahLst/>
              <a:cxnLst/>
              <a:rect l="l" t="t" r="r" b="b"/>
              <a:pathLst>
                <a:path w="1008380" h="108585">
                  <a:moveTo>
                    <a:pt x="1008062" y="0"/>
                  </a:moveTo>
                  <a:lnTo>
                    <a:pt x="108346" y="0"/>
                  </a:lnTo>
                  <a:lnTo>
                    <a:pt x="0" y="108347"/>
                  </a:lnTo>
                  <a:lnTo>
                    <a:pt x="899716" y="108347"/>
                  </a:lnTo>
                  <a:lnTo>
                    <a:pt x="1008062" y="0"/>
                  </a:lnTo>
                  <a:close/>
                </a:path>
              </a:pathLst>
            </a:custGeom>
            <a:solidFill>
              <a:srgbClr val="DE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03350" y="3336924"/>
              <a:ext cx="1008380" cy="433705"/>
            </a:xfrm>
            <a:custGeom>
              <a:avLst/>
              <a:gdLst/>
              <a:ahLst/>
              <a:cxnLst/>
              <a:rect l="l" t="t" r="r" b="b"/>
              <a:pathLst>
                <a:path w="1008380" h="433704">
                  <a:moveTo>
                    <a:pt x="0" y="108346"/>
                  </a:moveTo>
                  <a:lnTo>
                    <a:pt x="108347" y="0"/>
                  </a:lnTo>
                  <a:lnTo>
                    <a:pt x="1008062" y="0"/>
                  </a:lnTo>
                  <a:lnTo>
                    <a:pt x="1008062" y="325040"/>
                  </a:lnTo>
                  <a:lnTo>
                    <a:pt x="899715" y="433387"/>
                  </a:lnTo>
                  <a:lnTo>
                    <a:pt x="0" y="433387"/>
                  </a:lnTo>
                  <a:lnTo>
                    <a:pt x="0" y="108346"/>
                  </a:lnTo>
                  <a:close/>
                </a:path>
                <a:path w="1008380" h="433704">
                  <a:moveTo>
                    <a:pt x="0" y="108346"/>
                  </a:moveTo>
                  <a:lnTo>
                    <a:pt x="899715" y="108346"/>
                  </a:lnTo>
                  <a:lnTo>
                    <a:pt x="1008062" y="0"/>
                  </a:lnTo>
                </a:path>
                <a:path w="1008380" h="433704">
                  <a:moveTo>
                    <a:pt x="899715" y="108346"/>
                  </a:moveTo>
                  <a:lnTo>
                    <a:pt x="899715" y="4333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723389" y="3380462"/>
            <a:ext cx="269875" cy="10306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37000"/>
              </a:lnSpc>
              <a:spcBef>
                <a:spcPts val="120"/>
              </a:spcBef>
            </a:pPr>
            <a:r>
              <a:rPr sz="1600" b="1" spc="-25" dirty="0">
                <a:latin typeface="Courier New"/>
                <a:cs typeface="Courier New"/>
              </a:rPr>
              <a:t>cc cb ca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695575" y="3330575"/>
            <a:ext cx="1017905" cy="1111250"/>
            <a:chOff x="2695575" y="3330575"/>
            <a:chExt cx="1017905" cy="1111250"/>
          </a:xfrm>
        </p:grpSpPr>
        <p:sp>
          <p:nvSpPr>
            <p:cNvPr id="60" name="object 60"/>
            <p:cNvSpPr/>
            <p:nvPr/>
          </p:nvSpPr>
          <p:spPr>
            <a:xfrm>
              <a:off x="2700337" y="4112022"/>
              <a:ext cx="899794" cy="325120"/>
            </a:xfrm>
            <a:custGeom>
              <a:avLst/>
              <a:gdLst/>
              <a:ahLst/>
              <a:cxnLst/>
              <a:rect l="l" t="t" r="r" b="b"/>
              <a:pathLst>
                <a:path w="899795" h="325120">
                  <a:moveTo>
                    <a:pt x="899714" y="0"/>
                  </a:moveTo>
                  <a:lnTo>
                    <a:pt x="0" y="0"/>
                  </a:lnTo>
                  <a:lnTo>
                    <a:pt x="0" y="325040"/>
                  </a:lnTo>
                  <a:lnTo>
                    <a:pt x="899714" y="325040"/>
                  </a:lnTo>
                  <a:lnTo>
                    <a:pt x="899714" y="0"/>
                  </a:lnTo>
                  <a:close/>
                </a:path>
              </a:pathLst>
            </a:custGeom>
            <a:solidFill>
              <a:srgbClr val="D6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00052" y="4003674"/>
              <a:ext cx="108585" cy="433705"/>
            </a:xfrm>
            <a:custGeom>
              <a:avLst/>
              <a:gdLst/>
              <a:ahLst/>
              <a:cxnLst/>
              <a:rect l="l" t="t" r="r" b="b"/>
              <a:pathLst>
                <a:path w="108585" h="433704">
                  <a:moveTo>
                    <a:pt x="108346" y="0"/>
                  </a:moveTo>
                  <a:lnTo>
                    <a:pt x="0" y="108347"/>
                  </a:lnTo>
                  <a:lnTo>
                    <a:pt x="0" y="433388"/>
                  </a:lnTo>
                  <a:lnTo>
                    <a:pt x="108346" y="325041"/>
                  </a:lnTo>
                  <a:lnTo>
                    <a:pt x="108346" y="0"/>
                  </a:lnTo>
                  <a:close/>
                </a:path>
              </a:pathLst>
            </a:custGeom>
            <a:solidFill>
              <a:srgbClr val="B3B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700337" y="4003674"/>
              <a:ext cx="1008380" cy="108585"/>
            </a:xfrm>
            <a:custGeom>
              <a:avLst/>
              <a:gdLst/>
              <a:ahLst/>
              <a:cxnLst/>
              <a:rect l="l" t="t" r="r" b="b"/>
              <a:pathLst>
                <a:path w="1008379" h="108585">
                  <a:moveTo>
                    <a:pt x="1008061" y="0"/>
                  </a:moveTo>
                  <a:lnTo>
                    <a:pt x="108346" y="0"/>
                  </a:lnTo>
                  <a:lnTo>
                    <a:pt x="0" y="108347"/>
                  </a:lnTo>
                  <a:lnTo>
                    <a:pt x="899714" y="108347"/>
                  </a:lnTo>
                  <a:lnTo>
                    <a:pt x="1008061" y="0"/>
                  </a:lnTo>
                  <a:close/>
                </a:path>
              </a:pathLst>
            </a:custGeom>
            <a:solidFill>
              <a:srgbClr val="DE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700337" y="4003674"/>
              <a:ext cx="1008380" cy="433705"/>
            </a:xfrm>
            <a:custGeom>
              <a:avLst/>
              <a:gdLst/>
              <a:ahLst/>
              <a:cxnLst/>
              <a:rect l="l" t="t" r="r" b="b"/>
              <a:pathLst>
                <a:path w="1008379" h="433704">
                  <a:moveTo>
                    <a:pt x="0" y="108347"/>
                  </a:moveTo>
                  <a:lnTo>
                    <a:pt x="108346" y="0"/>
                  </a:lnTo>
                  <a:lnTo>
                    <a:pt x="1008061" y="0"/>
                  </a:lnTo>
                  <a:lnTo>
                    <a:pt x="1008061" y="325040"/>
                  </a:lnTo>
                  <a:lnTo>
                    <a:pt x="899714" y="433387"/>
                  </a:lnTo>
                  <a:lnTo>
                    <a:pt x="0" y="433387"/>
                  </a:lnTo>
                  <a:lnTo>
                    <a:pt x="0" y="108347"/>
                  </a:lnTo>
                  <a:close/>
                </a:path>
                <a:path w="1008379" h="433704">
                  <a:moveTo>
                    <a:pt x="0" y="108347"/>
                  </a:moveTo>
                  <a:lnTo>
                    <a:pt x="899714" y="108347"/>
                  </a:lnTo>
                  <a:lnTo>
                    <a:pt x="1008061" y="0"/>
                  </a:lnTo>
                </a:path>
                <a:path w="1008379" h="433704">
                  <a:moveTo>
                    <a:pt x="899714" y="108347"/>
                  </a:moveTo>
                  <a:lnTo>
                    <a:pt x="899714" y="4333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700337" y="3780234"/>
              <a:ext cx="899794" cy="325120"/>
            </a:xfrm>
            <a:custGeom>
              <a:avLst/>
              <a:gdLst/>
              <a:ahLst/>
              <a:cxnLst/>
              <a:rect l="l" t="t" r="r" b="b"/>
              <a:pathLst>
                <a:path w="899795" h="325120">
                  <a:moveTo>
                    <a:pt x="899714" y="0"/>
                  </a:moveTo>
                  <a:lnTo>
                    <a:pt x="0" y="0"/>
                  </a:lnTo>
                  <a:lnTo>
                    <a:pt x="0" y="325039"/>
                  </a:lnTo>
                  <a:lnTo>
                    <a:pt x="899714" y="325039"/>
                  </a:lnTo>
                  <a:lnTo>
                    <a:pt x="899714" y="0"/>
                  </a:lnTo>
                  <a:close/>
                </a:path>
              </a:pathLst>
            </a:custGeom>
            <a:solidFill>
              <a:srgbClr val="D6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600052" y="3671888"/>
              <a:ext cx="108585" cy="433705"/>
            </a:xfrm>
            <a:custGeom>
              <a:avLst/>
              <a:gdLst/>
              <a:ahLst/>
              <a:cxnLst/>
              <a:rect l="l" t="t" r="r" b="b"/>
              <a:pathLst>
                <a:path w="108585" h="433704">
                  <a:moveTo>
                    <a:pt x="108346" y="0"/>
                  </a:moveTo>
                  <a:lnTo>
                    <a:pt x="0" y="108346"/>
                  </a:lnTo>
                  <a:lnTo>
                    <a:pt x="0" y="433386"/>
                  </a:lnTo>
                  <a:lnTo>
                    <a:pt x="108346" y="325039"/>
                  </a:lnTo>
                  <a:lnTo>
                    <a:pt x="108346" y="0"/>
                  </a:lnTo>
                  <a:close/>
                </a:path>
              </a:pathLst>
            </a:custGeom>
            <a:solidFill>
              <a:srgbClr val="B3B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700337" y="3671888"/>
              <a:ext cx="1008380" cy="108585"/>
            </a:xfrm>
            <a:custGeom>
              <a:avLst/>
              <a:gdLst/>
              <a:ahLst/>
              <a:cxnLst/>
              <a:rect l="l" t="t" r="r" b="b"/>
              <a:pathLst>
                <a:path w="1008379" h="108585">
                  <a:moveTo>
                    <a:pt x="1008061" y="0"/>
                  </a:moveTo>
                  <a:lnTo>
                    <a:pt x="108346" y="0"/>
                  </a:lnTo>
                  <a:lnTo>
                    <a:pt x="0" y="108346"/>
                  </a:lnTo>
                  <a:lnTo>
                    <a:pt x="899714" y="108346"/>
                  </a:lnTo>
                  <a:lnTo>
                    <a:pt x="1008061" y="0"/>
                  </a:lnTo>
                  <a:close/>
                </a:path>
              </a:pathLst>
            </a:custGeom>
            <a:solidFill>
              <a:srgbClr val="DE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700337" y="3671888"/>
              <a:ext cx="1008380" cy="433705"/>
            </a:xfrm>
            <a:custGeom>
              <a:avLst/>
              <a:gdLst/>
              <a:ahLst/>
              <a:cxnLst/>
              <a:rect l="l" t="t" r="r" b="b"/>
              <a:pathLst>
                <a:path w="1008379" h="433704">
                  <a:moveTo>
                    <a:pt x="0" y="108346"/>
                  </a:moveTo>
                  <a:lnTo>
                    <a:pt x="108346" y="0"/>
                  </a:lnTo>
                  <a:lnTo>
                    <a:pt x="1008061" y="0"/>
                  </a:lnTo>
                  <a:lnTo>
                    <a:pt x="1008061" y="325039"/>
                  </a:lnTo>
                  <a:lnTo>
                    <a:pt x="899714" y="433386"/>
                  </a:lnTo>
                  <a:lnTo>
                    <a:pt x="0" y="433386"/>
                  </a:lnTo>
                  <a:lnTo>
                    <a:pt x="0" y="108346"/>
                  </a:lnTo>
                  <a:close/>
                </a:path>
                <a:path w="1008379" h="433704">
                  <a:moveTo>
                    <a:pt x="0" y="108346"/>
                  </a:moveTo>
                  <a:lnTo>
                    <a:pt x="899714" y="108346"/>
                  </a:lnTo>
                  <a:lnTo>
                    <a:pt x="1008061" y="0"/>
                  </a:lnTo>
                </a:path>
                <a:path w="1008379" h="433704">
                  <a:moveTo>
                    <a:pt x="899714" y="108346"/>
                  </a:moveTo>
                  <a:lnTo>
                    <a:pt x="899714" y="43338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700337" y="3443684"/>
              <a:ext cx="899794" cy="325120"/>
            </a:xfrm>
            <a:custGeom>
              <a:avLst/>
              <a:gdLst/>
              <a:ahLst/>
              <a:cxnLst/>
              <a:rect l="l" t="t" r="r" b="b"/>
              <a:pathLst>
                <a:path w="899795" h="325120">
                  <a:moveTo>
                    <a:pt x="899714" y="0"/>
                  </a:moveTo>
                  <a:lnTo>
                    <a:pt x="0" y="0"/>
                  </a:lnTo>
                  <a:lnTo>
                    <a:pt x="0" y="325040"/>
                  </a:lnTo>
                  <a:lnTo>
                    <a:pt x="899714" y="325040"/>
                  </a:lnTo>
                  <a:lnTo>
                    <a:pt x="899714" y="0"/>
                  </a:lnTo>
                  <a:close/>
                </a:path>
              </a:pathLst>
            </a:custGeom>
            <a:solidFill>
              <a:srgbClr val="D6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600052" y="3335338"/>
              <a:ext cx="108585" cy="433705"/>
            </a:xfrm>
            <a:custGeom>
              <a:avLst/>
              <a:gdLst/>
              <a:ahLst/>
              <a:cxnLst/>
              <a:rect l="l" t="t" r="r" b="b"/>
              <a:pathLst>
                <a:path w="108585" h="433704">
                  <a:moveTo>
                    <a:pt x="108346" y="0"/>
                  </a:moveTo>
                  <a:lnTo>
                    <a:pt x="0" y="108346"/>
                  </a:lnTo>
                  <a:lnTo>
                    <a:pt x="0" y="433386"/>
                  </a:lnTo>
                  <a:lnTo>
                    <a:pt x="108346" y="325039"/>
                  </a:lnTo>
                  <a:lnTo>
                    <a:pt x="108346" y="0"/>
                  </a:lnTo>
                  <a:close/>
                </a:path>
              </a:pathLst>
            </a:custGeom>
            <a:solidFill>
              <a:srgbClr val="B3B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700337" y="3335338"/>
              <a:ext cx="1008380" cy="108585"/>
            </a:xfrm>
            <a:custGeom>
              <a:avLst/>
              <a:gdLst/>
              <a:ahLst/>
              <a:cxnLst/>
              <a:rect l="l" t="t" r="r" b="b"/>
              <a:pathLst>
                <a:path w="1008379" h="108585">
                  <a:moveTo>
                    <a:pt x="1008061" y="0"/>
                  </a:moveTo>
                  <a:lnTo>
                    <a:pt x="108346" y="0"/>
                  </a:lnTo>
                  <a:lnTo>
                    <a:pt x="0" y="108346"/>
                  </a:lnTo>
                  <a:lnTo>
                    <a:pt x="899714" y="108346"/>
                  </a:lnTo>
                  <a:lnTo>
                    <a:pt x="1008061" y="0"/>
                  </a:lnTo>
                  <a:close/>
                </a:path>
              </a:pathLst>
            </a:custGeom>
            <a:solidFill>
              <a:srgbClr val="DE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700337" y="3335338"/>
              <a:ext cx="1008380" cy="433705"/>
            </a:xfrm>
            <a:custGeom>
              <a:avLst/>
              <a:gdLst/>
              <a:ahLst/>
              <a:cxnLst/>
              <a:rect l="l" t="t" r="r" b="b"/>
              <a:pathLst>
                <a:path w="1008379" h="433704">
                  <a:moveTo>
                    <a:pt x="0" y="108346"/>
                  </a:moveTo>
                  <a:lnTo>
                    <a:pt x="108346" y="0"/>
                  </a:lnTo>
                  <a:lnTo>
                    <a:pt x="1008061" y="0"/>
                  </a:lnTo>
                  <a:lnTo>
                    <a:pt x="1008061" y="325039"/>
                  </a:lnTo>
                  <a:lnTo>
                    <a:pt x="899714" y="433387"/>
                  </a:lnTo>
                  <a:lnTo>
                    <a:pt x="0" y="433387"/>
                  </a:lnTo>
                  <a:lnTo>
                    <a:pt x="0" y="108346"/>
                  </a:lnTo>
                  <a:close/>
                </a:path>
                <a:path w="1008379" h="433704">
                  <a:moveTo>
                    <a:pt x="0" y="108346"/>
                  </a:moveTo>
                  <a:lnTo>
                    <a:pt x="899714" y="108346"/>
                  </a:lnTo>
                  <a:lnTo>
                    <a:pt x="1008061" y="0"/>
                  </a:lnTo>
                </a:path>
                <a:path w="1008379" h="433704">
                  <a:moveTo>
                    <a:pt x="899714" y="108346"/>
                  </a:moveTo>
                  <a:lnTo>
                    <a:pt x="899714" y="4333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007677" y="3378875"/>
            <a:ext cx="282575" cy="10306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 marR="5080" indent="-12700" algn="just">
              <a:lnSpc>
                <a:spcPct val="137000"/>
              </a:lnSpc>
              <a:spcBef>
                <a:spcPts val="120"/>
              </a:spcBef>
            </a:pPr>
            <a:r>
              <a:rPr sz="1600" b="1" spc="-25" dirty="0">
                <a:latin typeface="Courier New"/>
                <a:cs typeface="Courier New"/>
              </a:rPr>
              <a:t>cf ce cd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563177" y="5046344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robot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650740" y="2022157"/>
            <a:ext cx="59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crane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679190" y="5694044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58127" y="4974906"/>
            <a:ext cx="1614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pile (p1 and </a:t>
            </a:r>
            <a:r>
              <a:rPr sz="1800" spc="-25" dirty="0">
                <a:latin typeface="Arial"/>
                <a:cs typeface="Arial"/>
              </a:rPr>
              <a:t>q1)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930015" y="3677919"/>
            <a:ext cx="9664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container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730238" y="4974906"/>
            <a:ext cx="287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pile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(p2 and q2,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both </a:t>
            </a:r>
            <a:r>
              <a:rPr sz="1800" spc="-10" dirty="0">
                <a:latin typeface="Arial"/>
                <a:cs typeface="Arial"/>
              </a:rPr>
              <a:t>empty)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58127" y="3749357"/>
            <a:ext cx="9664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container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730238" y="3606482"/>
            <a:ext cx="57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pallet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023937" y="2257424"/>
            <a:ext cx="6447155" cy="3422650"/>
            <a:chOff x="1023937" y="2257424"/>
            <a:chExt cx="6447155" cy="3422650"/>
          </a:xfrm>
        </p:grpSpPr>
        <p:sp>
          <p:nvSpPr>
            <p:cNvPr id="82" name="object 82"/>
            <p:cNvSpPr/>
            <p:nvPr/>
          </p:nvSpPr>
          <p:spPr>
            <a:xfrm>
              <a:off x="5292725" y="2276474"/>
              <a:ext cx="1656080" cy="504825"/>
            </a:xfrm>
            <a:custGeom>
              <a:avLst/>
              <a:gdLst/>
              <a:ahLst/>
              <a:cxnLst/>
              <a:rect l="l" t="t" r="r" b="b"/>
              <a:pathLst>
                <a:path w="1656079" h="504825">
                  <a:moveTo>
                    <a:pt x="0" y="0"/>
                  </a:moveTo>
                  <a:lnTo>
                    <a:pt x="1655762" y="50482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203574" y="2276474"/>
              <a:ext cx="1368425" cy="576580"/>
            </a:xfrm>
            <a:custGeom>
              <a:avLst/>
              <a:gdLst/>
              <a:ahLst/>
              <a:cxnLst/>
              <a:rect l="l" t="t" r="r" b="b"/>
              <a:pathLst>
                <a:path w="1368425" h="576580">
                  <a:moveTo>
                    <a:pt x="1368424" y="0"/>
                  </a:moveTo>
                  <a:lnTo>
                    <a:pt x="0" y="576262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258887" y="3644899"/>
              <a:ext cx="288925" cy="288925"/>
            </a:xfrm>
            <a:custGeom>
              <a:avLst/>
              <a:gdLst/>
              <a:ahLst/>
              <a:cxnLst/>
              <a:rect l="l" t="t" r="r" b="b"/>
              <a:pathLst>
                <a:path w="288925" h="288925">
                  <a:moveTo>
                    <a:pt x="0" y="288925"/>
                  </a:moveTo>
                  <a:lnTo>
                    <a:pt x="217486" y="0"/>
                  </a:lnTo>
                </a:path>
                <a:path w="288925" h="288925">
                  <a:moveTo>
                    <a:pt x="0" y="288925"/>
                  </a:moveTo>
                  <a:lnTo>
                    <a:pt x="288924" y="288923"/>
                  </a:lnTo>
                </a:path>
                <a:path w="288925" h="288925">
                  <a:moveTo>
                    <a:pt x="0" y="288925"/>
                  </a:moveTo>
                  <a:lnTo>
                    <a:pt x="217486" y="1587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419474" y="3860799"/>
              <a:ext cx="431800" cy="360680"/>
            </a:xfrm>
            <a:custGeom>
              <a:avLst/>
              <a:gdLst/>
              <a:ahLst/>
              <a:cxnLst/>
              <a:rect l="l" t="t" r="r" b="b"/>
              <a:pathLst>
                <a:path w="431800" h="360679">
                  <a:moveTo>
                    <a:pt x="431799" y="0"/>
                  </a:moveTo>
                  <a:lnTo>
                    <a:pt x="0" y="73025"/>
                  </a:lnTo>
                </a:path>
                <a:path w="431800" h="360679">
                  <a:moveTo>
                    <a:pt x="431799" y="0"/>
                  </a:moveTo>
                  <a:lnTo>
                    <a:pt x="73024" y="287337"/>
                  </a:lnTo>
                </a:path>
                <a:path w="431800" h="360679">
                  <a:moveTo>
                    <a:pt x="431799" y="0"/>
                  </a:moveTo>
                  <a:lnTo>
                    <a:pt x="73024" y="360363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42987" y="4437062"/>
              <a:ext cx="360680" cy="576580"/>
            </a:xfrm>
            <a:custGeom>
              <a:avLst/>
              <a:gdLst/>
              <a:ahLst/>
              <a:cxnLst/>
              <a:rect l="l" t="t" r="r" b="b"/>
              <a:pathLst>
                <a:path w="360680" h="576579">
                  <a:moveTo>
                    <a:pt x="0" y="576261"/>
                  </a:moveTo>
                  <a:lnTo>
                    <a:pt x="360361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403349" y="4437062"/>
              <a:ext cx="1945005" cy="576580"/>
            </a:xfrm>
            <a:custGeom>
              <a:avLst/>
              <a:gdLst/>
              <a:ahLst/>
              <a:cxnLst/>
              <a:rect l="l" t="t" r="r" b="b"/>
              <a:pathLst>
                <a:path w="1945004" h="576579">
                  <a:moveTo>
                    <a:pt x="0" y="576261"/>
                  </a:moveTo>
                  <a:lnTo>
                    <a:pt x="1944687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227762" y="4508499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504824" y="504824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308848" y="4508499"/>
              <a:ext cx="71755" cy="504825"/>
            </a:xfrm>
            <a:custGeom>
              <a:avLst/>
              <a:gdLst/>
              <a:ahLst/>
              <a:cxnLst/>
              <a:rect l="l" t="t" r="r" b="b"/>
              <a:pathLst>
                <a:path w="71754" h="504825">
                  <a:moveTo>
                    <a:pt x="0" y="504824"/>
                  </a:moveTo>
                  <a:lnTo>
                    <a:pt x="71438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276599" y="4797424"/>
              <a:ext cx="719455" cy="863600"/>
            </a:xfrm>
            <a:custGeom>
              <a:avLst/>
              <a:gdLst/>
              <a:ahLst/>
              <a:cxnLst/>
              <a:rect l="l" t="t" r="r" b="b"/>
              <a:pathLst>
                <a:path w="719454" h="863600">
                  <a:moveTo>
                    <a:pt x="719137" y="86359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140198" y="4797424"/>
              <a:ext cx="1584325" cy="863600"/>
            </a:xfrm>
            <a:custGeom>
              <a:avLst/>
              <a:gdLst/>
              <a:ahLst/>
              <a:cxnLst/>
              <a:rect l="l" t="t" r="r" b="b"/>
              <a:pathLst>
                <a:path w="1584325" h="863600">
                  <a:moveTo>
                    <a:pt x="0" y="863599"/>
                  </a:moveTo>
                  <a:lnTo>
                    <a:pt x="1584324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011862" y="3933824"/>
              <a:ext cx="0" cy="358775"/>
            </a:xfrm>
            <a:custGeom>
              <a:avLst/>
              <a:gdLst/>
              <a:ahLst/>
              <a:cxnLst/>
              <a:rect l="l" t="t" r="r" b="b"/>
              <a:pathLst>
                <a:path h="358775">
                  <a:moveTo>
                    <a:pt x="0" y="0"/>
                  </a:moveTo>
                  <a:lnTo>
                    <a:pt x="1" y="35877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084885" y="3933824"/>
              <a:ext cx="1367155" cy="358775"/>
            </a:xfrm>
            <a:custGeom>
              <a:avLst/>
              <a:gdLst/>
              <a:ahLst/>
              <a:cxnLst/>
              <a:rect l="l" t="t" r="r" b="b"/>
              <a:pathLst>
                <a:path w="1367154" h="358775">
                  <a:moveTo>
                    <a:pt x="0" y="0"/>
                  </a:moveTo>
                  <a:lnTo>
                    <a:pt x="1366836" y="35877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493869" y="4221163"/>
              <a:ext cx="292735" cy="194310"/>
            </a:xfrm>
            <a:custGeom>
              <a:avLst/>
              <a:gdLst/>
              <a:ahLst/>
              <a:cxnLst/>
              <a:rect l="l" t="t" r="r" b="b"/>
              <a:pathLst>
                <a:path w="292735" h="194310">
                  <a:moveTo>
                    <a:pt x="292677" y="0"/>
                  </a:moveTo>
                  <a:lnTo>
                    <a:pt x="145529" y="0"/>
                  </a:lnTo>
                  <a:lnTo>
                    <a:pt x="0" y="193857"/>
                  </a:lnTo>
                  <a:lnTo>
                    <a:pt x="281358" y="190436"/>
                  </a:lnTo>
                  <a:lnTo>
                    <a:pt x="292677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493869" y="4221163"/>
              <a:ext cx="292735" cy="194310"/>
            </a:xfrm>
            <a:custGeom>
              <a:avLst/>
              <a:gdLst/>
              <a:ahLst/>
              <a:cxnLst/>
              <a:rect l="l" t="t" r="r" b="b"/>
              <a:pathLst>
                <a:path w="292735" h="194310">
                  <a:moveTo>
                    <a:pt x="0" y="193857"/>
                  </a:moveTo>
                  <a:lnTo>
                    <a:pt x="145530" y="0"/>
                  </a:lnTo>
                  <a:lnTo>
                    <a:pt x="292677" y="0"/>
                  </a:lnTo>
                  <a:lnTo>
                    <a:pt x="281358" y="19043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403349" y="4483402"/>
              <a:ext cx="1293495" cy="221615"/>
            </a:xfrm>
            <a:custGeom>
              <a:avLst/>
              <a:gdLst/>
              <a:ahLst/>
              <a:cxnLst/>
              <a:rect l="l" t="t" r="r" b="b"/>
              <a:pathLst>
                <a:path w="1293495" h="221614">
                  <a:moveTo>
                    <a:pt x="1293145" y="0"/>
                  </a:moveTo>
                  <a:lnTo>
                    <a:pt x="0" y="0"/>
                  </a:lnTo>
                  <a:lnTo>
                    <a:pt x="0" y="221077"/>
                  </a:lnTo>
                  <a:lnTo>
                    <a:pt x="1293145" y="221077"/>
                  </a:lnTo>
                  <a:lnTo>
                    <a:pt x="1293145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696495" y="4409709"/>
              <a:ext cx="74295" cy="295275"/>
            </a:xfrm>
            <a:custGeom>
              <a:avLst/>
              <a:gdLst/>
              <a:ahLst/>
              <a:cxnLst/>
              <a:rect l="l" t="t" r="r" b="b"/>
              <a:pathLst>
                <a:path w="74294" h="295275">
                  <a:moveTo>
                    <a:pt x="73691" y="0"/>
                  </a:moveTo>
                  <a:lnTo>
                    <a:pt x="0" y="73693"/>
                  </a:lnTo>
                  <a:lnTo>
                    <a:pt x="0" y="294769"/>
                  </a:lnTo>
                  <a:lnTo>
                    <a:pt x="73691" y="221077"/>
                  </a:lnTo>
                  <a:lnTo>
                    <a:pt x="73691" y="0"/>
                  </a:lnTo>
                  <a:close/>
                </a:path>
              </a:pathLst>
            </a:custGeom>
            <a:solidFill>
              <a:srgbClr val="D93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403349" y="4409709"/>
              <a:ext cx="1367155" cy="74295"/>
            </a:xfrm>
            <a:custGeom>
              <a:avLst/>
              <a:gdLst/>
              <a:ahLst/>
              <a:cxnLst/>
              <a:rect l="l" t="t" r="r" b="b"/>
              <a:pathLst>
                <a:path w="1367155" h="74295">
                  <a:moveTo>
                    <a:pt x="1366837" y="0"/>
                  </a:moveTo>
                  <a:lnTo>
                    <a:pt x="73693" y="0"/>
                  </a:lnTo>
                  <a:lnTo>
                    <a:pt x="0" y="73693"/>
                  </a:lnTo>
                  <a:lnTo>
                    <a:pt x="1293145" y="73693"/>
                  </a:lnTo>
                  <a:lnTo>
                    <a:pt x="1366837" y="0"/>
                  </a:lnTo>
                  <a:close/>
                </a:path>
              </a:pathLst>
            </a:custGeom>
            <a:solidFill>
              <a:srgbClr val="FF72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403349" y="4409709"/>
              <a:ext cx="1367155" cy="295275"/>
            </a:xfrm>
            <a:custGeom>
              <a:avLst/>
              <a:gdLst/>
              <a:ahLst/>
              <a:cxnLst/>
              <a:rect l="l" t="t" r="r" b="b"/>
              <a:pathLst>
                <a:path w="1367155" h="295275">
                  <a:moveTo>
                    <a:pt x="0" y="73692"/>
                  </a:moveTo>
                  <a:lnTo>
                    <a:pt x="73692" y="0"/>
                  </a:lnTo>
                  <a:lnTo>
                    <a:pt x="1366837" y="0"/>
                  </a:lnTo>
                  <a:lnTo>
                    <a:pt x="1366837" y="221077"/>
                  </a:lnTo>
                  <a:lnTo>
                    <a:pt x="1293145" y="294769"/>
                  </a:lnTo>
                  <a:lnTo>
                    <a:pt x="0" y="294769"/>
                  </a:lnTo>
                  <a:lnTo>
                    <a:pt x="0" y="73692"/>
                  </a:lnTo>
                  <a:close/>
                </a:path>
                <a:path w="1367155" h="295275">
                  <a:moveTo>
                    <a:pt x="0" y="73692"/>
                  </a:moveTo>
                  <a:lnTo>
                    <a:pt x="1293145" y="73692"/>
                  </a:lnTo>
                  <a:lnTo>
                    <a:pt x="1366837" y="0"/>
                  </a:lnTo>
                </a:path>
                <a:path w="1367155" h="295275">
                  <a:moveTo>
                    <a:pt x="1293145" y="73692"/>
                  </a:moveTo>
                  <a:lnTo>
                    <a:pt x="1293145" y="29476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1913889" y="4459320"/>
            <a:ext cx="269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Courier New"/>
                <a:cs typeface="Courier New"/>
              </a:rPr>
              <a:t>r1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1398587" y="4216400"/>
            <a:ext cx="1320800" cy="887730"/>
            <a:chOff x="1398587" y="4216400"/>
            <a:chExt cx="1320800" cy="887730"/>
          </a:xfrm>
        </p:grpSpPr>
        <p:pic>
          <p:nvPicPr>
            <p:cNvPr id="102" name="object 10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3418" y="4216400"/>
              <a:ext cx="247892" cy="75914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1403350" y="4287557"/>
              <a:ext cx="359410" cy="196850"/>
            </a:xfrm>
            <a:custGeom>
              <a:avLst/>
              <a:gdLst/>
              <a:ahLst/>
              <a:cxnLst/>
              <a:rect l="l" t="t" r="r" b="b"/>
              <a:pathLst>
                <a:path w="359410" h="196850">
                  <a:moveTo>
                    <a:pt x="292671" y="0"/>
                  </a:moveTo>
                  <a:lnTo>
                    <a:pt x="145529" y="0"/>
                  </a:lnTo>
                  <a:lnTo>
                    <a:pt x="0" y="196519"/>
                  </a:lnTo>
                  <a:lnTo>
                    <a:pt x="281355" y="193040"/>
                  </a:lnTo>
                  <a:lnTo>
                    <a:pt x="292671" y="0"/>
                  </a:lnTo>
                  <a:close/>
                </a:path>
                <a:path w="359410" h="196850">
                  <a:moveTo>
                    <a:pt x="359054" y="103568"/>
                  </a:moveTo>
                  <a:lnTo>
                    <a:pt x="286639" y="103568"/>
                  </a:lnTo>
                  <a:lnTo>
                    <a:pt x="286639" y="135432"/>
                  </a:lnTo>
                  <a:lnTo>
                    <a:pt x="359054" y="135432"/>
                  </a:lnTo>
                  <a:lnTo>
                    <a:pt x="359054" y="103568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403349" y="4287552"/>
              <a:ext cx="292735" cy="196850"/>
            </a:xfrm>
            <a:custGeom>
              <a:avLst/>
              <a:gdLst/>
              <a:ahLst/>
              <a:cxnLst/>
              <a:rect l="l" t="t" r="r" b="b"/>
              <a:pathLst>
                <a:path w="292735" h="196850">
                  <a:moveTo>
                    <a:pt x="0" y="196512"/>
                  </a:moveTo>
                  <a:lnTo>
                    <a:pt x="145530" y="0"/>
                  </a:lnTo>
                  <a:lnTo>
                    <a:pt x="292677" y="0"/>
                  </a:lnTo>
                  <a:lnTo>
                    <a:pt x="281358" y="19304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677925" y="4407053"/>
              <a:ext cx="97155" cy="85090"/>
            </a:xfrm>
            <a:custGeom>
              <a:avLst/>
              <a:gdLst/>
              <a:ahLst/>
              <a:cxnLst/>
              <a:rect l="l" t="t" r="r" b="b"/>
              <a:pathLst>
                <a:path w="97155" h="85089">
                  <a:moveTo>
                    <a:pt x="0" y="84978"/>
                  </a:moveTo>
                  <a:lnTo>
                    <a:pt x="9655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4365" y="4673160"/>
              <a:ext cx="148320" cy="129027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51625" y="4673160"/>
              <a:ext cx="145304" cy="129027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2411412" y="4581523"/>
              <a:ext cx="288925" cy="503555"/>
            </a:xfrm>
            <a:custGeom>
              <a:avLst/>
              <a:gdLst/>
              <a:ahLst/>
              <a:cxnLst/>
              <a:rect l="l" t="t" r="r" b="b"/>
              <a:pathLst>
                <a:path w="288925" h="503554">
                  <a:moveTo>
                    <a:pt x="288925" y="50323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Group 7">
            <a:extLst>
              <a:ext uri="{FF2B5EF4-FFF2-40B4-BE49-F238E27FC236}">
                <a16:creationId xmlns:a16="http://schemas.microsoft.com/office/drawing/2014/main" id="{76041047-668B-25F5-5862-03C364BD682A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073400"/>
            <a:ext cx="5094288" cy="2562225"/>
            <a:chOff x="2559" y="1698"/>
            <a:chExt cx="3209" cy="1614"/>
          </a:xfrm>
        </p:grpSpPr>
        <p:grpSp>
          <p:nvGrpSpPr>
            <p:cNvPr id="8196" name="Group 8">
              <a:extLst>
                <a:ext uri="{FF2B5EF4-FFF2-40B4-BE49-F238E27FC236}">
                  <a16:creationId xmlns:a16="http://schemas.microsoft.com/office/drawing/2014/main" id="{D5590FA0-CBF1-7BD7-B969-FF58EA46CE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4" y="1994"/>
              <a:ext cx="611" cy="553"/>
              <a:chOff x="2864" y="1994"/>
              <a:chExt cx="611" cy="553"/>
            </a:xfrm>
          </p:grpSpPr>
          <p:sp>
            <p:nvSpPr>
              <p:cNvPr id="8345" name="Oval 9">
                <a:extLst>
                  <a:ext uri="{FF2B5EF4-FFF2-40B4-BE49-F238E27FC236}">
                    <a16:creationId xmlns:a16="http://schemas.microsoft.com/office/drawing/2014/main" id="{D35D6EC8-0824-4B03-3708-6EFE944CB4C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76" y="2523"/>
                <a:ext cx="42" cy="24"/>
              </a:xfrm>
              <a:prstGeom prst="ellipse">
                <a:avLst/>
              </a:prstGeom>
              <a:solidFill>
                <a:srgbClr val="9CFFC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8346" name="Group 10">
                <a:extLst>
                  <a:ext uri="{FF2B5EF4-FFF2-40B4-BE49-F238E27FC236}">
                    <a16:creationId xmlns:a16="http://schemas.microsoft.com/office/drawing/2014/main" id="{7D559066-E3FA-E4F1-7F98-C317FC5EAD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4" y="1994"/>
                <a:ext cx="611" cy="543"/>
                <a:chOff x="528" y="48"/>
                <a:chExt cx="662" cy="528"/>
              </a:xfrm>
            </p:grpSpPr>
            <p:sp>
              <p:nvSpPr>
                <p:cNvPr id="8347" name="Rectangle 11">
                  <a:extLst>
                    <a:ext uri="{FF2B5EF4-FFF2-40B4-BE49-F238E27FC236}">
                      <a16:creationId xmlns:a16="http://schemas.microsoft.com/office/drawing/2014/main" id="{C71CDA6F-5FDC-21CB-455B-589C15D33F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96"/>
                  <a:ext cx="48" cy="480"/>
                </a:xfrm>
                <a:prstGeom prst="rect">
                  <a:avLst/>
                </a:prstGeom>
                <a:solidFill>
                  <a:srgbClr val="99DD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8348" name="Line 12">
                  <a:extLst>
                    <a:ext uri="{FF2B5EF4-FFF2-40B4-BE49-F238E27FC236}">
                      <a16:creationId xmlns:a16="http://schemas.microsoft.com/office/drawing/2014/main" id="{23F7B9B7-A122-2FB2-2A81-FBB10B16C5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864" y="96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49" name="Line 13">
                  <a:extLst>
                    <a:ext uri="{FF2B5EF4-FFF2-40B4-BE49-F238E27FC236}">
                      <a16:creationId xmlns:a16="http://schemas.microsoft.com/office/drawing/2014/main" id="{2B536707-679B-31EA-1B0B-8E52944A98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12" y="96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350" name="Group 14">
                  <a:extLst>
                    <a:ext uri="{FF2B5EF4-FFF2-40B4-BE49-F238E27FC236}">
                      <a16:creationId xmlns:a16="http://schemas.microsoft.com/office/drawing/2014/main" id="{E200E547-988F-02C3-4D5D-85924D80CC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2" y="85"/>
                  <a:ext cx="23" cy="141"/>
                  <a:chOff x="960" y="251"/>
                  <a:chExt cx="23" cy="141"/>
                </a:xfrm>
              </p:grpSpPr>
              <p:sp>
                <p:nvSpPr>
                  <p:cNvPr id="8357" name="Line 15">
                    <a:extLst>
                      <a:ext uri="{FF2B5EF4-FFF2-40B4-BE49-F238E27FC236}">
                        <a16:creationId xmlns:a16="http://schemas.microsoft.com/office/drawing/2014/main" id="{E8B6589A-D534-D4D9-A7EA-8742ABDA29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71" y="251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sm" len="sm"/>
                    <a:tailEnd type="none" w="med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58" name="Oval 16">
                    <a:extLst>
                      <a:ext uri="{FF2B5EF4-FFF2-40B4-BE49-F238E27FC236}">
                        <a16:creationId xmlns:a16="http://schemas.microsoft.com/office/drawing/2014/main" id="{F6DB6541-CF3E-57E0-9DC2-D86D01C0E7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47"/>
                    <a:ext cx="23" cy="45"/>
                  </a:xfrm>
                  <a:prstGeom prst="ellipse">
                    <a:avLst/>
                  </a:prstGeom>
                  <a:solidFill>
                    <a:srgbClr val="99DD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  <p:sp>
              <p:nvSpPr>
                <p:cNvPr id="8351" name="Rectangle 17">
                  <a:extLst>
                    <a:ext uri="{FF2B5EF4-FFF2-40B4-BE49-F238E27FC236}">
                      <a16:creationId xmlns:a16="http://schemas.microsoft.com/office/drawing/2014/main" id="{9E63488D-A9DC-EDA3-F832-5673464EB0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102"/>
                  <a:ext cx="480" cy="23"/>
                </a:xfrm>
                <a:prstGeom prst="rect">
                  <a:avLst/>
                </a:prstGeom>
                <a:solidFill>
                  <a:srgbClr val="99DD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8352" name="Freeform 18">
                  <a:extLst>
                    <a:ext uri="{FF2B5EF4-FFF2-40B4-BE49-F238E27FC236}">
                      <a16:creationId xmlns:a16="http://schemas.microsoft.com/office/drawing/2014/main" id="{8632BDB8-0129-1B7C-F431-6FB41462DE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8" y="66"/>
                  <a:ext cx="512" cy="37"/>
                </a:xfrm>
                <a:custGeom>
                  <a:avLst/>
                  <a:gdLst>
                    <a:gd name="T0" fmla="*/ 0 w 672"/>
                    <a:gd name="T1" fmla="*/ 2 h 48"/>
                    <a:gd name="T2" fmla="*/ 2 w 672"/>
                    <a:gd name="T3" fmla="*/ 0 h 48"/>
                    <a:gd name="T4" fmla="*/ 15 w 672"/>
                    <a:gd name="T5" fmla="*/ 0 h 48"/>
                    <a:gd name="T6" fmla="*/ 14 w 672"/>
                    <a:gd name="T7" fmla="*/ 2 h 48"/>
                    <a:gd name="T8" fmla="*/ 0 w 672"/>
                    <a:gd name="T9" fmla="*/ 2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2"/>
                    <a:gd name="T16" fmla="*/ 0 h 48"/>
                    <a:gd name="T17" fmla="*/ 672 w 672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2" h="48">
                      <a:moveTo>
                        <a:pt x="0" y="48"/>
                      </a:moveTo>
                      <a:lnTo>
                        <a:pt x="48" y="0"/>
                      </a:lnTo>
                      <a:lnTo>
                        <a:pt x="672" y="0"/>
                      </a:lnTo>
                      <a:lnTo>
                        <a:pt x="624" y="48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99DD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53" name="Freeform 19">
                  <a:extLst>
                    <a:ext uri="{FF2B5EF4-FFF2-40B4-BE49-F238E27FC236}">
                      <a16:creationId xmlns:a16="http://schemas.microsoft.com/office/drawing/2014/main" id="{BE3DBC2D-AF6A-3C8D-F3E2-3D4BF53972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96"/>
                  <a:ext cx="144" cy="145"/>
                </a:xfrm>
                <a:custGeom>
                  <a:avLst/>
                  <a:gdLst>
                    <a:gd name="T0" fmla="*/ 144 w 144"/>
                    <a:gd name="T1" fmla="*/ 4 h 192"/>
                    <a:gd name="T2" fmla="*/ 0 w 144"/>
                    <a:gd name="T3" fmla="*/ 4 h 192"/>
                    <a:gd name="T4" fmla="*/ 0 w 144"/>
                    <a:gd name="T5" fmla="*/ 0 h 192"/>
                    <a:gd name="T6" fmla="*/ 144 w 144"/>
                    <a:gd name="T7" fmla="*/ 0 h 192"/>
                    <a:gd name="T8" fmla="*/ 144 w 144"/>
                    <a:gd name="T9" fmla="*/ 4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4"/>
                    <a:gd name="T16" fmla="*/ 0 h 192"/>
                    <a:gd name="T17" fmla="*/ 144 w 144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4" h="192">
                      <a:moveTo>
                        <a:pt x="144" y="192"/>
                      </a:moveTo>
                      <a:lnTo>
                        <a:pt x="0" y="192"/>
                      </a:lnTo>
                      <a:lnTo>
                        <a:pt x="0" y="0"/>
                      </a:lnTo>
                      <a:lnTo>
                        <a:pt x="144" y="0"/>
                      </a:lnTo>
                      <a:lnTo>
                        <a:pt x="144" y="192"/>
                      </a:lnTo>
                      <a:close/>
                    </a:path>
                  </a:pathLst>
                </a:custGeom>
                <a:solidFill>
                  <a:srgbClr val="99DD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54" name="Freeform 20">
                  <a:extLst>
                    <a:ext uri="{FF2B5EF4-FFF2-40B4-BE49-F238E27FC236}">
                      <a16:creationId xmlns:a16="http://schemas.microsoft.com/office/drawing/2014/main" id="{C66D23BE-64F4-22FA-3F7A-88AC71BB8F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48"/>
                  <a:ext cx="192" cy="48"/>
                </a:xfrm>
                <a:custGeom>
                  <a:avLst/>
                  <a:gdLst>
                    <a:gd name="T0" fmla="*/ 144 w 192"/>
                    <a:gd name="T1" fmla="*/ 48 h 48"/>
                    <a:gd name="T2" fmla="*/ 0 w 192"/>
                    <a:gd name="T3" fmla="*/ 48 h 48"/>
                    <a:gd name="T4" fmla="*/ 48 w 192"/>
                    <a:gd name="T5" fmla="*/ 0 h 48"/>
                    <a:gd name="T6" fmla="*/ 192 w 192"/>
                    <a:gd name="T7" fmla="*/ 0 h 48"/>
                    <a:gd name="T8" fmla="*/ 144 w 192"/>
                    <a:gd name="T9" fmla="*/ 48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48"/>
                    <a:gd name="T17" fmla="*/ 192 w 192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48">
                      <a:moveTo>
                        <a:pt x="144" y="48"/>
                      </a:moveTo>
                      <a:lnTo>
                        <a:pt x="0" y="48"/>
                      </a:lnTo>
                      <a:lnTo>
                        <a:pt x="48" y="0"/>
                      </a:lnTo>
                      <a:lnTo>
                        <a:pt x="192" y="0"/>
                      </a:lnTo>
                      <a:lnTo>
                        <a:pt x="144" y="48"/>
                      </a:lnTo>
                      <a:close/>
                    </a:path>
                  </a:pathLst>
                </a:custGeom>
                <a:solidFill>
                  <a:srgbClr val="99DD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55" name="Freeform 21">
                  <a:extLst>
                    <a:ext uri="{FF2B5EF4-FFF2-40B4-BE49-F238E27FC236}">
                      <a16:creationId xmlns:a16="http://schemas.microsoft.com/office/drawing/2014/main" id="{4A9DCBAE-63B0-49B9-06E6-55BFE32778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2" y="48"/>
                  <a:ext cx="48" cy="192"/>
                </a:xfrm>
                <a:custGeom>
                  <a:avLst/>
                  <a:gdLst>
                    <a:gd name="T0" fmla="*/ 0 w 48"/>
                    <a:gd name="T1" fmla="*/ 48 h 192"/>
                    <a:gd name="T2" fmla="*/ 48 w 48"/>
                    <a:gd name="T3" fmla="*/ 0 h 192"/>
                    <a:gd name="T4" fmla="*/ 48 w 48"/>
                    <a:gd name="T5" fmla="*/ 144 h 192"/>
                    <a:gd name="T6" fmla="*/ 0 w 48"/>
                    <a:gd name="T7" fmla="*/ 192 h 192"/>
                    <a:gd name="T8" fmla="*/ 0 w 48"/>
                    <a:gd name="T9" fmla="*/ 48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192"/>
                    <a:gd name="T17" fmla="*/ 48 w 48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192">
                      <a:moveTo>
                        <a:pt x="0" y="48"/>
                      </a:moveTo>
                      <a:lnTo>
                        <a:pt x="48" y="0"/>
                      </a:lnTo>
                      <a:lnTo>
                        <a:pt x="48" y="144"/>
                      </a:lnTo>
                      <a:lnTo>
                        <a:pt x="0" y="192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99DD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56" name="Rectangle 22">
                  <a:extLst>
                    <a:ext uri="{FF2B5EF4-FFF2-40B4-BE49-F238E27FC236}">
                      <a16:creationId xmlns:a16="http://schemas.microsoft.com/office/drawing/2014/main" id="{87A04392-E2D7-CDD2-5925-1CE1729E64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232"/>
                  <a:ext cx="0" cy="93"/>
                </a:xfrm>
                <a:prstGeom prst="rect">
                  <a:avLst/>
                </a:prstGeom>
                <a:solidFill>
                  <a:srgbClr val="99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000">
                    <a:latin typeface="Verdana" panose="020B0604030504040204" pitchFamily="34" charset="0"/>
                  </a:endParaRPr>
                </a:p>
              </p:txBody>
            </p:sp>
          </p:grpSp>
        </p:grpSp>
        <p:sp>
          <p:nvSpPr>
            <p:cNvPr id="8197" name="Oval 23">
              <a:extLst>
                <a:ext uri="{FF2B5EF4-FFF2-40B4-BE49-F238E27FC236}">
                  <a16:creationId xmlns:a16="http://schemas.microsoft.com/office/drawing/2014/main" id="{365FCBC8-2EFE-F1B6-C463-C073A18894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3" y="3276"/>
              <a:ext cx="42" cy="24"/>
            </a:xfrm>
            <a:prstGeom prst="ellipse">
              <a:avLst/>
            </a:prstGeom>
            <a:solidFill>
              <a:srgbClr val="9CFFC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8198" name="Group 24">
              <a:extLst>
                <a:ext uri="{FF2B5EF4-FFF2-40B4-BE49-F238E27FC236}">
                  <a16:creationId xmlns:a16="http://schemas.microsoft.com/office/drawing/2014/main" id="{6ECBF2D6-17B6-A341-DE90-FDC6E7F219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1" y="2747"/>
              <a:ext cx="611" cy="543"/>
              <a:chOff x="528" y="48"/>
              <a:chExt cx="662" cy="528"/>
            </a:xfrm>
          </p:grpSpPr>
          <p:sp>
            <p:nvSpPr>
              <p:cNvPr id="8333" name="Rectangle 25">
                <a:extLst>
                  <a:ext uri="{FF2B5EF4-FFF2-40B4-BE49-F238E27FC236}">
                    <a16:creationId xmlns:a16="http://schemas.microsoft.com/office/drawing/2014/main" id="{938C03B0-93C9-39E5-4417-4ACB88A09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96"/>
                <a:ext cx="48" cy="480"/>
              </a:xfrm>
              <a:prstGeom prst="rect">
                <a:avLst/>
              </a:prstGeom>
              <a:solidFill>
                <a:srgbClr val="99DD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334" name="Line 26">
                <a:extLst>
                  <a:ext uri="{FF2B5EF4-FFF2-40B4-BE49-F238E27FC236}">
                    <a16:creationId xmlns:a16="http://schemas.microsoft.com/office/drawing/2014/main" id="{B3CE8FBE-E18A-D237-3B29-6EAC7A8BA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4" y="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35" name="Line 27">
                <a:extLst>
                  <a:ext uri="{FF2B5EF4-FFF2-40B4-BE49-F238E27FC236}">
                    <a16:creationId xmlns:a16="http://schemas.microsoft.com/office/drawing/2014/main" id="{9871BAF8-0774-C9BE-59D1-4C19EC05F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336" name="Group 28">
                <a:extLst>
                  <a:ext uri="{FF2B5EF4-FFF2-40B4-BE49-F238E27FC236}">
                    <a16:creationId xmlns:a16="http://schemas.microsoft.com/office/drawing/2014/main" id="{750529F6-E6A7-020A-3FDA-3DFC23762A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2" y="85"/>
                <a:ext cx="23" cy="141"/>
                <a:chOff x="960" y="251"/>
                <a:chExt cx="23" cy="141"/>
              </a:xfrm>
            </p:grpSpPr>
            <p:sp>
              <p:nvSpPr>
                <p:cNvPr id="8343" name="Line 29">
                  <a:extLst>
                    <a:ext uri="{FF2B5EF4-FFF2-40B4-BE49-F238E27FC236}">
                      <a16:creationId xmlns:a16="http://schemas.microsoft.com/office/drawing/2014/main" id="{F7B966BD-F142-1C1F-DB65-60B1755719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71" y="251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44" name="Oval 30">
                  <a:extLst>
                    <a:ext uri="{FF2B5EF4-FFF2-40B4-BE49-F238E27FC236}">
                      <a16:creationId xmlns:a16="http://schemas.microsoft.com/office/drawing/2014/main" id="{B2465443-3F83-AB9B-82CC-734B28A0EC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47"/>
                  <a:ext cx="23" cy="45"/>
                </a:xfrm>
                <a:prstGeom prst="ellipse">
                  <a:avLst/>
                </a:prstGeom>
                <a:solidFill>
                  <a:srgbClr val="99DD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8337" name="Rectangle 31">
                <a:extLst>
                  <a:ext uri="{FF2B5EF4-FFF2-40B4-BE49-F238E27FC236}">
                    <a16:creationId xmlns:a16="http://schemas.microsoft.com/office/drawing/2014/main" id="{9E858525-DAE5-2AB1-7461-6FAC4D56D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02"/>
                <a:ext cx="480" cy="23"/>
              </a:xfrm>
              <a:prstGeom prst="rect">
                <a:avLst/>
              </a:prstGeom>
              <a:solidFill>
                <a:srgbClr val="99DD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338" name="Freeform 32">
                <a:extLst>
                  <a:ext uri="{FF2B5EF4-FFF2-40B4-BE49-F238E27FC236}">
                    <a16:creationId xmlns:a16="http://schemas.microsoft.com/office/drawing/2014/main" id="{2B3CFBA3-89A2-A04E-6311-A603D8149F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" y="66"/>
                <a:ext cx="512" cy="37"/>
              </a:xfrm>
              <a:custGeom>
                <a:avLst/>
                <a:gdLst>
                  <a:gd name="T0" fmla="*/ 0 w 672"/>
                  <a:gd name="T1" fmla="*/ 2 h 48"/>
                  <a:gd name="T2" fmla="*/ 2 w 672"/>
                  <a:gd name="T3" fmla="*/ 0 h 48"/>
                  <a:gd name="T4" fmla="*/ 15 w 672"/>
                  <a:gd name="T5" fmla="*/ 0 h 48"/>
                  <a:gd name="T6" fmla="*/ 14 w 672"/>
                  <a:gd name="T7" fmla="*/ 2 h 48"/>
                  <a:gd name="T8" fmla="*/ 0 w 672"/>
                  <a:gd name="T9" fmla="*/ 2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48"/>
                  <a:gd name="T17" fmla="*/ 672 w 67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48">
                    <a:moveTo>
                      <a:pt x="0" y="48"/>
                    </a:moveTo>
                    <a:lnTo>
                      <a:pt x="48" y="0"/>
                    </a:lnTo>
                    <a:lnTo>
                      <a:pt x="672" y="0"/>
                    </a:lnTo>
                    <a:lnTo>
                      <a:pt x="624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39" name="Freeform 33">
                <a:extLst>
                  <a:ext uri="{FF2B5EF4-FFF2-40B4-BE49-F238E27FC236}">
                    <a16:creationId xmlns:a16="http://schemas.microsoft.com/office/drawing/2014/main" id="{955CF5AE-B435-7863-8571-443FBD5A0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" y="96"/>
                <a:ext cx="144" cy="145"/>
              </a:xfrm>
              <a:custGeom>
                <a:avLst/>
                <a:gdLst>
                  <a:gd name="T0" fmla="*/ 144 w 144"/>
                  <a:gd name="T1" fmla="*/ 4 h 192"/>
                  <a:gd name="T2" fmla="*/ 0 w 144"/>
                  <a:gd name="T3" fmla="*/ 4 h 192"/>
                  <a:gd name="T4" fmla="*/ 0 w 144"/>
                  <a:gd name="T5" fmla="*/ 0 h 192"/>
                  <a:gd name="T6" fmla="*/ 144 w 144"/>
                  <a:gd name="T7" fmla="*/ 0 h 192"/>
                  <a:gd name="T8" fmla="*/ 144 w 144"/>
                  <a:gd name="T9" fmla="*/ 4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92"/>
                  <a:gd name="T17" fmla="*/ 144 w 14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92">
                    <a:moveTo>
                      <a:pt x="144" y="192"/>
                    </a:moveTo>
                    <a:lnTo>
                      <a:pt x="0" y="192"/>
                    </a:lnTo>
                    <a:lnTo>
                      <a:pt x="0" y="0"/>
                    </a:lnTo>
                    <a:lnTo>
                      <a:pt x="144" y="0"/>
                    </a:lnTo>
                    <a:lnTo>
                      <a:pt x="144" y="192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40" name="Freeform 34">
                <a:extLst>
                  <a:ext uri="{FF2B5EF4-FFF2-40B4-BE49-F238E27FC236}">
                    <a16:creationId xmlns:a16="http://schemas.microsoft.com/office/drawing/2014/main" id="{3D91E815-F62E-3B54-2D19-AAF501A37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" y="48"/>
                <a:ext cx="192" cy="48"/>
              </a:xfrm>
              <a:custGeom>
                <a:avLst/>
                <a:gdLst>
                  <a:gd name="T0" fmla="*/ 144 w 192"/>
                  <a:gd name="T1" fmla="*/ 48 h 48"/>
                  <a:gd name="T2" fmla="*/ 0 w 192"/>
                  <a:gd name="T3" fmla="*/ 48 h 48"/>
                  <a:gd name="T4" fmla="*/ 48 w 192"/>
                  <a:gd name="T5" fmla="*/ 0 h 48"/>
                  <a:gd name="T6" fmla="*/ 192 w 192"/>
                  <a:gd name="T7" fmla="*/ 0 h 48"/>
                  <a:gd name="T8" fmla="*/ 144 w 19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48"/>
                  <a:gd name="T17" fmla="*/ 192 w 19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48">
                    <a:moveTo>
                      <a:pt x="144" y="48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192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41" name="Freeform 35">
                <a:extLst>
                  <a:ext uri="{FF2B5EF4-FFF2-40B4-BE49-F238E27FC236}">
                    <a16:creationId xmlns:a16="http://schemas.microsoft.com/office/drawing/2014/main" id="{4482F5B7-9AB8-F578-B71E-B67204F71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48"/>
                <a:ext cx="48" cy="192"/>
              </a:xfrm>
              <a:custGeom>
                <a:avLst/>
                <a:gdLst>
                  <a:gd name="T0" fmla="*/ 0 w 48"/>
                  <a:gd name="T1" fmla="*/ 48 h 192"/>
                  <a:gd name="T2" fmla="*/ 48 w 48"/>
                  <a:gd name="T3" fmla="*/ 0 h 192"/>
                  <a:gd name="T4" fmla="*/ 48 w 48"/>
                  <a:gd name="T5" fmla="*/ 144 h 192"/>
                  <a:gd name="T6" fmla="*/ 0 w 48"/>
                  <a:gd name="T7" fmla="*/ 192 h 192"/>
                  <a:gd name="T8" fmla="*/ 0 w 48"/>
                  <a:gd name="T9" fmla="*/ 48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92"/>
                  <a:gd name="T17" fmla="*/ 48 w 4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92">
                    <a:moveTo>
                      <a:pt x="0" y="48"/>
                    </a:moveTo>
                    <a:lnTo>
                      <a:pt x="48" y="0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42" name="Rectangle 36">
                <a:extLst>
                  <a:ext uri="{FF2B5EF4-FFF2-40B4-BE49-F238E27FC236}">
                    <a16:creationId xmlns:a16="http://schemas.microsoft.com/office/drawing/2014/main" id="{28A17EB9-40D2-3061-D14D-E15E010C5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" y="232"/>
                <a:ext cx="0" cy="93"/>
              </a:xfrm>
              <a:prstGeom prst="rect">
                <a:avLst/>
              </a:prstGeom>
              <a:solidFill>
                <a:srgbClr val="99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00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8199" name="Oval 37">
              <a:extLst>
                <a:ext uri="{FF2B5EF4-FFF2-40B4-BE49-F238E27FC236}">
                  <a16:creationId xmlns:a16="http://schemas.microsoft.com/office/drawing/2014/main" id="{653AD57C-21F8-DF4A-A5D9-5E751B4CA2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7" y="3284"/>
              <a:ext cx="42" cy="24"/>
            </a:xfrm>
            <a:prstGeom prst="ellipse">
              <a:avLst/>
            </a:prstGeom>
            <a:solidFill>
              <a:srgbClr val="9CFFC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8200" name="Group 38">
              <a:extLst>
                <a:ext uri="{FF2B5EF4-FFF2-40B4-BE49-F238E27FC236}">
                  <a16:creationId xmlns:a16="http://schemas.microsoft.com/office/drawing/2014/main" id="{52BB06CA-009B-DE06-D4A6-4525C20491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5" y="2755"/>
              <a:ext cx="611" cy="543"/>
              <a:chOff x="528" y="48"/>
              <a:chExt cx="662" cy="528"/>
            </a:xfrm>
          </p:grpSpPr>
          <p:sp>
            <p:nvSpPr>
              <p:cNvPr id="8321" name="Rectangle 39">
                <a:extLst>
                  <a:ext uri="{FF2B5EF4-FFF2-40B4-BE49-F238E27FC236}">
                    <a16:creationId xmlns:a16="http://schemas.microsoft.com/office/drawing/2014/main" id="{65BF62D5-9CF0-BE83-0A7B-1DF067FA5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96"/>
                <a:ext cx="48" cy="480"/>
              </a:xfrm>
              <a:prstGeom prst="rect">
                <a:avLst/>
              </a:prstGeom>
              <a:solidFill>
                <a:srgbClr val="99DD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322" name="Line 40">
                <a:extLst>
                  <a:ext uri="{FF2B5EF4-FFF2-40B4-BE49-F238E27FC236}">
                    <a16:creationId xmlns:a16="http://schemas.microsoft.com/office/drawing/2014/main" id="{DCAFE892-C747-86AD-A5FE-97839803D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4" y="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3" name="Line 41">
                <a:extLst>
                  <a:ext uri="{FF2B5EF4-FFF2-40B4-BE49-F238E27FC236}">
                    <a16:creationId xmlns:a16="http://schemas.microsoft.com/office/drawing/2014/main" id="{4E879934-4250-B098-8053-859457DE8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324" name="Group 42">
                <a:extLst>
                  <a:ext uri="{FF2B5EF4-FFF2-40B4-BE49-F238E27FC236}">
                    <a16:creationId xmlns:a16="http://schemas.microsoft.com/office/drawing/2014/main" id="{9A641288-DAFD-6D65-DFE0-CC5E5C5643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2" y="85"/>
                <a:ext cx="23" cy="141"/>
                <a:chOff x="960" y="251"/>
                <a:chExt cx="23" cy="141"/>
              </a:xfrm>
            </p:grpSpPr>
            <p:sp>
              <p:nvSpPr>
                <p:cNvPr id="8331" name="Line 43">
                  <a:extLst>
                    <a:ext uri="{FF2B5EF4-FFF2-40B4-BE49-F238E27FC236}">
                      <a16:creationId xmlns:a16="http://schemas.microsoft.com/office/drawing/2014/main" id="{1ADFE9F3-9B69-78F9-89CE-4A87A3607F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71" y="251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32" name="Oval 44">
                  <a:extLst>
                    <a:ext uri="{FF2B5EF4-FFF2-40B4-BE49-F238E27FC236}">
                      <a16:creationId xmlns:a16="http://schemas.microsoft.com/office/drawing/2014/main" id="{344AC8C5-52B0-BF9F-3A82-80B584F32B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47"/>
                  <a:ext cx="23" cy="45"/>
                </a:xfrm>
                <a:prstGeom prst="ellipse">
                  <a:avLst/>
                </a:prstGeom>
                <a:solidFill>
                  <a:srgbClr val="99DD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8325" name="Rectangle 45">
                <a:extLst>
                  <a:ext uri="{FF2B5EF4-FFF2-40B4-BE49-F238E27FC236}">
                    <a16:creationId xmlns:a16="http://schemas.microsoft.com/office/drawing/2014/main" id="{FC792367-4A42-8B2F-1F1B-03A6948F7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02"/>
                <a:ext cx="480" cy="23"/>
              </a:xfrm>
              <a:prstGeom prst="rect">
                <a:avLst/>
              </a:prstGeom>
              <a:solidFill>
                <a:srgbClr val="99DD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326" name="Freeform 46">
                <a:extLst>
                  <a:ext uri="{FF2B5EF4-FFF2-40B4-BE49-F238E27FC236}">
                    <a16:creationId xmlns:a16="http://schemas.microsoft.com/office/drawing/2014/main" id="{690A877C-77A4-8605-402F-4D9259A816B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" y="66"/>
                <a:ext cx="512" cy="37"/>
              </a:xfrm>
              <a:custGeom>
                <a:avLst/>
                <a:gdLst>
                  <a:gd name="T0" fmla="*/ 0 w 672"/>
                  <a:gd name="T1" fmla="*/ 2 h 48"/>
                  <a:gd name="T2" fmla="*/ 2 w 672"/>
                  <a:gd name="T3" fmla="*/ 0 h 48"/>
                  <a:gd name="T4" fmla="*/ 15 w 672"/>
                  <a:gd name="T5" fmla="*/ 0 h 48"/>
                  <a:gd name="T6" fmla="*/ 14 w 672"/>
                  <a:gd name="T7" fmla="*/ 2 h 48"/>
                  <a:gd name="T8" fmla="*/ 0 w 672"/>
                  <a:gd name="T9" fmla="*/ 2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48"/>
                  <a:gd name="T17" fmla="*/ 672 w 67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48">
                    <a:moveTo>
                      <a:pt x="0" y="48"/>
                    </a:moveTo>
                    <a:lnTo>
                      <a:pt x="48" y="0"/>
                    </a:lnTo>
                    <a:lnTo>
                      <a:pt x="672" y="0"/>
                    </a:lnTo>
                    <a:lnTo>
                      <a:pt x="624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7" name="Freeform 47">
                <a:extLst>
                  <a:ext uri="{FF2B5EF4-FFF2-40B4-BE49-F238E27FC236}">
                    <a16:creationId xmlns:a16="http://schemas.microsoft.com/office/drawing/2014/main" id="{4047C407-7D4F-1007-5012-852F69879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" y="96"/>
                <a:ext cx="144" cy="145"/>
              </a:xfrm>
              <a:custGeom>
                <a:avLst/>
                <a:gdLst>
                  <a:gd name="T0" fmla="*/ 144 w 144"/>
                  <a:gd name="T1" fmla="*/ 4 h 192"/>
                  <a:gd name="T2" fmla="*/ 0 w 144"/>
                  <a:gd name="T3" fmla="*/ 4 h 192"/>
                  <a:gd name="T4" fmla="*/ 0 w 144"/>
                  <a:gd name="T5" fmla="*/ 0 h 192"/>
                  <a:gd name="T6" fmla="*/ 144 w 144"/>
                  <a:gd name="T7" fmla="*/ 0 h 192"/>
                  <a:gd name="T8" fmla="*/ 144 w 144"/>
                  <a:gd name="T9" fmla="*/ 4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92"/>
                  <a:gd name="T17" fmla="*/ 144 w 14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92">
                    <a:moveTo>
                      <a:pt x="144" y="192"/>
                    </a:moveTo>
                    <a:lnTo>
                      <a:pt x="0" y="192"/>
                    </a:lnTo>
                    <a:lnTo>
                      <a:pt x="0" y="0"/>
                    </a:lnTo>
                    <a:lnTo>
                      <a:pt x="144" y="0"/>
                    </a:lnTo>
                    <a:lnTo>
                      <a:pt x="144" y="192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8" name="Freeform 48">
                <a:extLst>
                  <a:ext uri="{FF2B5EF4-FFF2-40B4-BE49-F238E27FC236}">
                    <a16:creationId xmlns:a16="http://schemas.microsoft.com/office/drawing/2014/main" id="{FB22164D-9EA7-EF4A-11D1-86394FB1D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" y="48"/>
                <a:ext cx="192" cy="48"/>
              </a:xfrm>
              <a:custGeom>
                <a:avLst/>
                <a:gdLst>
                  <a:gd name="T0" fmla="*/ 144 w 192"/>
                  <a:gd name="T1" fmla="*/ 48 h 48"/>
                  <a:gd name="T2" fmla="*/ 0 w 192"/>
                  <a:gd name="T3" fmla="*/ 48 h 48"/>
                  <a:gd name="T4" fmla="*/ 48 w 192"/>
                  <a:gd name="T5" fmla="*/ 0 h 48"/>
                  <a:gd name="T6" fmla="*/ 192 w 192"/>
                  <a:gd name="T7" fmla="*/ 0 h 48"/>
                  <a:gd name="T8" fmla="*/ 144 w 19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48"/>
                  <a:gd name="T17" fmla="*/ 192 w 19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48">
                    <a:moveTo>
                      <a:pt x="144" y="48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192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9" name="Freeform 49">
                <a:extLst>
                  <a:ext uri="{FF2B5EF4-FFF2-40B4-BE49-F238E27FC236}">
                    <a16:creationId xmlns:a16="http://schemas.microsoft.com/office/drawing/2014/main" id="{D0B76812-2F5B-FA15-3EED-76759662D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48"/>
                <a:ext cx="48" cy="192"/>
              </a:xfrm>
              <a:custGeom>
                <a:avLst/>
                <a:gdLst>
                  <a:gd name="T0" fmla="*/ 0 w 48"/>
                  <a:gd name="T1" fmla="*/ 48 h 192"/>
                  <a:gd name="T2" fmla="*/ 48 w 48"/>
                  <a:gd name="T3" fmla="*/ 0 h 192"/>
                  <a:gd name="T4" fmla="*/ 48 w 48"/>
                  <a:gd name="T5" fmla="*/ 144 h 192"/>
                  <a:gd name="T6" fmla="*/ 0 w 48"/>
                  <a:gd name="T7" fmla="*/ 192 h 192"/>
                  <a:gd name="T8" fmla="*/ 0 w 48"/>
                  <a:gd name="T9" fmla="*/ 48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92"/>
                  <a:gd name="T17" fmla="*/ 48 w 4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92">
                    <a:moveTo>
                      <a:pt x="0" y="48"/>
                    </a:moveTo>
                    <a:lnTo>
                      <a:pt x="48" y="0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30" name="Rectangle 50">
                <a:extLst>
                  <a:ext uri="{FF2B5EF4-FFF2-40B4-BE49-F238E27FC236}">
                    <a16:creationId xmlns:a16="http://schemas.microsoft.com/office/drawing/2014/main" id="{B49BCAF1-7B81-8D2C-C7D9-D80E45773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" y="232"/>
                <a:ext cx="0" cy="93"/>
              </a:xfrm>
              <a:prstGeom prst="rect">
                <a:avLst/>
              </a:prstGeom>
              <a:solidFill>
                <a:srgbClr val="99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00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8201" name="Oval 51">
              <a:extLst>
                <a:ext uri="{FF2B5EF4-FFF2-40B4-BE49-F238E27FC236}">
                  <a16:creationId xmlns:a16="http://schemas.microsoft.com/office/drawing/2014/main" id="{F555DEAC-9A26-82A9-E452-C05DB041B6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01" y="2627"/>
              <a:ext cx="42" cy="24"/>
            </a:xfrm>
            <a:prstGeom prst="ellipse">
              <a:avLst/>
            </a:prstGeom>
            <a:solidFill>
              <a:srgbClr val="9CFFC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8202" name="Group 52">
              <a:extLst>
                <a:ext uri="{FF2B5EF4-FFF2-40B4-BE49-F238E27FC236}">
                  <a16:creationId xmlns:a16="http://schemas.microsoft.com/office/drawing/2014/main" id="{12B7048A-48F7-E805-1027-BAE1A065F9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65" y="2117"/>
              <a:ext cx="403" cy="524"/>
              <a:chOff x="5373" y="2117"/>
              <a:chExt cx="403" cy="524"/>
            </a:xfrm>
          </p:grpSpPr>
          <p:sp>
            <p:nvSpPr>
              <p:cNvPr id="8312" name="Rectangle 53">
                <a:extLst>
                  <a:ext uri="{FF2B5EF4-FFF2-40B4-BE49-F238E27FC236}">
                    <a16:creationId xmlns:a16="http://schemas.microsoft.com/office/drawing/2014/main" id="{72D12AC9-2AA4-1602-1CFC-7E54FBC1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7" y="2147"/>
                <a:ext cx="44" cy="494"/>
              </a:xfrm>
              <a:prstGeom prst="rect">
                <a:avLst/>
              </a:prstGeom>
              <a:solidFill>
                <a:srgbClr val="99DD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313" name="Line 54">
                <a:extLst>
                  <a:ext uri="{FF2B5EF4-FFF2-40B4-BE49-F238E27FC236}">
                    <a16:creationId xmlns:a16="http://schemas.microsoft.com/office/drawing/2014/main" id="{419ABFD3-7F9C-800F-E02D-72C64E498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07" y="2147"/>
                <a:ext cx="0" cy="4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4" name="Line 55">
                <a:extLst>
                  <a:ext uri="{FF2B5EF4-FFF2-40B4-BE49-F238E27FC236}">
                    <a16:creationId xmlns:a16="http://schemas.microsoft.com/office/drawing/2014/main" id="{3D027F14-E58A-6664-B2D7-8F96F1AD4E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51" y="2147"/>
                <a:ext cx="0" cy="4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315" name="Group 56">
                <a:extLst>
                  <a:ext uri="{FF2B5EF4-FFF2-40B4-BE49-F238E27FC236}">
                    <a16:creationId xmlns:a16="http://schemas.microsoft.com/office/drawing/2014/main" id="{295BEC13-FFF7-FE6A-5598-89575037DD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5" y="2136"/>
                <a:ext cx="21" cy="145"/>
                <a:chOff x="960" y="251"/>
                <a:chExt cx="23" cy="141"/>
              </a:xfrm>
            </p:grpSpPr>
            <p:sp>
              <p:nvSpPr>
                <p:cNvPr id="8319" name="Line 57">
                  <a:extLst>
                    <a:ext uri="{FF2B5EF4-FFF2-40B4-BE49-F238E27FC236}">
                      <a16:creationId xmlns:a16="http://schemas.microsoft.com/office/drawing/2014/main" id="{88535681-B7F7-AF91-0AED-714927CACC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71" y="251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20" name="Oval 58">
                  <a:extLst>
                    <a:ext uri="{FF2B5EF4-FFF2-40B4-BE49-F238E27FC236}">
                      <a16:creationId xmlns:a16="http://schemas.microsoft.com/office/drawing/2014/main" id="{EF0965EE-7F64-68BD-EA77-6D57718C13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47"/>
                  <a:ext cx="23" cy="45"/>
                </a:xfrm>
                <a:prstGeom prst="ellipse">
                  <a:avLst/>
                </a:prstGeom>
                <a:solidFill>
                  <a:srgbClr val="99DD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8316" name="Rectangle 59">
                <a:extLst>
                  <a:ext uri="{FF2B5EF4-FFF2-40B4-BE49-F238E27FC236}">
                    <a16:creationId xmlns:a16="http://schemas.microsoft.com/office/drawing/2014/main" id="{D866B636-BBC1-BCA2-DD17-5F5D3A0AF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3" y="2154"/>
                <a:ext cx="380" cy="23"/>
              </a:xfrm>
              <a:prstGeom prst="rect">
                <a:avLst/>
              </a:prstGeom>
              <a:solidFill>
                <a:srgbClr val="99DD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317" name="Freeform 60">
                <a:extLst>
                  <a:ext uri="{FF2B5EF4-FFF2-40B4-BE49-F238E27FC236}">
                    <a16:creationId xmlns:a16="http://schemas.microsoft.com/office/drawing/2014/main" id="{3D17ECE7-CA6E-E9F7-C732-73692D08FA6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73" y="2117"/>
                <a:ext cx="403" cy="32"/>
              </a:xfrm>
              <a:custGeom>
                <a:avLst/>
                <a:gdLst>
                  <a:gd name="T0" fmla="*/ 0 w 672"/>
                  <a:gd name="T1" fmla="*/ 1 h 48"/>
                  <a:gd name="T2" fmla="*/ 1 w 672"/>
                  <a:gd name="T3" fmla="*/ 0 h 48"/>
                  <a:gd name="T4" fmla="*/ 1 w 672"/>
                  <a:gd name="T5" fmla="*/ 0 h 48"/>
                  <a:gd name="T6" fmla="*/ 1 w 672"/>
                  <a:gd name="T7" fmla="*/ 1 h 48"/>
                  <a:gd name="T8" fmla="*/ 0 w 672"/>
                  <a:gd name="T9" fmla="*/ 1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48"/>
                  <a:gd name="T17" fmla="*/ 672 w 67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48">
                    <a:moveTo>
                      <a:pt x="0" y="48"/>
                    </a:moveTo>
                    <a:lnTo>
                      <a:pt x="48" y="0"/>
                    </a:lnTo>
                    <a:lnTo>
                      <a:pt x="672" y="0"/>
                    </a:lnTo>
                    <a:lnTo>
                      <a:pt x="624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8" name="Rectangle 61">
                <a:extLst>
                  <a:ext uri="{FF2B5EF4-FFF2-40B4-BE49-F238E27FC236}">
                    <a16:creationId xmlns:a16="http://schemas.microsoft.com/office/drawing/2014/main" id="{5F9BF2C7-77D6-4B5A-B776-DABB1FEC0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3" y="2287"/>
                <a:ext cx="0" cy="96"/>
              </a:xfrm>
              <a:prstGeom prst="rect">
                <a:avLst/>
              </a:prstGeom>
              <a:solidFill>
                <a:srgbClr val="99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00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8203" name="Oval 62">
              <a:extLst>
                <a:ext uri="{FF2B5EF4-FFF2-40B4-BE49-F238E27FC236}">
                  <a16:creationId xmlns:a16="http://schemas.microsoft.com/office/drawing/2014/main" id="{008BC421-4644-B639-C597-770D3C0C8D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68" y="2227"/>
              <a:ext cx="42" cy="24"/>
            </a:xfrm>
            <a:prstGeom prst="ellipse">
              <a:avLst/>
            </a:prstGeom>
            <a:solidFill>
              <a:srgbClr val="9CFFC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8204" name="Group 63">
              <a:extLst>
                <a:ext uri="{FF2B5EF4-FFF2-40B4-BE49-F238E27FC236}">
                  <a16:creationId xmlns:a16="http://schemas.microsoft.com/office/drawing/2014/main" id="{66F65BAD-AB08-0C17-AB6E-1509C85E3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6" y="1698"/>
              <a:ext cx="611" cy="543"/>
              <a:chOff x="528" y="48"/>
              <a:chExt cx="662" cy="528"/>
            </a:xfrm>
          </p:grpSpPr>
          <p:sp>
            <p:nvSpPr>
              <p:cNvPr id="8300" name="Rectangle 64">
                <a:extLst>
                  <a:ext uri="{FF2B5EF4-FFF2-40B4-BE49-F238E27FC236}">
                    <a16:creationId xmlns:a16="http://schemas.microsoft.com/office/drawing/2014/main" id="{BB3345F4-4DC2-77FE-6F8B-C0CF7857B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96"/>
                <a:ext cx="48" cy="480"/>
              </a:xfrm>
              <a:prstGeom prst="rect">
                <a:avLst/>
              </a:prstGeom>
              <a:solidFill>
                <a:srgbClr val="99DD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301" name="Line 65">
                <a:extLst>
                  <a:ext uri="{FF2B5EF4-FFF2-40B4-BE49-F238E27FC236}">
                    <a16:creationId xmlns:a16="http://schemas.microsoft.com/office/drawing/2014/main" id="{8DACC379-C2D1-3D3F-54C9-C7B597BF2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4" y="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2" name="Line 66">
                <a:extLst>
                  <a:ext uri="{FF2B5EF4-FFF2-40B4-BE49-F238E27FC236}">
                    <a16:creationId xmlns:a16="http://schemas.microsoft.com/office/drawing/2014/main" id="{B11543A0-72FE-4850-9807-F9DE332FA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303" name="Group 67">
                <a:extLst>
                  <a:ext uri="{FF2B5EF4-FFF2-40B4-BE49-F238E27FC236}">
                    <a16:creationId xmlns:a16="http://schemas.microsoft.com/office/drawing/2014/main" id="{3C1F303E-7E6B-3986-D94B-95FD1FC02E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2" y="85"/>
                <a:ext cx="23" cy="141"/>
                <a:chOff x="960" y="251"/>
                <a:chExt cx="23" cy="141"/>
              </a:xfrm>
            </p:grpSpPr>
            <p:sp>
              <p:nvSpPr>
                <p:cNvPr id="8310" name="Line 68">
                  <a:extLst>
                    <a:ext uri="{FF2B5EF4-FFF2-40B4-BE49-F238E27FC236}">
                      <a16:creationId xmlns:a16="http://schemas.microsoft.com/office/drawing/2014/main" id="{1A48E7C6-75AD-3ADA-142A-85E4426667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71" y="251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1" name="Oval 69">
                  <a:extLst>
                    <a:ext uri="{FF2B5EF4-FFF2-40B4-BE49-F238E27FC236}">
                      <a16:creationId xmlns:a16="http://schemas.microsoft.com/office/drawing/2014/main" id="{12F27037-134C-F05E-F25F-BEBEF5CD2F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47"/>
                  <a:ext cx="23" cy="45"/>
                </a:xfrm>
                <a:prstGeom prst="ellipse">
                  <a:avLst/>
                </a:prstGeom>
                <a:solidFill>
                  <a:srgbClr val="99DD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sp>
            <p:nvSpPr>
              <p:cNvPr id="8304" name="Rectangle 70">
                <a:extLst>
                  <a:ext uri="{FF2B5EF4-FFF2-40B4-BE49-F238E27FC236}">
                    <a16:creationId xmlns:a16="http://schemas.microsoft.com/office/drawing/2014/main" id="{111F6BDA-5494-5AAA-B17C-40C268B3F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02"/>
                <a:ext cx="480" cy="23"/>
              </a:xfrm>
              <a:prstGeom prst="rect">
                <a:avLst/>
              </a:prstGeom>
              <a:solidFill>
                <a:srgbClr val="99DD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305" name="Freeform 71">
                <a:extLst>
                  <a:ext uri="{FF2B5EF4-FFF2-40B4-BE49-F238E27FC236}">
                    <a16:creationId xmlns:a16="http://schemas.microsoft.com/office/drawing/2014/main" id="{CBA1D5EC-C7C4-C20E-89F3-68121F23DB8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" y="66"/>
                <a:ext cx="512" cy="37"/>
              </a:xfrm>
              <a:custGeom>
                <a:avLst/>
                <a:gdLst>
                  <a:gd name="T0" fmla="*/ 0 w 672"/>
                  <a:gd name="T1" fmla="*/ 2 h 48"/>
                  <a:gd name="T2" fmla="*/ 2 w 672"/>
                  <a:gd name="T3" fmla="*/ 0 h 48"/>
                  <a:gd name="T4" fmla="*/ 15 w 672"/>
                  <a:gd name="T5" fmla="*/ 0 h 48"/>
                  <a:gd name="T6" fmla="*/ 14 w 672"/>
                  <a:gd name="T7" fmla="*/ 2 h 48"/>
                  <a:gd name="T8" fmla="*/ 0 w 672"/>
                  <a:gd name="T9" fmla="*/ 2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48"/>
                  <a:gd name="T17" fmla="*/ 672 w 67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48">
                    <a:moveTo>
                      <a:pt x="0" y="48"/>
                    </a:moveTo>
                    <a:lnTo>
                      <a:pt x="48" y="0"/>
                    </a:lnTo>
                    <a:lnTo>
                      <a:pt x="672" y="0"/>
                    </a:lnTo>
                    <a:lnTo>
                      <a:pt x="624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6" name="Freeform 72">
                <a:extLst>
                  <a:ext uri="{FF2B5EF4-FFF2-40B4-BE49-F238E27FC236}">
                    <a16:creationId xmlns:a16="http://schemas.microsoft.com/office/drawing/2014/main" id="{E2AAE195-0C98-4DC3-D1B1-45F005EE6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" y="96"/>
                <a:ext cx="144" cy="145"/>
              </a:xfrm>
              <a:custGeom>
                <a:avLst/>
                <a:gdLst>
                  <a:gd name="T0" fmla="*/ 144 w 144"/>
                  <a:gd name="T1" fmla="*/ 4 h 192"/>
                  <a:gd name="T2" fmla="*/ 0 w 144"/>
                  <a:gd name="T3" fmla="*/ 4 h 192"/>
                  <a:gd name="T4" fmla="*/ 0 w 144"/>
                  <a:gd name="T5" fmla="*/ 0 h 192"/>
                  <a:gd name="T6" fmla="*/ 144 w 144"/>
                  <a:gd name="T7" fmla="*/ 0 h 192"/>
                  <a:gd name="T8" fmla="*/ 144 w 144"/>
                  <a:gd name="T9" fmla="*/ 4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92"/>
                  <a:gd name="T17" fmla="*/ 144 w 14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92">
                    <a:moveTo>
                      <a:pt x="144" y="192"/>
                    </a:moveTo>
                    <a:lnTo>
                      <a:pt x="0" y="192"/>
                    </a:lnTo>
                    <a:lnTo>
                      <a:pt x="0" y="0"/>
                    </a:lnTo>
                    <a:lnTo>
                      <a:pt x="144" y="0"/>
                    </a:lnTo>
                    <a:lnTo>
                      <a:pt x="144" y="192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7" name="Freeform 73">
                <a:extLst>
                  <a:ext uri="{FF2B5EF4-FFF2-40B4-BE49-F238E27FC236}">
                    <a16:creationId xmlns:a16="http://schemas.microsoft.com/office/drawing/2014/main" id="{CB37CF92-500C-DF1B-98DB-588DC3AA3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" y="48"/>
                <a:ext cx="192" cy="48"/>
              </a:xfrm>
              <a:custGeom>
                <a:avLst/>
                <a:gdLst>
                  <a:gd name="T0" fmla="*/ 144 w 192"/>
                  <a:gd name="T1" fmla="*/ 48 h 48"/>
                  <a:gd name="T2" fmla="*/ 0 w 192"/>
                  <a:gd name="T3" fmla="*/ 48 h 48"/>
                  <a:gd name="T4" fmla="*/ 48 w 192"/>
                  <a:gd name="T5" fmla="*/ 0 h 48"/>
                  <a:gd name="T6" fmla="*/ 192 w 192"/>
                  <a:gd name="T7" fmla="*/ 0 h 48"/>
                  <a:gd name="T8" fmla="*/ 144 w 19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48"/>
                  <a:gd name="T17" fmla="*/ 192 w 19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48">
                    <a:moveTo>
                      <a:pt x="144" y="48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192" y="0"/>
                    </a:lnTo>
                    <a:lnTo>
                      <a:pt x="144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8" name="Freeform 74">
                <a:extLst>
                  <a:ext uri="{FF2B5EF4-FFF2-40B4-BE49-F238E27FC236}">
                    <a16:creationId xmlns:a16="http://schemas.microsoft.com/office/drawing/2014/main" id="{363CF36C-1F2A-05BD-8B42-EF7845AD7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48"/>
                <a:ext cx="48" cy="192"/>
              </a:xfrm>
              <a:custGeom>
                <a:avLst/>
                <a:gdLst>
                  <a:gd name="T0" fmla="*/ 0 w 48"/>
                  <a:gd name="T1" fmla="*/ 48 h 192"/>
                  <a:gd name="T2" fmla="*/ 48 w 48"/>
                  <a:gd name="T3" fmla="*/ 0 h 192"/>
                  <a:gd name="T4" fmla="*/ 48 w 48"/>
                  <a:gd name="T5" fmla="*/ 144 h 192"/>
                  <a:gd name="T6" fmla="*/ 0 w 48"/>
                  <a:gd name="T7" fmla="*/ 192 h 192"/>
                  <a:gd name="T8" fmla="*/ 0 w 48"/>
                  <a:gd name="T9" fmla="*/ 48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192"/>
                  <a:gd name="T17" fmla="*/ 48 w 4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192">
                    <a:moveTo>
                      <a:pt x="0" y="48"/>
                    </a:moveTo>
                    <a:lnTo>
                      <a:pt x="48" y="0"/>
                    </a:lnTo>
                    <a:lnTo>
                      <a:pt x="48" y="144"/>
                    </a:lnTo>
                    <a:lnTo>
                      <a:pt x="0" y="192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99DD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9" name="Rectangle 75">
                <a:extLst>
                  <a:ext uri="{FF2B5EF4-FFF2-40B4-BE49-F238E27FC236}">
                    <a16:creationId xmlns:a16="http://schemas.microsoft.com/office/drawing/2014/main" id="{4541767C-FA75-E466-1110-A4F172009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" y="232"/>
                <a:ext cx="0" cy="93"/>
              </a:xfrm>
              <a:prstGeom prst="rect">
                <a:avLst/>
              </a:prstGeom>
              <a:solidFill>
                <a:srgbClr val="99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00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8205" name="AutoShape 76">
              <a:extLst>
                <a:ext uri="{FF2B5EF4-FFF2-40B4-BE49-F238E27FC236}">
                  <a16:creationId xmlns:a16="http://schemas.microsoft.com/office/drawing/2014/main" id="{B5BA882D-8DEE-7D11-8F22-2297988B68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59" y="2477"/>
              <a:ext cx="663" cy="81"/>
            </a:xfrm>
            <a:prstGeom prst="cube">
              <a:avLst>
                <a:gd name="adj" fmla="val 25000"/>
              </a:avLst>
            </a:prstGeom>
            <a:solidFill>
              <a:srgbClr val="99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06" name="AutoShape 77">
              <a:extLst>
                <a:ext uri="{FF2B5EF4-FFF2-40B4-BE49-F238E27FC236}">
                  <a16:creationId xmlns:a16="http://schemas.microsoft.com/office/drawing/2014/main" id="{5929A3E6-2AF4-5913-41E9-55D1D643D2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61" y="2423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07" name="AutoShape 78">
              <a:extLst>
                <a:ext uri="{FF2B5EF4-FFF2-40B4-BE49-F238E27FC236}">
                  <a16:creationId xmlns:a16="http://schemas.microsoft.com/office/drawing/2014/main" id="{823D60D7-5649-2939-B92D-ED9AD97152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61" y="2369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08" name="AutoShape 79">
              <a:extLst>
                <a:ext uri="{FF2B5EF4-FFF2-40B4-BE49-F238E27FC236}">
                  <a16:creationId xmlns:a16="http://schemas.microsoft.com/office/drawing/2014/main" id="{541B9D14-52D6-6527-D2C0-BE88DC0FE6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61" y="2315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09" name="AutoShape 80">
              <a:extLst>
                <a:ext uri="{FF2B5EF4-FFF2-40B4-BE49-F238E27FC236}">
                  <a16:creationId xmlns:a16="http://schemas.microsoft.com/office/drawing/2014/main" id="{76F11CFA-F789-2150-A1CB-462B64CF5A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61" y="2261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10" name="AutoShape 81">
              <a:extLst>
                <a:ext uri="{FF2B5EF4-FFF2-40B4-BE49-F238E27FC236}">
                  <a16:creationId xmlns:a16="http://schemas.microsoft.com/office/drawing/2014/main" id="{4CC8DA05-9310-891C-668B-7645C2AD50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4" y="2423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11" name="AutoShape 82">
              <a:extLst>
                <a:ext uri="{FF2B5EF4-FFF2-40B4-BE49-F238E27FC236}">
                  <a16:creationId xmlns:a16="http://schemas.microsoft.com/office/drawing/2014/main" id="{2148EEB0-65BA-B26B-DB70-D940B9EF10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4" y="2369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12" name="AutoShape 83">
              <a:extLst>
                <a:ext uri="{FF2B5EF4-FFF2-40B4-BE49-F238E27FC236}">
                  <a16:creationId xmlns:a16="http://schemas.microsoft.com/office/drawing/2014/main" id="{7460006B-70D0-2C10-1FF7-AFC31DF495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67" y="2423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13" name="AutoShape 84">
              <a:extLst>
                <a:ext uri="{FF2B5EF4-FFF2-40B4-BE49-F238E27FC236}">
                  <a16:creationId xmlns:a16="http://schemas.microsoft.com/office/drawing/2014/main" id="{CF29859A-0B94-0E2A-6CC5-37CDCC4664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67" y="2369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14" name="AutoShape 85">
              <a:extLst>
                <a:ext uri="{FF2B5EF4-FFF2-40B4-BE49-F238E27FC236}">
                  <a16:creationId xmlns:a16="http://schemas.microsoft.com/office/drawing/2014/main" id="{2BD3790B-B69C-D6CB-7528-95FB45C3D4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67" y="2315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15" name="AutoShape 86">
              <a:extLst>
                <a:ext uri="{FF2B5EF4-FFF2-40B4-BE49-F238E27FC236}">
                  <a16:creationId xmlns:a16="http://schemas.microsoft.com/office/drawing/2014/main" id="{3442FEFC-C8B2-8752-9427-A15BD7D8EF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67" y="2261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16" name="AutoShape 87">
              <a:extLst>
                <a:ext uri="{FF2B5EF4-FFF2-40B4-BE49-F238E27FC236}">
                  <a16:creationId xmlns:a16="http://schemas.microsoft.com/office/drawing/2014/main" id="{F3458D5C-FB51-9177-36EB-D0E7AF7DEC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67" y="2207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17" name="AutoShape 88">
              <a:extLst>
                <a:ext uri="{FF2B5EF4-FFF2-40B4-BE49-F238E27FC236}">
                  <a16:creationId xmlns:a16="http://schemas.microsoft.com/office/drawing/2014/main" id="{ACDDCA56-8441-3C1A-9A32-2F31288A7F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67" y="2153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18" name="AutoShape 89">
              <a:extLst>
                <a:ext uri="{FF2B5EF4-FFF2-40B4-BE49-F238E27FC236}">
                  <a16:creationId xmlns:a16="http://schemas.microsoft.com/office/drawing/2014/main" id="{F5584D73-D195-507E-5A0F-347121F374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41" y="2180"/>
              <a:ext cx="664" cy="81"/>
            </a:xfrm>
            <a:prstGeom prst="cube">
              <a:avLst>
                <a:gd name="adj" fmla="val 25000"/>
              </a:avLst>
            </a:prstGeom>
            <a:solidFill>
              <a:srgbClr val="99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19" name="AutoShape 90">
              <a:extLst>
                <a:ext uri="{FF2B5EF4-FFF2-40B4-BE49-F238E27FC236}">
                  <a16:creationId xmlns:a16="http://schemas.microsoft.com/office/drawing/2014/main" id="{F680AF94-3CCE-66B0-ACA0-57C511FC4A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3" y="2126"/>
              <a:ext cx="154" cy="8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20" name="AutoShape 91">
              <a:extLst>
                <a:ext uri="{FF2B5EF4-FFF2-40B4-BE49-F238E27FC236}">
                  <a16:creationId xmlns:a16="http://schemas.microsoft.com/office/drawing/2014/main" id="{3CBDF8E2-A62E-9065-0072-C2913DD260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3" y="2072"/>
              <a:ext cx="154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21" name="AutoShape 92">
              <a:extLst>
                <a:ext uri="{FF2B5EF4-FFF2-40B4-BE49-F238E27FC236}">
                  <a16:creationId xmlns:a16="http://schemas.microsoft.com/office/drawing/2014/main" id="{C2599B5D-5AC9-BA0F-0451-21B3C6FAAD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3" y="2018"/>
              <a:ext cx="154" cy="8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22" name="AutoShape 93">
              <a:extLst>
                <a:ext uri="{FF2B5EF4-FFF2-40B4-BE49-F238E27FC236}">
                  <a16:creationId xmlns:a16="http://schemas.microsoft.com/office/drawing/2014/main" id="{D974C596-08AE-02C8-AC76-9B9E5FFD48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3" y="1964"/>
              <a:ext cx="154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23" name="AutoShape 94">
              <a:extLst>
                <a:ext uri="{FF2B5EF4-FFF2-40B4-BE49-F238E27FC236}">
                  <a16:creationId xmlns:a16="http://schemas.microsoft.com/office/drawing/2014/main" id="{80D12890-3013-1363-265D-017EBD51C1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97" y="2126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24" name="AutoShape 95">
              <a:extLst>
                <a:ext uri="{FF2B5EF4-FFF2-40B4-BE49-F238E27FC236}">
                  <a16:creationId xmlns:a16="http://schemas.microsoft.com/office/drawing/2014/main" id="{6D608347-2FB4-5FF1-8CAA-FFEDA157BB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97" y="2072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25" name="AutoShape 96">
              <a:extLst>
                <a:ext uri="{FF2B5EF4-FFF2-40B4-BE49-F238E27FC236}">
                  <a16:creationId xmlns:a16="http://schemas.microsoft.com/office/drawing/2014/main" id="{8FA89CF6-0E3F-56DA-B02A-0CF362D871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50" y="2126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26" name="AutoShape 97">
              <a:extLst>
                <a:ext uri="{FF2B5EF4-FFF2-40B4-BE49-F238E27FC236}">
                  <a16:creationId xmlns:a16="http://schemas.microsoft.com/office/drawing/2014/main" id="{3CF45253-34EE-0B32-8659-E43B6A6276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50" y="2072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27" name="AutoShape 98">
              <a:extLst>
                <a:ext uri="{FF2B5EF4-FFF2-40B4-BE49-F238E27FC236}">
                  <a16:creationId xmlns:a16="http://schemas.microsoft.com/office/drawing/2014/main" id="{158FAB05-5DF6-0F01-D01F-A7251E7FB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50" y="2018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28" name="AutoShape 99">
              <a:extLst>
                <a:ext uri="{FF2B5EF4-FFF2-40B4-BE49-F238E27FC236}">
                  <a16:creationId xmlns:a16="http://schemas.microsoft.com/office/drawing/2014/main" id="{DA72CFB8-02D8-4314-D2A2-B758D0B9A3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50" y="1964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29" name="AutoShape 100">
              <a:extLst>
                <a:ext uri="{FF2B5EF4-FFF2-40B4-BE49-F238E27FC236}">
                  <a16:creationId xmlns:a16="http://schemas.microsoft.com/office/drawing/2014/main" id="{A101D8CF-6BF3-4379-3445-78FB5779B1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50" y="1910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30" name="AutoShape 101">
              <a:extLst>
                <a:ext uri="{FF2B5EF4-FFF2-40B4-BE49-F238E27FC236}">
                  <a16:creationId xmlns:a16="http://schemas.microsoft.com/office/drawing/2014/main" id="{CA91DEA0-F39E-D93C-A64D-9A11E32BDD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50" y="1856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31" name="AutoShape 102">
              <a:extLst>
                <a:ext uri="{FF2B5EF4-FFF2-40B4-BE49-F238E27FC236}">
                  <a16:creationId xmlns:a16="http://schemas.microsoft.com/office/drawing/2014/main" id="{E1BE6A3B-21EB-5E36-D3C9-F1495A0456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3231"/>
              <a:ext cx="663" cy="81"/>
            </a:xfrm>
            <a:prstGeom prst="cube">
              <a:avLst>
                <a:gd name="adj" fmla="val 25000"/>
              </a:avLst>
            </a:prstGeom>
            <a:solidFill>
              <a:srgbClr val="99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32" name="AutoShape 103">
              <a:extLst>
                <a:ext uri="{FF2B5EF4-FFF2-40B4-BE49-F238E27FC236}">
                  <a16:creationId xmlns:a16="http://schemas.microsoft.com/office/drawing/2014/main" id="{CBF4815F-0793-B77A-D02D-FF6D29FDC4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90" y="3177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33" name="AutoShape 104">
              <a:extLst>
                <a:ext uri="{FF2B5EF4-FFF2-40B4-BE49-F238E27FC236}">
                  <a16:creationId xmlns:a16="http://schemas.microsoft.com/office/drawing/2014/main" id="{E689AA81-251C-CEF6-11A2-9654A0A52E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90" y="3123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34" name="AutoShape 105">
              <a:extLst>
                <a:ext uri="{FF2B5EF4-FFF2-40B4-BE49-F238E27FC236}">
                  <a16:creationId xmlns:a16="http://schemas.microsoft.com/office/drawing/2014/main" id="{878404BC-50CD-C5C2-EBA0-A824BDA02D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90" y="3069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35" name="AutoShape 106">
              <a:extLst>
                <a:ext uri="{FF2B5EF4-FFF2-40B4-BE49-F238E27FC236}">
                  <a16:creationId xmlns:a16="http://schemas.microsoft.com/office/drawing/2014/main" id="{599FD6C0-A36E-18D5-780F-FB48FAE53D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90" y="3015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36" name="AutoShape 107">
              <a:extLst>
                <a:ext uri="{FF2B5EF4-FFF2-40B4-BE49-F238E27FC236}">
                  <a16:creationId xmlns:a16="http://schemas.microsoft.com/office/drawing/2014/main" id="{41DDC17E-ADF6-26CB-43FF-8D21FA49FE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43" y="3177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37" name="AutoShape 108">
              <a:extLst>
                <a:ext uri="{FF2B5EF4-FFF2-40B4-BE49-F238E27FC236}">
                  <a16:creationId xmlns:a16="http://schemas.microsoft.com/office/drawing/2014/main" id="{0EDE09EF-7DBC-B476-D094-EC68F11577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43" y="3123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38" name="AutoShape 109">
              <a:extLst>
                <a:ext uri="{FF2B5EF4-FFF2-40B4-BE49-F238E27FC236}">
                  <a16:creationId xmlns:a16="http://schemas.microsoft.com/office/drawing/2014/main" id="{CB48705A-1F67-C34D-F755-3BC38855DB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96" y="3177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39" name="AutoShape 110">
              <a:extLst>
                <a:ext uri="{FF2B5EF4-FFF2-40B4-BE49-F238E27FC236}">
                  <a16:creationId xmlns:a16="http://schemas.microsoft.com/office/drawing/2014/main" id="{B7864BB7-3C9C-E90E-327D-0FAC847652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96" y="3123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40" name="AutoShape 111">
              <a:extLst>
                <a:ext uri="{FF2B5EF4-FFF2-40B4-BE49-F238E27FC236}">
                  <a16:creationId xmlns:a16="http://schemas.microsoft.com/office/drawing/2014/main" id="{F825849B-FAB6-14E7-100B-1E4BAB9ECE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96" y="3069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41" name="AutoShape 112">
              <a:extLst>
                <a:ext uri="{FF2B5EF4-FFF2-40B4-BE49-F238E27FC236}">
                  <a16:creationId xmlns:a16="http://schemas.microsoft.com/office/drawing/2014/main" id="{36899AA3-7FF6-8545-A638-62CCB6356F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96" y="3015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42" name="AutoShape 113">
              <a:extLst>
                <a:ext uri="{FF2B5EF4-FFF2-40B4-BE49-F238E27FC236}">
                  <a16:creationId xmlns:a16="http://schemas.microsoft.com/office/drawing/2014/main" id="{EF80E33F-0026-B268-774B-598421CBB9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96" y="2961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43" name="AutoShape 114">
              <a:extLst>
                <a:ext uri="{FF2B5EF4-FFF2-40B4-BE49-F238E27FC236}">
                  <a16:creationId xmlns:a16="http://schemas.microsoft.com/office/drawing/2014/main" id="{1268DF48-06CD-55D5-1EBB-A0615C4418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96" y="2907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44" name="AutoShape 115">
              <a:extLst>
                <a:ext uri="{FF2B5EF4-FFF2-40B4-BE49-F238E27FC236}">
                  <a16:creationId xmlns:a16="http://schemas.microsoft.com/office/drawing/2014/main" id="{97283644-3712-9382-45A8-40F6F9A5A6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71" y="2585"/>
              <a:ext cx="664" cy="81"/>
            </a:xfrm>
            <a:prstGeom prst="cube">
              <a:avLst>
                <a:gd name="adj" fmla="val 25000"/>
              </a:avLst>
            </a:prstGeom>
            <a:solidFill>
              <a:srgbClr val="99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45" name="AutoShape 116">
              <a:extLst>
                <a:ext uri="{FF2B5EF4-FFF2-40B4-BE49-F238E27FC236}">
                  <a16:creationId xmlns:a16="http://schemas.microsoft.com/office/drawing/2014/main" id="{D38AD28A-E67F-F392-D5DD-1BE17620C2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3" y="2531"/>
              <a:ext cx="154" cy="8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46" name="AutoShape 117">
              <a:extLst>
                <a:ext uri="{FF2B5EF4-FFF2-40B4-BE49-F238E27FC236}">
                  <a16:creationId xmlns:a16="http://schemas.microsoft.com/office/drawing/2014/main" id="{054E2BFE-0931-C395-AA1F-84099141EF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3" y="2477"/>
              <a:ext cx="154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47" name="AutoShape 118">
              <a:extLst>
                <a:ext uri="{FF2B5EF4-FFF2-40B4-BE49-F238E27FC236}">
                  <a16:creationId xmlns:a16="http://schemas.microsoft.com/office/drawing/2014/main" id="{7B911C6E-CD34-5767-8064-5BCC703327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3" y="2423"/>
              <a:ext cx="154" cy="8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48" name="AutoShape 119">
              <a:extLst>
                <a:ext uri="{FF2B5EF4-FFF2-40B4-BE49-F238E27FC236}">
                  <a16:creationId xmlns:a16="http://schemas.microsoft.com/office/drawing/2014/main" id="{F693D9FD-FCE4-C70E-F414-0D0F22D515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3" y="2369"/>
              <a:ext cx="154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49" name="AutoShape 120">
              <a:extLst>
                <a:ext uri="{FF2B5EF4-FFF2-40B4-BE49-F238E27FC236}">
                  <a16:creationId xmlns:a16="http://schemas.microsoft.com/office/drawing/2014/main" id="{0EC64DA0-F544-8C71-6000-95FFFCAB54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67" y="2531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50" name="AutoShape 121">
              <a:extLst>
                <a:ext uri="{FF2B5EF4-FFF2-40B4-BE49-F238E27FC236}">
                  <a16:creationId xmlns:a16="http://schemas.microsoft.com/office/drawing/2014/main" id="{EF8195A4-79F7-5B8B-CCBE-738DE28400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67" y="2477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51" name="AutoShape 122">
              <a:extLst>
                <a:ext uri="{FF2B5EF4-FFF2-40B4-BE49-F238E27FC236}">
                  <a16:creationId xmlns:a16="http://schemas.microsoft.com/office/drawing/2014/main" id="{B3A83845-7306-C5FE-EE6E-A844ED8372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20" y="2531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52" name="AutoShape 123">
              <a:extLst>
                <a:ext uri="{FF2B5EF4-FFF2-40B4-BE49-F238E27FC236}">
                  <a16:creationId xmlns:a16="http://schemas.microsoft.com/office/drawing/2014/main" id="{5A0A4CC4-4C36-1EDD-7CA6-6B832FBA9E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20" y="2477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53" name="AutoShape 124">
              <a:extLst>
                <a:ext uri="{FF2B5EF4-FFF2-40B4-BE49-F238E27FC236}">
                  <a16:creationId xmlns:a16="http://schemas.microsoft.com/office/drawing/2014/main" id="{123D0614-B232-C837-FD68-3B0A90EE8D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20" y="2423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54" name="AutoShape 125">
              <a:extLst>
                <a:ext uri="{FF2B5EF4-FFF2-40B4-BE49-F238E27FC236}">
                  <a16:creationId xmlns:a16="http://schemas.microsoft.com/office/drawing/2014/main" id="{5FDF08EB-CFCA-C9C4-6644-679AD03990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20" y="2369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55" name="AutoShape 126">
              <a:extLst>
                <a:ext uri="{FF2B5EF4-FFF2-40B4-BE49-F238E27FC236}">
                  <a16:creationId xmlns:a16="http://schemas.microsoft.com/office/drawing/2014/main" id="{1703D8A7-AB43-EC94-E405-21451A4172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20" y="2315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56" name="AutoShape 127">
              <a:extLst>
                <a:ext uri="{FF2B5EF4-FFF2-40B4-BE49-F238E27FC236}">
                  <a16:creationId xmlns:a16="http://schemas.microsoft.com/office/drawing/2014/main" id="{6B86FFB6-C927-52AD-B79C-9E97108CCA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20" y="2261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57" name="AutoShape 128">
              <a:extLst>
                <a:ext uri="{FF2B5EF4-FFF2-40B4-BE49-F238E27FC236}">
                  <a16:creationId xmlns:a16="http://schemas.microsoft.com/office/drawing/2014/main" id="{8F84DD63-3F81-9060-7997-328A0A47F5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92" y="3231"/>
              <a:ext cx="663" cy="81"/>
            </a:xfrm>
            <a:prstGeom prst="cube">
              <a:avLst>
                <a:gd name="adj" fmla="val 25000"/>
              </a:avLst>
            </a:prstGeom>
            <a:solidFill>
              <a:srgbClr val="99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58" name="AutoShape 129">
              <a:extLst>
                <a:ext uri="{FF2B5EF4-FFF2-40B4-BE49-F238E27FC236}">
                  <a16:creationId xmlns:a16="http://schemas.microsoft.com/office/drawing/2014/main" id="{F054CC83-0769-70C5-8D04-5D0ADD61DC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4" y="3177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59" name="AutoShape 130">
              <a:extLst>
                <a:ext uri="{FF2B5EF4-FFF2-40B4-BE49-F238E27FC236}">
                  <a16:creationId xmlns:a16="http://schemas.microsoft.com/office/drawing/2014/main" id="{A7456787-52FA-051E-816A-9F4F0D424F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4" y="3123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60" name="AutoShape 131">
              <a:extLst>
                <a:ext uri="{FF2B5EF4-FFF2-40B4-BE49-F238E27FC236}">
                  <a16:creationId xmlns:a16="http://schemas.microsoft.com/office/drawing/2014/main" id="{FCA98F8F-37C0-82DE-61A1-51F2781B7A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4" y="3069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61" name="AutoShape 132">
              <a:extLst>
                <a:ext uri="{FF2B5EF4-FFF2-40B4-BE49-F238E27FC236}">
                  <a16:creationId xmlns:a16="http://schemas.microsoft.com/office/drawing/2014/main" id="{3DDB7CCB-6076-F63A-416C-52C47BED13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4" y="3015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62" name="AutoShape 133">
              <a:extLst>
                <a:ext uri="{FF2B5EF4-FFF2-40B4-BE49-F238E27FC236}">
                  <a16:creationId xmlns:a16="http://schemas.microsoft.com/office/drawing/2014/main" id="{B8E4F1AD-024A-1B4F-764C-1580DCEBCA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47" y="3177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63" name="AutoShape 134">
              <a:extLst>
                <a:ext uri="{FF2B5EF4-FFF2-40B4-BE49-F238E27FC236}">
                  <a16:creationId xmlns:a16="http://schemas.microsoft.com/office/drawing/2014/main" id="{A3A569E5-69B2-8A3B-E852-392B015BB0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47" y="3123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64" name="AutoShape 135">
              <a:extLst>
                <a:ext uri="{FF2B5EF4-FFF2-40B4-BE49-F238E27FC236}">
                  <a16:creationId xmlns:a16="http://schemas.microsoft.com/office/drawing/2014/main" id="{0F4E14F0-5D0A-C2E4-CCF7-8DF402EBBC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00" y="3177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65" name="AutoShape 136">
              <a:extLst>
                <a:ext uri="{FF2B5EF4-FFF2-40B4-BE49-F238E27FC236}">
                  <a16:creationId xmlns:a16="http://schemas.microsoft.com/office/drawing/2014/main" id="{6ACFFA07-33C5-A153-53E0-939BD0A09A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00" y="3123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66" name="AutoShape 137">
              <a:extLst>
                <a:ext uri="{FF2B5EF4-FFF2-40B4-BE49-F238E27FC236}">
                  <a16:creationId xmlns:a16="http://schemas.microsoft.com/office/drawing/2014/main" id="{6845B558-6EC2-73D8-FF53-758E240EE0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00" y="3069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67" name="AutoShape 138">
              <a:extLst>
                <a:ext uri="{FF2B5EF4-FFF2-40B4-BE49-F238E27FC236}">
                  <a16:creationId xmlns:a16="http://schemas.microsoft.com/office/drawing/2014/main" id="{01DE07B6-1DDC-BF32-689B-628C21DD67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00" y="3015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68" name="AutoShape 139">
              <a:extLst>
                <a:ext uri="{FF2B5EF4-FFF2-40B4-BE49-F238E27FC236}">
                  <a16:creationId xmlns:a16="http://schemas.microsoft.com/office/drawing/2014/main" id="{F3FFD9D3-8E49-FA53-84BB-6AE0248FFC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00" y="2961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69" name="AutoShape 140">
              <a:extLst>
                <a:ext uri="{FF2B5EF4-FFF2-40B4-BE49-F238E27FC236}">
                  <a16:creationId xmlns:a16="http://schemas.microsoft.com/office/drawing/2014/main" id="{545198A4-0194-0D3F-43A6-925AC85CF8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00" y="2907"/>
              <a:ext cx="153" cy="8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270" name="Line 141">
              <a:extLst>
                <a:ext uri="{FF2B5EF4-FFF2-40B4-BE49-F238E27FC236}">
                  <a16:creationId xmlns:a16="http://schemas.microsoft.com/office/drawing/2014/main" id="{E0ED380B-AFD1-5DD7-98B0-D9E46F4DF9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26" y="3312"/>
              <a:ext cx="8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1" name="Line 142">
              <a:extLst>
                <a:ext uri="{FF2B5EF4-FFF2-40B4-BE49-F238E27FC236}">
                  <a16:creationId xmlns:a16="http://schemas.microsoft.com/office/drawing/2014/main" id="{1ABD8559-A584-0B5C-027B-3B4848E070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792" y="2286"/>
              <a:ext cx="1098" cy="10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2" name="Line 143">
              <a:extLst>
                <a:ext uri="{FF2B5EF4-FFF2-40B4-BE49-F238E27FC236}">
                  <a16:creationId xmlns:a16="http://schemas.microsoft.com/office/drawing/2014/main" id="{F21FB7CD-22FE-960E-5179-67C5A0602A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4" y="2261"/>
              <a:ext cx="5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3" name="Line 144">
              <a:extLst>
                <a:ext uri="{FF2B5EF4-FFF2-40B4-BE49-F238E27FC236}">
                  <a16:creationId xmlns:a16="http://schemas.microsoft.com/office/drawing/2014/main" id="{B5514755-0575-1284-3EBA-A0710866FC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72" y="2558"/>
              <a:ext cx="8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4" name="Line 145">
              <a:extLst>
                <a:ext uri="{FF2B5EF4-FFF2-40B4-BE49-F238E27FC236}">
                  <a16:creationId xmlns:a16="http://schemas.microsoft.com/office/drawing/2014/main" id="{68D2D914-75CA-0B4C-B759-7140D0BC38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36" y="2261"/>
              <a:ext cx="996" cy="2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75" name="Group 146">
              <a:extLst>
                <a:ext uri="{FF2B5EF4-FFF2-40B4-BE49-F238E27FC236}">
                  <a16:creationId xmlns:a16="http://schemas.microsoft.com/office/drawing/2014/main" id="{37326FF3-95F6-2796-3DCB-8B7001E7B69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7" y="3150"/>
              <a:ext cx="332" cy="162"/>
              <a:chOff x="1728" y="2736"/>
              <a:chExt cx="624" cy="288"/>
            </a:xfrm>
          </p:grpSpPr>
          <p:sp>
            <p:nvSpPr>
              <p:cNvPr id="8293" name="Rectangle 147">
                <a:extLst>
                  <a:ext uri="{FF2B5EF4-FFF2-40B4-BE49-F238E27FC236}">
                    <a16:creationId xmlns:a16="http://schemas.microsoft.com/office/drawing/2014/main" id="{6DEA1B49-6D70-A8C0-8D82-2568653CB9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28" y="2736"/>
                <a:ext cx="384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294" name="Rectangle 148">
                <a:extLst>
                  <a:ext uri="{FF2B5EF4-FFF2-40B4-BE49-F238E27FC236}">
                    <a16:creationId xmlns:a16="http://schemas.microsoft.com/office/drawing/2014/main" id="{E490D521-38B7-DB5A-0F73-8544CF3882E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60" y="2832"/>
                <a:ext cx="192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295" name="Oval 149">
                <a:extLst>
                  <a:ext uri="{FF2B5EF4-FFF2-40B4-BE49-F238E27FC236}">
                    <a16:creationId xmlns:a16="http://schemas.microsoft.com/office/drawing/2014/main" id="{EDB3DDDE-5FC4-36F1-431C-6A6330D791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76" y="292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296" name="Oval 150">
                <a:extLst>
                  <a:ext uri="{FF2B5EF4-FFF2-40B4-BE49-F238E27FC236}">
                    <a16:creationId xmlns:a16="http://schemas.microsoft.com/office/drawing/2014/main" id="{898AFB4A-AC2F-40A6-56CF-B8A3ADCE02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8" y="292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297" name="Oval 151">
                <a:extLst>
                  <a:ext uri="{FF2B5EF4-FFF2-40B4-BE49-F238E27FC236}">
                    <a16:creationId xmlns:a16="http://schemas.microsoft.com/office/drawing/2014/main" id="{04AAF550-6CD3-1810-7AE2-C24224773AC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08" y="292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298" name="AutoShape 152">
                <a:extLst>
                  <a:ext uri="{FF2B5EF4-FFF2-40B4-BE49-F238E27FC236}">
                    <a16:creationId xmlns:a16="http://schemas.microsoft.com/office/drawing/2014/main" id="{28E14FE9-91AC-CC00-51AB-1D8BC1BC14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56" y="2736"/>
                <a:ext cx="96" cy="96"/>
              </a:xfrm>
              <a:prstGeom prst="rtTriangle">
                <a:avLst/>
              </a:prstGeom>
              <a:solidFill>
                <a:srgbClr val="FF00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299" name="Rectangle 153">
                <a:extLst>
                  <a:ext uri="{FF2B5EF4-FFF2-40B4-BE49-F238E27FC236}">
                    <a16:creationId xmlns:a16="http://schemas.microsoft.com/office/drawing/2014/main" id="{25FC05EE-6291-545A-4AF0-CA2CDE909E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60" y="2736"/>
                <a:ext cx="96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8276" name="Line 154">
              <a:extLst>
                <a:ext uri="{FF2B5EF4-FFF2-40B4-BE49-F238E27FC236}">
                  <a16:creationId xmlns:a16="http://schemas.microsoft.com/office/drawing/2014/main" id="{0A73B71F-670C-A647-BCE4-620343D7C7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64" y="2666"/>
              <a:ext cx="8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77" name="Group 155">
              <a:extLst>
                <a:ext uri="{FF2B5EF4-FFF2-40B4-BE49-F238E27FC236}">
                  <a16:creationId xmlns:a16="http://schemas.microsoft.com/office/drawing/2014/main" id="{2E1E4307-EB17-3F93-327C-D2051A5499D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48" y="2396"/>
              <a:ext cx="332" cy="162"/>
              <a:chOff x="1728" y="2736"/>
              <a:chExt cx="624" cy="288"/>
            </a:xfrm>
          </p:grpSpPr>
          <p:sp>
            <p:nvSpPr>
              <p:cNvPr id="8286" name="Rectangle 156">
                <a:extLst>
                  <a:ext uri="{FF2B5EF4-FFF2-40B4-BE49-F238E27FC236}">
                    <a16:creationId xmlns:a16="http://schemas.microsoft.com/office/drawing/2014/main" id="{BF996A9E-622A-059F-3E63-82E7EFA31B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28" y="2736"/>
                <a:ext cx="384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287" name="Rectangle 157">
                <a:extLst>
                  <a:ext uri="{FF2B5EF4-FFF2-40B4-BE49-F238E27FC236}">
                    <a16:creationId xmlns:a16="http://schemas.microsoft.com/office/drawing/2014/main" id="{44E0BB77-7721-21BC-60EB-5BEDBF4DC5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60" y="2832"/>
                <a:ext cx="192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288" name="Oval 158">
                <a:extLst>
                  <a:ext uri="{FF2B5EF4-FFF2-40B4-BE49-F238E27FC236}">
                    <a16:creationId xmlns:a16="http://schemas.microsoft.com/office/drawing/2014/main" id="{41DD3CCE-4C35-2579-CE50-2B2908B25C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76" y="292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289" name="Oval 159">
                <a:extLst>
                  <a:ext uri="{FF2B5EF4-FFF2-40B4-BE49-F238E27FC236}">
                    <a16:creationId xmlns:a16="http://schemas.microsoft.com/office/drawing/2014/main" id="{2B4A9A07-A31C-AD5D-B7D7-A0DD12AE8F4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8" y="292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290" name="Oval 160">
                <a:extLst>
                  <a:ext uri="{FF2B5EF4-FFF2-40B4-BE49-F238E27FC236}">
                    <a16:creationId xmlns:a16="http://schemas.microsoft.com/office/drawing/2014/main" id="{839BE567-F078-2A3D-2597-1FD6122701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08" y="292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291" name="AutoShape 161">
                <a:extLst>
                  <a:ext uri="{FF2B5EF4-FFF2-40B4-BE49-F238E27FC236}">
                    <a16:creationId xmlns:a16="http://schemas.microsoft.com/office/drawing/2014/main" id="{C13C328D-46B7-DECD-2C63-F84149A2907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56" y="2736"/>
                <a:ext cx="96" cy="96"/>
              </a:xfrm>
              <a:prstGeom prst="rtTriangle">
                <a:avLst/>
              </a:prstGeom>
              <a:solidFill>
                <a:srgbClr val="FF00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292" name="Rectangle 162">
                <a:extLst>
                  <a:ext uri="{FF2B5EF4-FFF2-40B4-BE49-F238E27FC236}">
                    <a16:creationId xmlns:a16="http://schemas.microsoft.com/office/drawing/2014/main" id="{7ACD8BC6-1A5F-485F-AB59-C6093E39CE2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60" y="2736"/>
                <a:ext cx="96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8278" name="Group 163">
              <a:extLst>
                <a:ext uri="{FF2B5EF4-FFF2-40B4-BE49-F238E27FC236}">
                  <a16:creationId xmlns:a16="http://schemas.microsoft.com/office/drawing/2014/main" id="{8EF35B7D-AB6B-FEAB-DB6B-D48BEF2F82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4856" y="2099"/>
              <a:ext cx="332" cy="162"/>
              <a:chOff x="1728" y="2736"/>
              <a:chExt cx="624" cy="288"/>
            </a:xfrm>
          </p:grpSpPr>
          <p:sp>
            <p:nvSpPr>
              <p:cNvPr id="8279" name="Rectangle 164">
                <a:extLst>
                  <a:ext uri="{FF2B5EF4-FFF2-40B4-BE49-F238E27FC236}">
                    <a16:creationId xmlns:a16="http://schemas.microsoft.com/office/drawing/2014/main" id="{F53AA066-D99A-124F-7DEA-6A36C7988A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28" y="2736"/>
                <a:ext cx="384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280" name="Rectangle 165">
                <a:extLst>
                  <a:ext uri="{FF2B5EF4-FFF2-40B4-BE49-F238E27FC236}">
                    <a16:creationId xmlns:a16="http://schemas.microsoft.com/office/drawing/2014/main" id="{EDA93685-2601-D42B-1DB0-0107FF404F1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60" y="2832"/>
                <a:ext cx="192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281" name="Oval 166">
                <a:extLst>
                  <a:ext uri="{FF2B5EF4-FFF2-40B4-BE49-F238E27FC236}">
                    <a16:creationId xmlns:a16="http://schemas.microsoft.com/office/drawing/2014/main" id="{12AB0726-4B9B-5BD2-CAF4-DB20BC5AB3F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76" y="292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282" name="Oval 167">
                <a:extLst>
                  <a:ext uri="{FF2B5EF4-FFF2-40B4-BE49-F238E27FC236}">
                    <a16:creationId xmlns:a16="http://schemas.microsoft.com/office/drawing/2014/main" id="{12E2FA46-8254-650E-8453-69E3EEB0E6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8" y="292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283" name="Oval 168">
                <a:extLst>
                  <a:ext uri="{FF2B5EF4-FFF2-40B4-BE49-F238E27FC236}">
                    <a16:creationId xmlns:a16="http://schemas.microsoft.com/office/drawing/2014/main" id="{581390BA-B825-904E-854B-C1C254FFEF2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08" y="292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284" name="AutoShape 169">
                <a:extLst>
                  <a:ext uri="{FF2B5EF4-FFF2-40B4-BE49-F238E27FC236}">
                    <a16:creationId xmlns:a16="http://schemas.microsoft.com/office/drawing/2014/main" id="{6BB01890-F844-C791-DE28-ECA3ECD79A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56" y="2736"/>
                <a:ext cx="96" cy="96"/>
              </a:xfrm>
              <a:prstGeom prst="rtTriangle">
                <a:avLst/>
              </a:prstGeom>
              <a:solidFill>
                <a:srgbClr val="FF00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285" name="Rectangle 170">
                <a:extLst>
                  <a:ext uri="{FF2B5EF4-FFF2-40B4-BE49-F238E27FC236}">
                    <a16:creationId xmlns:a16="http://schemas.microsoft.com/office/drawing/2014/main" id="{0DF348CE-0EA0-B221-5246-BFFF880439A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60" y="2736"/>
                <a:ext cx="96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</p:grpSp>
      <p:sp>
        <p:nvSpPr>
          <p:cNvPr id="8195" name="Rectangle 174">
            <a:extLst>
              <a:ext uri="{FF2B5EF4-FFF2-40B4-BE49-F238E27FC236}">
                <a16:creationId xmlns:a16="http://schemas.microsoft.com/office/drawing/2014/main" id="{BDD61CAF-B794-3C65-159D-16A4B3BD9D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57300"/>
            <a:ext cx="7861300" cy="51308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Start with a first-order language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Language of first-order logic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Restrict it to be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 function-free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Finitely many predicate symbols and constant symbols,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but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no</a:t>
            </a:r>
            <a:r>
              <a:rPr lang="en-US" altLang="en-US" sz="2000" dirty="0">
                <a:ea typeface="ＭＳ Ｐゴシック" panose="020B0600070205080204" pitchFamily="34" charset="-128"/>
              </a:rPr>
              <a:t> function symbols</a:t>
            </a:r>
          </a:p>
          <a:p>
            <a:pPr lvl="1" eaLnBrk="1" hangingPunct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Example: the DWR domain</a:t>
            </a:r>
          </a:p>
          <a:p>
            <a:pPr lvl="1" eaLnBrk="1" hangingPunct="1"/>
            <a:r>
              <a:rPr lang="en-GB" altLang="en-US" sz="2000" dirty="0">
                <a:ea typeface="ＭＳ Ｐゴシック" panose="020B0600070205080204" pitchFamily="34" charset="-128"/>
              </a:rPr>
              <a:t>Locations:  </a:t>
            </a:r>
            <a:r>
              <a:rPr lang="en-GB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l1, l2, …</a:t>
            </a:r>
            <a:endParaRPr lang="en-GB" altLang="en-US" sz="2000" baseline="-25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GB" altLang="en-US" sz="2000" dirty="0">
                <a:ea typeface="ＭＳ Ｐゴシック" panose="020B0600070205080204" pitchFamily="34" charset="-128"/>
              </a:rPr>
              <a:t>Containers:  </a:t>
            </a:r>
            <a:r>
              <a:rPr lang="en-GB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c1, c2, …</a:t>
            </a:r>
            <a:endParaRPr lang="en-GB" altLang="en-US" sz="2000" baseline="-25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GB" altLang="en-US" sz="2000" dirty="0">
                <a:ea typeface="ＭＳ Ｐゴシック" panose="020B0600070205080204" pitchFamily="34" charset="-128"/>
              </a:rPr>
              <a:t>Piles:  </a:t>
            </a:r>
            <a:r>
              <a:rPr lang="en-GB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p1, p2, …</a:t>
            </a:r>
          </a:p>
          <a:p>
            <a:pPr lvl="1" eaLnBrk="1" hangingPunct="1"/>
            <a:r>
              <a:rPr lang="en-GB" altLang="en-US" sz="2000" dirty="0">
                <a:ea typeface="ＭＳ Ｐゴシック" panose="020B0600070205080204" pitchFamily="34" charset="-128"/>
              </a:rPr>
              <a:t>Robot carts:  </a:t>
            </a:r>
            <a:r>
              <a:rPr lang="en-GB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r1, r2, …</a:t>
            </a:r>
          </a:p>
          <a:p>
            <a:pPr lvl="1" eaLnBrk="1" hangingPunct="1"/>
            <a:r>
              <a:rPr lang="en-GB" altLang="en-US" sz="2000" dirty="0">
                <a:ea typeface="ＭＳ Ｐゴシック" panose="020B0600070205080204" pitchFamily="34" charset="-128"/>
              </a:rPr>
              <a:t>Cranes:  </a:t>
            </a:r>
            <a:r>
              <a:rPr lang="en-GB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k1, k2, …</a:t>
            </a:r>
          </a:p>
        </p:txBody>
      </p:sp>
      <p:sp>
        <p:nvSpPr>
          <p:cNvPr id="2" name="Rectangle 173">
            <a:extLst>
              <a:ext uri="{FF2B5EF4-FFF2-40B4-BE49-F238E27FC236}">
                <a16:creationId xmlns:a16="http://schemas.microsoft.com/office/drawing/2014/main" id="{7CD38AE5-10FD-B587-82FE-8A7B9533D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-12409"/>
            <a:ext cx="88392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itchFamily="-112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itchFamily="-112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itchFamily="-112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pitchFamily="-112" charset="0"/>
              </a:defRPr>
            </a:lvl9pPr>
          </a:lstStyle>
          <a:p>
            <a:pPr eaLnBrk="1" hangingPunct="1"/>
            <a:r>
              <a:rPr lang="en-US" altLang="en-US" kern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Classical Representation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9620-821C-0617-1273-AFAEA67C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8C0C-D443-722C-4DEF-57489DD6E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000" i="1" dirty="0">
                <a:ea typeface="ＭＳ Ｐゴシック" panose="020B0600070205080204" pitchFamily="34" charset="-128"/>
              </a:rPr>
              <a:t>Atom</a:t>
            </a:r>
            <a:r>
              <a:rPr lang="en-US" altLang="en-US" sz="2000" dirty="0">
                <a:ea typeface="ＭＳ Ｐゴシック" panose="020B0600070205080204" pitchFamily="34" charset="-128"/>
              </a:rPr>
              <a:t>: predicate symbol and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args</a:t>
            </a:r>
            <a:endParaRPr lang="en-GB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GB" altLang="en-US" sz="2000" dirty="0">
                <a:ea typeface="ＭＳ Ｐゴシック" panose="020B0600070205080204" pitchFamily="34" charset="-128"/>
              </a:rPr>
              <a:t>Use these to represent both fixed and dynamic relations</a:t>
            </a:r>
          </a:p>
          <a:p>
            <a:pPr lvl="2" eaLnBrk="1" hangingPunct="1">
              <a:buFontTx/>
              <a:buNone/>
            </a:pPr>
            <a:r>
              <a:rPr lang="en-GB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adjacent</a:t>
            </a:r>
            <a:r>
              <a:rPr lang="en-GB" altLang="en-US" sz="2000" dirty="0">
                <a:ea typeface="ＭＳ Ｐゴシック" panose="020B0600070205080204" pitchFamily="34" charset="-128"/>
              </a:rPr>
              <a:t>(</a:t>
            </a:r>
            <a:r>
              <a:rPr lang="en-GB" altLang="en-US" sz="2000" i="1" dirty="0" err="1">
                <a:ea typeface="ＭＳ Ｐゴシック" panose="020B0600070205080204" pitchFamily="34" charset="-128"/>
              </a:rPr>
              <a:t>l,l</a:t>
            </a:r>
            <a:r>
              <a:rPr lang="fr-FR" altLang="en-US" sz="2000" i="1" dirty="0">
                <a:ea typeface="ＭＳ Ｐゴシック" panose="020B0600070205080204" pitchFamily="34" charset="-128"/>
              </a:rPr>
              <a:t>’</a:t>
            </a:r>
            <a:r>
              <a:rPr lang="en-GB" altLang="ja-JP" sz="2000" dirty="0">
                <a:ea typeface="ＭＳ Ｐゴシック" panose="020B0600070205080204" pitchFamily="34" charset="-128"/>
              </a:rPr>
              <a:t>)	    </a:t>
            </a:r>
            <a:r>
              <a:rPr lang="en-GB" altLang="ja-JP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attached</a:t>
            </a:r>
            <a:r>
              <a:rPr lang="en-GB" altLang="ja-JP" sz="2000" dirty="0">
                <a:ea typeface="ＭＳ Ｐゴシック" panose="020B0600070205080204" pitchFamily="34" charset="-128"/>
              </a:rPr>
              <a:t>(</a:t>
            </a:r>
            <a:r>
              <a:rPr lang="en-GB" altLang="ja-JP" sz="2000" i="1" dirty="0" err="1">
                <a:ea typeface="ＭＳ Ｐゴシック" panose="020B0600070205080204" pitchFamily="34" charset="-128"/>
              </a:rPr>
              <a:t>p,l</a:t>
            </a:r>
            <a:r>
              <a:rPr lang="en-GB" altLang="ja-JP" sz="2000" dirty="0">
                <a:ea typeface="ＭＳ Ｐゴシック" panose="020B0600070205080204" pitchFamily="34" charset="-128"/>
              </a:rPr>
              <a:t>)	  </a:t>
            </a:r>
            <a:r>
              <a:rPr lang="en-GB" altLang="ja-JP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belong</a:t>
            </a:r>
            <a:r>
              <a:rPr lang="en-GB" altLang="ja-JP" sz="2000" dirty="0">
                <a:ea typeface="ＭＳ Ｐゴシック" panose="020B0600070205080204" pitchFamily="34" charset="-128"/>
              </a:rPr>
              <a:t>(</a:t>
            </a:r>
            <a:r>
              <a:rPr lang="en-GB" altLang="ja-JP" sz="2000" i="1" dirty="0" err="1">
                <a:ea typeface="ＭＳ Ｐゴシック" panose="020B0600070205080204" pitchFamily="34" charset="-128"/>
              </a:rPr>
              <a:t>k,l</a:t>
            </a:r>
            <a:r>
              <a:rPr lang="en-GB" altLang="ja-JP" sz="2000" dirty="0">
                <a:ea typeface="ＭＳ Ｐゴシック" panose="020B0600070205080204" pitchFamily="34" charset="-128"/>
              </a:rPr>
              <a:t>) </a:t>
            </a:r>
          </a:p>
          <a:p>
            <a:pPr lvl="2" eaLnBrk="1" hangingPunct="1">
              <a:buFontTx/>
              <a:buNone/>
            </a:pPr>
            <a:r>
              <a:rPr lang="en-GB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occupied</a:t>
            </a:r>
            <a:r>
              <a:rPr lang="en-GB" altLang="en-US" sz="2000" dirty="0">
                <a:ea typeface="ＭＳ Ｐゴシック" panose="020B0600070205080204" pitchFamily="34" charset="-128"/>
              </a:rPr>
              <a:t>(</a:t>
            </a:r>
            <a:r>
              <a:rPr lang="en-GB" altLang="en-US" sz="2000" i="1" dirty="0">
                <a:ea typeface="ＭＳ Ｐゴシック" panose="020B0600070205080204" pitchFamily="34" charset="-128"/>
              </a:rPr>
              <a:t>l</a:t>
            </a:r>
            <a:r>
              <a:rPr lang="en-GB" altLang="en-US" sz="2000" dirty="0">
                <a:ea typeface="ＭＳ Ｐゴシック" panose="020B0600070205080204" pitchFamily="34" charset="-128"/>
              </a:rPr>
              <a:t>)	    </a:t>
            </a:r>
            <a:r>
              <a:rPr lang="en-GB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at</a:t>
            </a:r>
            <a:r>
              <a:rPr lang="en-GB" altLang="en-US" sz="2000" dirty="0">
                <a:ea typeface="ＭＳ Ｐゴシック" panose="020B0600070205080204" pitchFamily="34" charset="-128"/>
              </a:rPr>
              <a:t>(</a:t>
            </a:r>
            <a:r>
              <a:rPr lang="en-GB" altLang="en-US" sz="2000" i="1" dirty="0" err="1">
                <a:ea typeface="ＭＳ Ｐゴシック" panose="020B0600070205080204" pitchFamily="34" charset="-128"/>
              </a:rPr>
              <a:t>r,l</a:t>
            </a:r>
            <a:r>
              <a:rPr lang="en-GB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lvl="2" eaLnBrk="1" hangingPunct="1">
              <a:buFontTx/>
              <a:buNone/>
            </a:pPr>
            <a:r>
              <a:rPr lang="en-GB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loaded</a:t>
            </a:r>
            <a:r>
              <a:rPr lang="en-GB" altLang="en-US" sz="2000" dirty="0">
                <a:ea typeface="ＭＳ Ｐゴシック" panose="020B0600070205080204" pitchFamily="34" charset="-128"/>
              </a:rPr>
              <a:t>(</a:t>
            </a:r>
            <a:r>
              <a:rPr lang="en-GB" altLang="en-US" sz="2000" i="1" dirty="0" err="1">
                <a:ea typeface="ＭＳ Ｐゴシック" panose="020B0600070205080204" pitchFamily="34" charset="-128"/>
              </a:rPr>
              <a:t>r,c</a:t>
            </a:r>
            <a:r>
              <a:rPr lang="en-GB" altLang="en-US" sz="2000" dirty="0">
                <a:ea typeface="ＭＳ Ｐゴシック" panose="020B0600070205080204" pitchFamily="34" charset="-128"/>
              </a:rPr>
              <a:t>)	    </a:t>
            </a:r>
            <a:r>
              <a:rPr lang="en-GB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unloaded</a:t>
            </a:r>
            <a:r>
              <a:rPr lang="en-GB" altLang="en-US" sz="2000" dirty="0">
                <a:ea typeface="ＭＳ Ｐゴシック" panose="020B0600070205080204" pitchFamily="34" charset="-128"/>
              </a:rPr>
              <a:t>(</a:t>
            </a:r>
            <a:r>
              <a:rPr lang="en-GB" altLang="en-US" sz="2000" i="1" dirty="0">
                <a:ea typeface="ＭＳ Ｐゴシック" panose="020B0600070205080204" pitchFamily="34" charset="-128"/>
              </a:rPr>
              <a:t>r</a:t>
            </a:r>
            <a:r>
              <a:rPr lang="en-GB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lvl="2" eaLnBrk="1" hangingPunct="1">
              <a:buFontTx/>
              <a:buNone/>
            </a:pPr>
            <a:r>
              <a:rPr lang="en-GB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holding</a:t>
            </a:r>
            <a:r>
              <a:rPr lang="en-GB" altLang="en-US" sz="2000" dirty="0">
                <a:ea typeface="ＭＳ Ｐゴシック" panose="020B0600070205080204" pitchFamily="34" charset="-128"/>
              </a:rPr>
              <a:t>(</a:t>
            </a:r>
            <a:r>
              <a:rPr lang="en-GB" altLang="en-US" sz="2000" i="1" dirty="0" err="1">
                <a:ea typeface="ＭＳ Ｐゴシック" panose="020B0600070205080204" pitchFamily="34" charset="-128"/>
              </a:rPr>
              <a:t>k,c</a:t>
            </a:r>
            <a:r>
              <a:rPr lang="en-GB" altLang="en-US" sz="2000" dirty="0">
                <a:ea typeface="ＭＳ Ｐゴシック" panose="020B0600070205080204" pitchFamily="34" charset="-128"/>
              </a:rPr>
              <a:t>)	    </a:t>
            </a:r>
            <a:r>
              <a:rPr lang="en-GB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empty</a:t>
            </a:r>
            <a:r>
              <a:rPr lang="en-GB" altLang="en-US" sz="2000" dirty="0">
                <a:ea typeface="ＭＳ Ｐゴシック" panose="020B0600070205080204" pitchFamily="34" charset="-128"/>
              </a:rPr>
              <a:t>(</a:t>
            </a:r>
            <a:r>
              <a:rPr lang="en-GB" altLang="en-US" sz="2000" i="1" dirty="0">
                <a:ea typeface="ＭＳ Ｐゴシック" panose="020B0600070205080204" pitchFamily="34" charset="-128"/>
              </a:rPr>
              <a:t>k</a:t>
            </a:r>
            <a:r>
              <a:rPr lang="en-GB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lvl="2" eaLnBrk="1" hangingPunct="1">
              <a:buFontTx/>
              <a:buNone/>
            </a:pPr>
            <a:r>
              <a:rPr lang="en-GB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</a:t>
            </a:r>
            <a:r>
              <a:rPr lang="en-GB" altLang="en-US" sz="2000" dirty="0">
                <a:ea typeface="ＭＳ Ｐゴシック" panose="020B0600070205080204" pitchFamily="34" charset="-128"/>
              </a:rPr>
              <a:t>(</a:t>
            </a:r>
            <a:r>
              <a:rPr lang="en-GB" altLang="en-US" sz="2000" i="1" dirty="0" err="1">
                <a:ea typeface="ＭＳ Ｐゴシック" panose="020B0600070205080204" pitchFamily="34" charset="-128"/>
              </a:rPr>
              <a:t>c,p</a:t>
            </a:r>
            <a:r>
              <a:rPr lang="en-GB" altLang="en-US" sz="2000" dirty="0">
                <a:ea typeface="ＭＳ Ｐゴシック" panose="020B0600070205080204" pitchFamily="34" charset="-128"/>
              </a:rPr>
              <a:t>)		    </a:t>
            </a:r>
            <a:r>
              <a:rPr lang="en-GB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on</a:t>
            </a:r>
            <a:r>
              <a:rPr lang="en-GB" altLang="en-US" sz="2000" dirty="0">
                <a:ea typeface="ＭＳ Ｐゴシック" panose="020B0600070205080204" pitchFamily="34" charset="-128"/>
              </a:rPr>
              <a:t>(</a:t>
            </a:r>
            <a:r>
              <a:rPr lang="en-GB" altLang="en-US" sz="2000" i="1" dirty="0" err="1">
                <a:ea typeface="ＭＳ Ｐゴシック" panose="020B0600070205080204" pitchFamily="34" charset="-128"/>
              </a:rPr>
              <a:t>c,c</a:t>
            </a:r>
            <a:r>
              <a:rPr lang="fr-FR" altLang="en-US" sz="2000" i="1" dirty="0">
                <a:ea typeface="ＭＳ Ｐゴシック" panose="020B0600070205080204" pitchFamily="34" charset="-128"/>
              </a:rPr>
              <a:t>’</a:t>
            </a:r>
            <a:r>
              <a:rPr lang="en-GB" altLang="ja-JP" sz="2000" dirty="0">
                <a:ea typeface="ＭＳ Ｐゴシック" panose="020B0600070205080204" pitchFamily="34" charset="-128"/>
              </a:rPr>
              <a:t>)</a:t>
            </a:r>
          </a:p>
          <a:p>
            <a:pPr lvl="2" eaLnBrk="1" hangingPunct="1">
              <a:buFontTx/>
              <a:buNone/>
            </a:pPr>
            <a:r>
              <a:rPr lang="en-GB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top</a:t>
            </a:r>
            <a:r>
              <a:rPr lang="en-GB" altLang="en-US" sz="2000" dirty="0">
                <a:ea typeface="ＭＳ Ｐゴシック" panose="020B0600070205080204" pitchFamily="34" charset="-128"/>
              </a:rPr>
              <a:t>(</a:t>
            </a:r>
            <a:r>
              <a:rPr lang="en-GB" altLang="en-US" sz="2000" i="1" dirty="0" err="1">
                <a:ea typeface="ＭＳ Ｐゴシック" panose="020B0600070205080204" pitchFamily="34" charset="-128"/>
              </a:rPr>
              <a:t>c,p</a:t>
            </a:r>
            <a:r>
              <a:rPr lang="en-GB" altLang="en-US" sz="2000" dirty="0">
                <a:ea typeface="ＭＳ Ｐゴシック" panose="020B0600070205080204" pitchFamily="34" charset="-128"/>
              </a:rPr>
              <a:t>)		    </a:t>
            </a:r>
            <a:r>
              <a:rPr lang="en-GB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top</a:t>
            </a:r>
            <a:r>
              <a:rPr lang="en-GB" altLang="en-US" sz="2000" dirty="0">
                <a:ea typeface="ＭＳ Ｐゴシック" panose="020B0600070205080204" pitchFamily="34" charset="-128"/>
              </a:rPr>
              <a:t>(</a:t>
            </a:r>
            <a:r>
              <a:rPr lang="en-GB" altLang="en-US" sz="2000" dirty="0" err="1">
                <a:ea typeface="ＭＳ Ｐゴシック" panose="020B0600070205080204" pitchFamily="34" charset="-128"/>
              </a:rPr>
              <a:t>pallet,</a:t>
            </a:r>
            <a:r>
              <a:rPr lang="en-GB" altLang="en-US" sz="2000" i="1" dirty="0" err="1">
                <a:ea typeface="ＭＳ Ｐゴシック" panose="020B0600070205080204" pitchFamily="34" charset="-128"/>
              </a:rPr>
              <a:t>p</a:t>
            </a:r>
            <a:r>
              <a:rPr lang="en-GB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r>
              <a:rPr lang="en-US" altLang="en-US" sz="2000" i="1" dirty="0">
                <a:ea typeface="ＭＳ Ｐゴシック" panose="020B0600070205080204" pitchFamily="34" charset="-128"/>
              </a:rPr>
              <a:t>Ground</a:t>
            </a:r>
            <a:r>
              <a:rPr lang="en-US" altLang="en-US" sz="2000" dirty="0">
                <a:ea typeface="ＭＳ Ｐゴシック" panose="020B0600070205080204" pitchFamily="34" charset="-128"/>
              </a:rPr>
              <a:t> expression: contains no variable symbols    -   e.g.,  </a:t>
            </a: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in(c1,p3)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i="1" dirty="0">
                <a:ea typeface="ＭＳ Ｐゴシック" panose="020B0600070205080204" pitchFamily="34" charset="-128"/>
              </a:rPr>
              <a:t>Unground </a:t>
            </a:r>
            <a:r>
              <a:rPr lang="en-US" altLang="en-US" sz="2000" dirty="0">
                <a:ea typeface="ＭＳ Ｐゴシック" panose="020B0600070205080204" pitchFamily="34" charset="-128"/>
              </a:rPr>
              <a:t>expression: at least one variable symbol  -   e.g.,  </a:t>
            </a: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in(c1,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endParaRPr lang="en-US" altLang="en-US" sz="2000" baseline="-25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i="1" dirty="0">
                <a:ea typeface="ＭＳ Ｐゴシック" panose="020B0600070205080204" pitchFamily="34" charset="-128"/>
              </a:rPr>
              <a:t>Substitution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:  </a:t>
            </a:r>
            <a:r>
              <a:rPr lang="en-US" altLang="en-US" sz="2000" i="1" dirty="0">
                <a:ea typeface="ＭＳ Ｐゴシック" panose="020B0600070205080204" pitchFamily="34" charset="-128"/>
                <a:sym typeface="Symbol" pitchFamily="2" charset="2"/>
              </a:rPr>
              <a:t>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{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1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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v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</a:rPr>
              <a:t>,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2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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v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,  …, 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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v</a:t>
            </a:r>
            <a:r>
              <a:rPr lang="en-US" altLang="en-US" sz="2000" i="1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}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Each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a variable symbol; each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v</a:t>
            </a:r>
            <a:r>
              <a:rPr lang="en-US" altLang="en-US" sz="20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a term</a:t>
            </a:r>
          </a:p>
          <a:p>
            <a:pPr eaLnBrk="1" hangingPunct="1"/>
            <a:r>
              <a:rPr lang="en-US" altLang="en-US" sz="2000" i="1" dirty="0">
                <a:ea typeface="ＭＳ Ｐゴシック" panose="020B0600070205080204" pitchFamily="34" charset="-128"/>
              </a:rPr>
              <a:t>Instance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000" dirty="0">
                <a:ea typeface="ＭＳ Ｐゴシック" panose="020B0600070205080204" pitchFamily="34" charset="-128"/>
              </a:rPr>
              <a:t>: result of applying a substitution </a:t>
            </a:r>
            <a:r>
              <a:rPr lang="en-US" altLang="en-US" sz="2000" i="1" dirty="0">
                <a:ea typeface="ＭＳ Ｐゴシック" panose="020B0600070205080204" pitchFamily="34" charset="-128"/>
                <a:sym typeface="Symbol" pitchFamily="2" charset="2"/>
              </a:rPr>
              <a:t></a:t>
            </a:r>
            <a:r>
              <a:rPr lang="en-US" altLang="en-US" sz="2000" i="1" baseline="-25000" dirty="0">
                <a:ea typeface="ＭＳ Ｐゴシック" panose="020B0600070205080204" pitchFamily="34" charset="-128"/>
                <a:sym typeface="Symbol" pitchFamily="2" charset="2"/>
              </a:rPr>
              <a:t>  </a:t>
            </a:r>
            <a:r>
              <a:rPr lang="en-US" altLang="en-US" sz="2000" dirty="0">
                <a:ea typeface="ＭＳ Ｐゴシック" panose="020B0600070205080204" pitchFamily="34" charset="-128"/>
              </a:rPr>
              <a:t>to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e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Replace variables of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e </a:t>
            </a:r>
            <a:r>
              <a:rPr lang="en-US" altLang="en-US" sz="2000" dirty="0">
                <a:ea typeface="ＭＳ Ｐゴシック" panose="020B0600070205080204" pitchFamily="34" charset="-128"/>
              </a:rPr>
              <a:t>simultaneously, not sequentially</a:t>
            </a:r>
            <a:endParaRPr lang="en-GB" altLang="en-US" sz="2000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43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4">
            <a:extLst>
              <a:ext uri="{FF2B5EF4-FFF2-40B4-BE49-F238E27FC236}">
                <a16:creationId xmlns:a16="http://schemas.microsoft.com/office/drawing/2014/main" id="{214EE844-BB7E-A600-B9B8-F353D8260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34633"/>
          <a:stretch>
            <a:fillRect/>
          </a:stretch>
        </p:blipFill>
        <p:spPr bwMode="auto">
          <a:xfrm>
            <a:off x="155575" y="1784350"/>
            <a:ext cx="898842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5">
            <a:extLst>
              <a:ext uri="{FF2B5EF4-FFF2-40B4-BE49-F238E27FC236}">
                <a16:creationId xmlns:a16="http://schemas.microsoft.com/office/drawing/2014/main" id="{290A9C57-4EF6-0BE0-4113-900556365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5041900"/>
            <a:ext cx="3556000" cy="40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0243" name="Rectangle 6">
            <a:extLst>
              <a:ext uri="{FF2B5EF4-FFF2-40B4-BE49-F238E27FC236}">
                <a16:creationId xmlns:a16="http://schemas.microsoft.com/office/drawing/2014/main" id="{2F71EE97-3845-3548-677B-3001C47A0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1600"/>
            <a:ext cx="8839200" cy="5715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States</a:t>
            </a:r>
          </a:p>
        </p:txBody>
      </p:sp>
      <p:sp>
        <p:nvSpPr>
          <p:cNvPr id="10244" name="Rectangle 7">
            <a:extLst>
              <a:ext uri="{FF2B5EF4-FFF2-40B4-BE49-F238E27FC236}">
                <a16:creationId xmlns:a16="http://schemas.microsoft.com/office/drawing/2014/main" id="{264D2A74-B355-201A-E562-40CFD36C9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685800"/>
            <a:ext cx="8839200" cy="1320800"/>
          </a:xfrm>
        </p:spPr>
        <p:txBody>
          <a:bodyPr/>
          <a:lstStyle/>
          <a:p>
            <a:pPr eaLnBrk="1" hangingPunct="1"/>
            <a:r>
              <a:rPr lang="en-US" altLang="en-US" sz="2000" i="1">
                <a:ea typeface="ＭＳ Ｐゴシック" panose="020B0600070205080204" pitchFamily="34" charset="-128"/>
              </a:rPr>
              <a:t>State</a:t>
            </a:r>
            <a:r>
              <a:rPr lang="en-US" altLang="en-US" sz="2000">
                <a:ea typeface="ＭＳ Ｐゴシック" panose="020B0600070205080204" pitchFamily="34" charset="-128"/>
              </a:rPr>
              <a:t>: a set </a:t>
            </a:r>
            <a:r>
              <a:rPr lang="en-US" altLang="en-US" sz="2000" i="1">
                <a:ea typeface="ＭＳ Ｐゴシック" panose="020B0600070205080204" pitchFamily="34" charset="-128"/>
              </a:rPr>
              <a:t>s </a:t>
            </a:r>
            <a:r>
              <a:rPr lang="en-US" altLang="en-US" sz="2000">
                <a:ea typeface="ＭＳ Ｐゴシック" panose="020B0600070205080204" pitchFamily="34" charset="-128"/>
              </a:rPr>
              <a:t>of ground atoms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The atoms represent the things that are true in one of </a:t>
            </a:r>
            <a:r>
              <a:rPr lang="en-US" altLang="en-US" sz="2000">
                <a:ea typeface="ＭＳ Ｐゴシック" panose="020B0600070205080204" pitchFamily="34" charset="-128"/>
                <a:sym typeface="Symbol" pitchFamily="2" charset="2"/>
              </a:rPr>
              <a:t></a:t>
            </a:r>
            <a:r>
              <a:rPr lang="fr-FR" altLang="ja-JP" sz="2000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  <a:sym typeface="Symbol" pitchFamily="2" charset="2"/>
              </a:rPr>
              <a:t>s</a:t>
            </a:r>
            <a:r>
              <a:rPr lang="en-US" altLang="ja-JP" sz="2000">
                <a:ea typeface="ＭＳ Ｐゴシック" panose="020B0600070205080204" pitchFamily="34" charset="-128"/>
              </a:rPr>
              <a:t> states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Only finitely many ground atoms, so only finitely many possible states</a:t>
            </a:r>
          </a:p>
        </p:txBody>
      </p:sp>
      <p:sp>
        <p:nvSpPr>
          <p:cNvPr id="10245" name="Content Placeholder 14">
            <a:extLst>
              <a:ext uri="{FF2B5EF4-FFF2-40B4-BE49-F238E27FC236}">
                <a16:creationId xmlns:a16="http://schemas.microsoft.com/office/drawing/2014/main" id="{DF30432A-D09C-AFF4-4257-72F668C69343}"/>
              </a:ext>
            </a:extLst>
          </p:cNvPr>
          <p:cNvSpPr txBox="1">
            <a:spLocks/>
          </p:cNvSpPr>
          <p:nvPr/>
        </p:nvSpPr>
        <p:spPr bwMode="auto">
          <a:xfrm>
            <a:off x="635000" y="4965700"/>
            <a:ext cx="807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7850" indent="-5207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0033CC"/>
              </a:buClr>
              <a:buSzPct val="80000"/>
              <a:buFont typeface="Zapf Dingbats" charset="2"/>
              <a:buNone/>
            </a:pPr>
            <a:r>
              <a:rPr lang="en-US" altLang="en-US" sz="1800" i="1">
                <a:cs typeface="Arial" panose="020B0604020202020204" pitchFamily="34" charset="0"/>
              </a:rPr>
              <a:t>s</a:t>
            </a:r>
            <a:r>
              <a:rPr lang="en-US" altLang="en-US" sz="1800" baseline="-25000">
                <a:cs typeface="Arial" panose="020B0604020202020204" pitchFamily="34" charset="0"/>
              </a:rPr>
              <a:t>1</a:t>
            </a:r>
            <a:r>
              <a:rPr lang="en-US" altLang="en-US" sz="1800">
                <a:cs typeface="Arial" panose="020B0604020202020204" pitchFamily="34" charset="0"/>
              </a:rPr>
              <a:t> = {attached(p1,loc1), in(c1,p1), in(c3,p1), top(c3,p1), on(c3,c1), on(c1,pallet), attached(p2,loc1), in(c2,p2), top(c2,p2), on(c2,palet), belong(crane1,loc1), empty(crane1), adjacent(loc1,loc2), adjacent(loc2,loc1), at(r1,loc2), occupied(loc2, unloaded(r1)}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0206217D-9BD4-FF3B-1223-4E4095A9A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101600"/>
            <a:ext cx="8683625" cy="787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Operators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1BCE2346-F014-C7FE-FA62-D9D07C50BC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7013" y="977900"/>
            <a:ext cx="8683625" cy="4356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i="1">
                <a:ea typeface="ＭＳ Ｐゴシック" panose="020B0600070205080204" pitchFamily="34" charset="-128"/>
              </a:rPr>
              <a:t>Operator</a:t>
            </a:r>
            <a:r>
              <a:rPr lang="en-US" altLang="en-US" sz="2000">
                <a:ea typeface="ＭＳ Ｐゴシック" panose="020B0600070205080204" pitchFamily="34" charset="-128"/>
              </a:rPr>
              <a:t>:</a:t>
            </a:r>
            <a:r>
              <a:rPr lang="en-US" altLang="en-US" sz="2000" i="1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a triple </a:t>
            </a:r>
            <a:r>
              <a:rPr lang="en-US" altLang="en-US" sz="2000" i="1">
                <a:ea typeface="ＭＳ Ｐゴシック" panose="020B0600070205080204" pitchFamily="34" charset="-128"/>
              </a:rPr>
              <a:t>o</a:t>
            </a:r>
            <a:r>
              <a:rPr lang="en-US" altLang="en-US" sz="2000">
                <a:ea typeface="ＭＳ Ｐゴシック" panose="020B0600070205080204" pitchFamily="34" charset="-128"/>
              </a:rPr>
              <a:t>=(name(</a:t>
            </a:r>
            <a:r>
              <a:rPr lang="en-US" altLang="en-US" sz="2000" i="1">
                <a:ea typeface="ＭＳ Ｐゴシック" panose="020B0600070205080204" pitchFamily="34" charset="-128"/>
              </a:rPr>
              <a:t>o</a:t>
            </a:r>
            <a:r>
              <a:rPr lang="en-US" altLang="en-US" sz="2000">
                <a:ea typeface="ＭＳ Ｐゴシック" panose="020B0600070205080204" pitchFamily="34" charset="-128"/>
              </a:rPr>
              <a:t>), precond(</a:t>
            </a:r>
            <a:r>
              <a:rPr lang="en-US" altLang="en-US" sz="2000" i="1">
                <a:ea typeface="ＭＳ Ｐゴシック" panose="020B0600070205080204" pitchFamily="34" charset="-128"/>
              </a:rPr>
              <a:t>o</a:t>
            </a:r>
            <a:r>
              <a:rPr lang="en-US" altLang="en-US" sz="2000">
                <a:ea typeface="ＭＳ Ｐゴシック" panose="020B0600070205080204" pitchFamily="34" charset="-128"/>
              </a:rPr>
              <a:t>), effects(</a:t>
            </a:r>
            <a:r>
              <a:rPr lang="en-US" altLang="en-US" sz="2000" i="1">
                <a:ea typeface="ＭＳ Ｐゴシック" panose="020B0600070205080204" pitchFamily="34" charset="-128"/>
              </a:rPr>
              <a:t>o</a:t>
            </a:r>
            <a:r>
              <a:rPr lang="en-US" altLang="en-US" sz="2000">
                <a:ea typeface="ＭＳ Ｐゴシック" panose="020B0600070205080204" pitchFamily="34" charset="-128"/>
              </a:rPr>
              <a:t>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precond(</a:t>
            </a:r>
            <a:r>
              <a:rPr lang="en-US" altLang="en-US" sz="2000" i="1">
                <a:ea typeface="ＭＳ Ｐゴシック" panose="020B0600070205080204" pitchFamily="34" charset="-128"/>
              </a:rPr>
              <a:t>o</a:t>
            </a:r>
            <a:r>
              <a:rPr lang="en-US" altLang="en-US" sz="2000">
                <a:ea typeface="ＭＳ Ｐゴシック" panose="020B0600070205080204" pitchFamily="34" charset="-128"/>
              </a:rPr>
              <a:t>):  </a:t>
            </a:r>
            <a:r>
              <a:rPr lang="en-US" altLang="en-US" sz="2000" i="1">
                <a:ea typeface="ＭＳ Ｐゴシック" panose="020B0600070205080204" pitchFamily="34" charset="-128"/>
              </a:rPr>
              <a:t>preconditions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literals that must be true in order to use the operator</a:t>
            </a:r>
            <a:endParaRPr lang="en-US" altLang="en-US" sz="2000" i="1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effects(</a:t>
            </a:r>
            <a:r>
              <a:rPr lang="en-US" altLang="en-US" sz="2000" i="1">
                <a:ea typeface="ＭＳ Ｐゴシック" panose="020B0600070205080204" pitchFamily="34" charset="-128"/>
              </a:rPr>
              <a:t>o</a:t>
            </a:r>
            <a:r>
              <a:rPr lang="en-US" altLang="en-US" sz="2000">
                <a:ea typeface="ＭＳ Ｐゴシック" panose="020B0600070205080204" pitchFamily="34" charset="-128"/>
              </a:rPr>
              <a:t>): </a:t>
            </a:r>
            <a:r>
              <a:rPr lang="en-US" altLang="en-US" sz="2000" i="1">
                <a:ea typeface="ＭＳ Ｐゴシック" panose="020B0600070205080204" pitchFamily="34" charset="-128"/>
              </a:rPr>
              <a:t>effects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literals the operator will make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name(</a:t>
            </a:r>
            <a:r>
              <a:rPr lang="en-US" altLang="en-US" sz="2000" i="1">
                <a:ea typeface="ＭＳ Ｐゴシック" panose="020B0600070205080204" pitchFamily="34" charset="-128"/>
              </a:rPr>
              <a:t>o</a:t>
            </a:r>
            <a:r>
              <a:rPr lang="en-US" altLang="en-US" sz="2000">
                <a:ea typeface="ＭＳ Ｐゴシック" panose="020B0600070205080204" pitchFamily="34" charset="-128"/>
              </a:rPr>
              <a:t>): a syntactic expression of the form </a:t>
            </a:r>
            <a:r>
              <a:rPr lang="en-US" altLang="en-US" sz="2000" i="1">
                <a:ea typeface="ＭＳ Ｐゴシック" panose="020B0600070205080204" pitchFamily="34" charset="-128"/>
              </a:rPr>
              <a:t>n</a:t>
            </a:r>
            <a:r>
              <a:rPr lang="en-US" altLang="en-US" sz="2000">
                <a:ea typeface="ＭＳ Ｐゴシック" panose="020B0600070205080204" pitchFamily="34" charset="-128"/>
              </a:rPr>
              <a:t>(</a:t>
            </a:r>
            <a:r>
              <a:rPr lang="en-US" altLang="en-US" sz="2000" i="1">
                <a:ea typeface="ＭＳ Ｐゴシック" panose="020B0600070205080204" pitchFamily="34" charset="-128"/>
              </a:rPr>
              <a:t>x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000">
                <a:ea typeface="ＭＳ Ｐゴシック" panose="020B0600070205080204" pitchFamily="34" charset="-128"/>
              </a:rPr>
              <a:t>,…,</a:t>
            </a:r>
            <a:r>
              <a:rPr lang="en-US" altLang="en-US" sz="2000" i="1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k</a:t>
            </a:r>
            <a:r>
              <a:rPr lang="en-US" altLang="en-US" sz="2000">
                <a:ea typeface="ＭＳ Ｐゴシック" panose="020B0600070205080204" pitchFamily="34" charset="-128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>
                <a:ea typeface="ＭＳ Ｐゴシック" panose="020B0600070205080204" pitchFamily="34" charset="-128"/>
              </a:rPr>
              <a:t>n</a:t>
            </a:r>
            <a:r>
              <a:rPr lang="en-US" altLang="en-US" sz="2000">
                <a:ea typeface="ＭＳ Ｐゴシック" panose="020B0600070205080204" pitchFamily="34" charset="-128"/>
              </a:rPr>
              <a:t> is an </a:t>
            </a:r>
            <a:r>
              <a:rPr lang="en-US" altLang="en-US" sz="2000" i="1">
                <a:ea typeface="ＭＳ Ｐゴシック" panose="020B0600070205080204" pitchFamily="34" charset="-128"/>
              </a:rPr>
              <a:t>operator symbol </a:t>
            </a:r>
            <a:r>
              <a:rPr lang="en-US" altLang="en-US" sz="2000">
                <a:ea typeface="ＭＳ Ｐゴシック" panose="020B0600070205080204" pitchFamily="34" charset="-128"/>
              </a:rPr>
              <a:t>- must be unique for each operator</a:t>
            </a:r>
            <a:endParaRPr lang="en-US" altLang="en-US" sz="2000" i="1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(</a:t>
            </a:r>
            <a:r>
              <a:rPr lang="en-US" altLang="en-US" sz="2000" i="1">
                <a:ea typeface="ＭＳ Ｐゴシック" panose="020B0600070205080204" pitchFamily="34" charset="-128"/>
              </a:rPr>
              <a:t>x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000">
                <a:ea typeface="ＭＳ Ｐゴシック" panose="020B0600070205080204" pitchFamily="34" charset="-128"/>
              </a:rPr>
              <a:t>,…,</a:t>
            </a:r>
            <a:r>
              <a:rPr lang="en-US" altLang="en-US" sz="2000" i="1">
                <a:ea typeface="ＭＳ Ｐゴシック" panose="020B0600070205080204" pitchFamily="34" charset="-128"/>
              </a:rPr>
              <a:t>x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k</a:t>
            </a:r>
            <a:r>
              <a:rPr lang="en-US" altLang="en-US" sz="2000">
                <a:ea typeface="ＭＳ Ｐゴシック" panose="020B0600070205080204" pitchFamily="34" charset="-128"/>
              </a:rPr>
              <a:t>) is a list of every variable symbol (parameter) that appears in </a:t>
            </a:r>
            <a:r>
              <a:rPr lang="en-US" altLang="en-US" sz="2000" i="1">
                <a:ea typeface="ＭＳ Ｐゴシック" panose="020B0600070205080204" pitchFamily="34" charset="-128"/>
              </a:rPr>
              <a:t>o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Purpose of name(</a:t>
            </a:r>
            <a:r>
              <a:rPr lang="en-US" altLang="en-US" sz="2000" i="1">
                <a:ea typeface="ＭＳ Ｐゴシック" panose="020B0600070205080204" pitchFamily="34" charset="-128"/>
              </a:rPr>
              <a:t>o</a:t>
            </a:r>
            <a:r>
              <a:rPr lang="en-US" altLang="en-US" sz="2000">
                <a:ea typeface="ＭＳ Ｐゴシック" panose="020B0600070205080204" pitchFamily="34" charset="-128"/>
              </a:rPr>
              <a:t>) is so we can refer unambiguously to instances of </a:t>
            </a:r>
            <a:r>
              <a:rPr lang="en-US" altLang="en-US" sz="2000" i="1">
                <a:ea typeface="ＭＳ Ｐゴシック" panose="020B0600070205080204" pitchFamily="34" charset="-128"/>
              </a:rPr>
              <a:t>o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 baseline="-25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Rather than writing each operator as a triple, we</a:t>
            </a:r>
            <a:r>
              <a:rPr lang="fr-FR" altLang="ja-JP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ll usually write like this:</a:t>
            </a:r>
            <a:endParaRPr lang="en-US" altLang="en-US" sz="2000">
              <a:ea typeface="ＭＳ Ｐゴシック" panose="020B0600070205080204" pitchFamily="34" charset="-128"/>
            </a:endParaRPr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12B22344-7024-CCF6-EFC4-FFCDB3A13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28"/>
          <a:stretch>
            <a:fillRect/>
          </a:stretch>
        </p:blipFill>
        <p:spPr bwMode="auto">
          <a:xfrm>
            <a:off x="584200" y="4759325"/>
            <a:ext cx="83947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56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8255" algn="l"/>
                <a:tab pos="3433445" algn="l"/>
                <a:tab pos="7708265" algn="l"/>
              </a:tabLst>
            </a:pPr>
            <a:r>
              <a:rPr spc="-385" dirty="0"/>
              <a:t> </a:t>
            </a:r>
            <a:r>
              <a:rPr dirty="0"/>
              <a:t>Actions</a:t>
            </a:r>
            <a:r>
              <a:rPr spc="-15" dirty="0"/>
              <a:t> </a:t>
            </a:r>
            <a:r>
              <a:rPr spc="-25" dirty="0"/>
              <a:t>in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DWR</a:t>
            </a:r>
            <a:r>
              <a:rPr spc="-20" dirty="0"/>
              <a:t> </a:t>
            </a:r>
            <a:r>
              <a:rPr spc="-10" dirty="0"/>
              <a:t>Domain</a:t>
            </a:r>
            <a:r>
              <a:rPr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869438"/>
            <a:ext cx="7523480" cy="372617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4965" marR="313690" indent="-342900">
              <a:lnSpc>
                <a:spcPct val="77200"/>
              </a:lnSpc>
              <a:spcBef>
                <a:spcPts val="835"/>
              </a:spcBef>
              <a:buClr>
                <a:srgbClr val="000000"/>
              </a:buClr>
              <a:buSzPct val="6851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700" b="1" dirty="0">
                <a:solidFill>
                  <a:srgbClr val="3732A0"/>
                </a:solidFill>
                <a:latin typeface="Courier New"/>
                <a:cs typeface="Courier New"/>
              </a:rPr>
              <a:t>move</a:t>
            </a:r>
            <a:r>
              <a:rPr sz="2700" b="1" spc="-875" dirty="0">
                <a:solidFill>
                  <a:srgbClr val="3732A0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latin typeface="Arial"/>
                <a:cs typeface="Arial"/>
              </a:rPr>
              <a:t>robot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r</a:t>
            </a:r>
            <a:r>
              <a:rPr sz="2700" i="1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from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location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l</a:t>
            </a:r>
            <a:r>
              <a:rPr sz="2700" i="1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to some </a:t>
            </a:r>
            <a:r>
              <a:rPr sz="2700" spc="-10" dirty="0">
                <a:latin typeface="Arial"/>
                <a:cs typeface="Arial"/>
              </a:rPr>
              <a:t>adjacent </a:t>
            </a:r>
            <a:r>
              <a:rPr sz="2700" dirty="0">
                <a:latin typeface="Arial"/>
                <a:cs typeface="Arial"/>
              </a:rPr>
              <a:t>and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unoccupied location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i="1" spc="-25" dirty="0">
                <a:latin typeface="Arial"/>
                <a:cs typeface="Arial"/>
              </a:rPr>
              <a:t>l</a:t>
            </a:r>
            <a:r>
              <a:rPr sz="2700" spc="-25" dirty="0">
                <a:latin typeface="MS PGothic"/>
                <a:cs typeface="MS PGothic"/>
              </a:rPr>
              <a:t>’</a:t>
            </a:r>
            <a:endParaRPr sz="2700">
              <a:latin typeface="MS PGothic"/>
              <a:cs typeface="MS PGothic"/>
            </a:endParaRPr>
          </a:p>
          <a:p>
            <a:pPr marL="354965" marR="257175" indent="-342900">
              <a:lnSpc>
                <a:spcPts val="2650"/>
              </a:lnSpc>
              <a:spcBef>
                <a:spcPts val="590"/>
              </a:spcBef>
              <a:buClr>
                <a:srgbClr val="000000"/>
              </a:buClr>
              <a:buSzPct val="6851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700" b="1" dirty="0">
                <a:solidFill>
                  <a:srgbClr val="3732A0"/>
                </a:solidFill>
                <a:latin typeface="Courier New"/>
                <a:cs typeface="Courier New"/>
              </a:rPr>
              <a:t>take</a:t>
            </a:r>
            <a:r>
              <a:rPr sz="2700" b="1" spc="-885" dirty="0">
                <a:solidFill>
                  <a:srgbClr val="3732A0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latin typeface="Arial"/>
                <a:cs typeface="Arial"/>
              </a:rPr>
              <a:t>container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c</a:t>
            </a:r>
            <a:r>
              <a:rPr sz="2700" i="1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with empty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crane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k</a:t>
            </a:r>
            <a:r>
              <a:rPr sz="2700" i="1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from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the </a:t>
            </a:r>
            <a:r>
              <a:rPr sz="2700" dirty="0">
                <a:latin typeface="Arial"/>
                <a:cs typeface="Arial"/>
              </a:rPr>
              <a:t>top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of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pile </a:t>
            </a:r>
            <a:r>
              <a:rPr sz="2700" i="1" dirty="0">
                <a:latin typeface="Arial"/>
                <a:cs typeface="Arial"/>
              </a:rPr>
              <a:t>p</a:t>
            </a:r>
            <a:r>
              <a:rPr sz="2700" dirty="0">
                <a:latin typeface="Arial"/>
                <a:cs typeface="Arial"/>
              </a:rPr>
              <a:t>,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all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located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at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same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location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i="1" spc="-50" dirty="0">
                <a:latin typeface="Arial"/>
                <a:cs typeface="Arial"/>
              </a:rPr>
              <a:t>l</a:t>
            </a:r>
            <a:endParaRPr sz="2700">
              <a:latin typeface="Arial"/>
              <a:cs typeface="Arial"/>
            </a:endParaRPr>
          </a:p>
          <a:p>
            <a:pPr marL="354965" marR="5080" indent="-342900">
              <a:lnSpc>
                <a:spcPct val="78800"/>
              </a:lnSpc>
              <a:spcBef>
                <a:spcPts val="705"/>
              </a:spcBef>
              <a:buClr>
                <a:srgbClr val="000000"/>
              </a:buClr>
              <a:buSzPct val="6851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700" b="1" dirty="0">
                <a:solidFill>
                  <a:srgbClr val="3732A0"/>
                </a:solidFill>
                <a:latin typeface="Courier New"/>
                <a:cs typeface="Courier New"/>
              </a:rPr>
              <a:t>put</a:t>
            </a:r>
            <a:r>
              <a:rPr sz="2700" b="1" spc="-875" dirty="0">
                <a:solidFill>
                  <a:srgbClr val="3732A0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latin typeface="Arial"/>
                <a:cs typeface="Arial"/>
              </a:rPr>
              <a:t>down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container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c</a:t>
            </a:r>
            <a:r>
              <a:rPr sz="2700" i="1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held by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crane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k</a:t>
            </a:r>
            <a:r>
              <a:rPr sz="2700" i="1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on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top </a:t>
            </a:r>
            <a:r>
              <a:rPr sz="2700" spc="-25" dirty="0">
                <a:latin typeface="Arial"/>
                <a:cs typeface="Arial"/>
              </a:rPr>
              <a:t>of </a:t>
            </a:r>
            <a:r>
              <a:rPr sz="2700" dirty="0">
                <a:latin typeface="Arial"/>
                <a:cs typeface="Arial"/>
              </a:rPr>
              <a:t>pile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p</a:t>
            </a:r>
            <a:r>
              <a:rPr sz="2700" dirty="0">
                <a:latin typeface="Arial"/>
                <a:cs typeface="Arial"/>
              </a:rPr>
              <a:t>,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all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located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at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location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i="1" spc="-50" dirty="0">
                <a:latin typeface="Arial"/>
                <a:cs typeface="Arial"/>
              </a:rPr>
              <a:t>l</a:t>
            </a:r>
            <a:endParaRPr sz="2700">
              <a:latin typeface="Arial"/>
              <a:cs typeface="Arial"/>
            </a:endParaRPr>
          </a:p>
          <a:p>
            <a:pPr marL="354965" marR="1097915" indent="-342900">
              <a:lnSpc>
                <a:spcPct val="78800"/>
              </a:lnSpc>
              <a:spcBef>
                <a:spcPts val="695"/>
              </a:spcBef>
              <a:buClr>
                <a:srgbClr val="000000"/>
              </a:buClr>
              <a:buSzPct val="6851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700" b="1" dirty="0">
                <a:solidFill>
                  <a:srgbClr val="3732A0"/>
                </a:solidFill>
                <a:latin typeface="Courier New"/>
                <a:cs typeface="Courier New"/>
              </a:rPr>
              <a:t>load</a:t>
            </a:r>
            <a:r>
              <a:rPr sz="2700" b="1" spc="-885" dirty="0">
                <a:solidFill>
                  <a:srgbClr val="3732A0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latin typeface="Arial"/>
                <a:cs typeface="Arial"/>
              </a:rPr>
              <a:t>container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c</a:t>
            </a:r>
            <a:r>
              <a:rPr sz="2700" i="1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held by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crane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k</a:t>
            </a:r>
            <a:r>
              <a:rPr sz="2700" i="1" spc="-5" dirty="0">
                <a:latin typeface="Arial"/>
                <a:cs typeface="Arial"/>
              </a:rPr>
              <a:t> </a:t>
            </a:r>
            <a:r>
              <a:rPr sz="2700" spc="-20" dirty="0">
                <a:latin typeface="Arial"/>
                <a:cs typeface="Arial"/>
              </a:rPr>
              <a:t>onto </a:t>
            </a:r>
            <a:r>
              <a:rPr sz="2700" dirty="0">
                <a:latin typeface="Arial"/>
                <a:cs typeface="Arial"/>
              </a:rPr>
              <a:t>unloaded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robot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r</a:t>
            </a:r>
            <a:r>
              <a:rPr sz="2700" dirty="0">
                <a:latin typeface="Arial"/>
                <a:cs typeface="Arial"/>
              </a:rPr>
              <a:t>,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all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located at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location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i="1" spc="-50" dirty="0">
                <a:latin typeface="Arial"/>
                <a:cs typeface="Arial"/>
              </a:rPr>
              <a:t>l</a:t>
            </a:r>
            <a:endParaRPr sz="2700">
              <a:latin typeface="Arial"/>
              <a:cs typeface="Arial"/>
            </a:endParaRPr>
          </a:p>
          <a:p>
            <a:pPr marL="354965" marR="417830" indent="-342900">
              <a:lnSpc>
                <a:spcPts val="2650"/>
              </a:lnSpc>
              <a:spcBef>
                <a:spcPts val="590"/>
              </a:spcBef>
              <a:buClr>
                <a:srgbClr val="000000"/>
              </a:buClr>
              <a:buSzPct val="6851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700" b="1" dirty="0">
                <a:solidFill>
                  <a:srgbClr val="3732A0"/>
                </a:solidFill>
                <a:latin typeface="Courier New"/>
                <a:cs typeface="Courier New"/>
              </a:rPr>
              <a:t>unload</a:t>
            </a:r>
            <a:r>
              <a:rPr sz="2700" b="1" spc="-875" dirty="0">
                <a:solidFill>
                  <a:srgbClr val="3732A0"/>
                </a:solidFill>
                <a:latin typeface="Courier New"/>
                <a:cs typeface="Courier New"/>
              </a:rPr>
              <a:t> </a:t>
            </a:r>
            <a:r>
              <a:rPr sz="2700" dirty="0">
                <a:latin typeface="Arial"/>
                <a:cs typeface="Arial"/>
              </a:rPr>
              <a:t>container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c</a:t>
            </a:r>
            <a:r>
              <a:rPr sz="2700" i="1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with empty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crane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k</a:t>
            </a:r>
            <a:r>
              <a:rPr sz="2700" i="1" spc="-5" dirty="0">
                <a:latin typeface="Arial"/>
                <a:cs typeface="Arial"/>
              </a:rPr>
              <a:t> </a:t>
            </a:r>
            <a:r>
              <a:rPr sz="2700" spc="-20" dirty="0">
                <a:latin typeface="Arial"/>
                <a:cs typeface="Arial"/>
              </a:rPr>
              <a:t>from </a:t>
            </a:r>
            <a:r>
              <a:rPr sz="2700" dirty="0">
                <a:latin typeface="Arial"/>
                <a:cs typeface="Arial"/>
              </a:rPr>
              <a:t>loaded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robot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i="1" dirty="0">
                <a:latin typeface="Arial"/>
                <a:cs typeface="Arial"/>
              </a:rPr>
              <a:t>r</a:t>
            </a:r>
            <a:r>
              <a:rPr sz="2700" dirty="0">
                <a:latin typeface="Arial"/>
                <a:cs typeface="Arial"/>
              </a:rPr>
              <a:t>,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all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located at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location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i="1" spc="-50" dirty="0">
                <a:latin typeface="Arial"/>
                <a:cs typeface="Arial"/>
              </a:rPr>
              <a:t>l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257E6A6-DEF0-F206-FDF4-D5B9A21ED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555750"/>
            <a:ext cx="844708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0834D1-2A2B-058F-680E-04544079C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101600"/>
            <a:ext cx="5427662" cy="99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BC56B9-AE47-4292-D43F-69500160B7F4}"/>
              </a:ext>
            </a:extLst>
          </p:cNvPr>
          <p:cNvSpPr txBox="1">
            <a:spLocks noChangeArrowheads="1"/>
          </p:cNvSpPr>
          <p:nvPr/>
        </p:nvSpPr>
        <p:spPr>
          <a:xfrm>
            <a:off x="368300" y="2984500"/>
            <a:ext cx="793750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35000">
              <a:tabLst>
                <a:tab pos="1549400" algn="l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An </a:t>
            </a:r>
            <a:r>
              <a:rPr lang="en-US" altLang="en-US" sz="2000" i="1">
                <a:ea typeface="ＭＳ Ｐゴシック" panose="020B0600070205080204" pitchFamily="34" charset="-128"/>
              </a:rPr>
              <a:t>action</a:t>
            </a:r>
            <a:r>
              <a:rPr lang="en-US" altLang="en-US" sz="2000">
                <a:ea typeface="ＭＳ Ｐゴシック" panose="020B0600070205080204" pitchFamily="34" charset="-128"/>
              </a:rPr>
              <a:t> is a ground instance (via substitution) of an operator</a:t>
            </a:r>
          </a:p>
          <a:p>
            <a:pPr lvl="1" defTabSz="635000">
              <a:tabLst>
                <a:tab pos="1549400" algn="l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Let </a:t>
            </a:r>
            <a:r>
              <a:rPr lang="en-US" altLang="en-US" sz="2000" i="1">
                <a:ea typeface="ＭＳ Ｐゴシック" panose="020B0600070205080204" pitchFamily="34" charset="-128"/>
                <a:sym typeface="Symbol" pitchFamily="2" charset="2"/>
              </a:rPr>
              <a:t></a:t>
            </a:r>
            <a:r>
              <a:rPr lang="en-US" altLang="en-US" sz="200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 = {</a:t>
            </a:r>
            <a:r>
              <a:rPr lang="en-US" altLang="en-US" sz="2000" i="1">
                <a:ea typeface="ＭＳ Ｐゴシック" panose="020B0600070205080204" pitchFamily="34" charset="-128"/>
              </a:rPr>
              <a:t>k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  <a:sym typeface="Symbol" pitchFamily="2" charset="2"/>
              </a:rPr>
              <a:t>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crane1</a:t>
            </a:r>
            <a:r>
              <a:rPr lang="en-US" altLang="en-US" sz="2000">
                <a:ea typeface="ＭＳ Ｐゴシック" panose="020B0600070205080204" pitchFamily="34" charset="-128"/>
              </a:rPr>
              <a:t>, </a:t>
            </a:r>
            <a:r>
              <a:rPr lang="en-US" altLang="en-US" sz="2000" i="1">
                <a:ea typeface="ＭＳ Ｐゴシック" panose="020B0600070205080204" pitchFamily="34" charset="-128"/>
              </a:rPr>
              <a:t>l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  <a:sym typeface="Symbol" pitchFamily="2" charset="2"/>
              </a:rPr>
              <a:t>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loc1</a:t>
            </a:r>
            <a:r>
              <a:rPr lang="en-US" altLang="en-US" sz="2000">
                <a:ea typeface="ＭＳ Ｐゴシック" panose="020B0600070205080204" pitchFamily="34" charset="-128"/>
              </a:rPr>
              <a:t>, </a:t>
            </a:r>
            <a:r>
              <a:rPr lang="en-US" altLang="en-US" sz="2000" i="1">
                <a:ea typeface="ＭＳ Ｐゴシック" panose="020B0600070205080204" pitchFamily="34" charset="-128"/>
              </a:rPr>
              <a:t>c 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  <a:sym typeface="Symbol" pitchFamily="2" charset="2"/>
              </a:rPr>
              <a:t>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c3</a:t>
            </a:r>
            <a:r>
              <a:rPr lang="en-US" altLang="en-US" sz="2000">
                <a:ea typeface="ＭＳ Ｐゴシック" panose="020B0600070205080204" pitchFamily="34" charset="-128"/>
              </a:rPr>
              <a:t>, </a:t>
            </a:r>
            <a:r>
              <a:rPr lang="en-US" altLang="en-US" sz="2000" i="1">
                <a:ea typeface="ＭＳ Ｐゴシック" panose="020B0600070205080204" pitchFamily="34" charset="-128"/>
              </a:rPr>
              <a:t>d 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  <a:sym typeface="Symbol" pitchFamily="2" charset="2"/>
              </a:rPr>
              <a:t>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c1</a:t>
            </a:r>
            <a:r>
              <a:rPr lang="en-US" altLang="en-US" sz="2000">
                <a:ea typeface="ＭＳ Ｐゴシック" panose="020B0600070205080204" pitchFamily="34" charset="-128"/>
              </a:rPr>
              <a:t>, </a:t>
            </a:r>
            <a:r>
              <a:rPr lang="en-US" altLang="en-US" sz="2000" i="1">
                <a:ea typeface="ＭＳ Ｐゴシック" panose="020B0600070205080204" pitchFamily="34" charset="-128"/>
              </a:rPr>
              <a:t>p 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  <a:sym typeface="Symbol" pitchFamily="2" charset="2"/>
              </a:rPr>
              <a:t>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p1</a:t>
            </a:r>
            <a:r>
              <a:rPr lang="en-US" altLang="en-US" sz="2000">
                <a:ea typeface="ＭＳ Ｐゴシック" panose="020B0600070205080204" pitchFamily="34" charset="-128"/>
              </a:rPr>
              <a:t>}</a:t>
            </a:r>
          </a:p>
          <a:p>
            <a:pPr lvl="1" defTabSz="635000">
              <a:tabLst>
                <a:tab pos="1549400" algn="l"/>
              </a:tabLst>
            </a:pPr>
            <a:r>
              <a:rPr lang="en-US" altLang="en-US" sz="2000">
                <a:ea typeface="ＭＳ Ｐゴシック" panose="020B0600070205080204" pitchFamily="34" charset="-128"/>
              </a:rPr>
              <a:t>Then  (take(</a:t>
            </a:r>
            <a:r>
              <a:rPr lang="en-US" altLang="en-US" sz="2000" i="1">
                <a:ea typeface="ＭＳ Ｐゴシック" panose="020B0600070205080204" pitchFamily="34" charset="-128"/>
              </a:rPr>
              <a:t>k,l,c,d,p</a:t>
            </a:r>
            <a:r>
              <a:rPr lang="en-US" altLang="en-US" sz="2000">
                <a:ea typeface="ＭＳ Ｐゴシック" panose="020B0600070205080204" pitchFamily="34" charset="-128"/>
              </a:rPr>
              <a:t>))</a:t>
            </a:r>
            <a:r>
              <a:rPr lang="en-US" altLang="en-US" sz="2000" i="1">
                <a:ea typeface="ＭＳ Ｐゴシック" panose="020B0600070205080204" pitchFamily="34" charset="-128"/>
                <a:sym typeface="Symbol" pitchFamily="2" charset="2"/>
              </a:rPr>
              <a:t></a:t>
            </a:r>
            <a:r>
              <a:rPr lang="en-US" altLang="en-US" sz="2000">
                <a:ea typeface="ＭＳ Ｐゴシック" panose="020B0600070205080204" pitchFamily="34" charset="-128"/>
              </a:rPr>
              <a:t>  is the following action:</a:t>
            </a:r>
          </a:p>
          <a:p>
            <a:pPr marL="2400300" lvl="3" indent="-1143000" defTabSz="635000">
              <a:lnSpc>
                <a:spcPct val="110000"/>
              </a:lnSpc>
              <a:spcBef>
                <a:spcPts val="500"/>
              </a:spcBef>
              <a:buFont typeface="Times" pitchFamily="2" charset="0"/>
              <a:buNone/>
              <a:tabLst>
                <a:tab pos="1549400" algn="l"/>
              </a:tabLst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take(crane1,loc1,c3,c1,p1)</a:t>
            </a:r>
          </a:p>
          <a:p>
            <a:pPr marL="2400300" lvl="3" indent="-1143000" defTabSz="635000">
              <a:lnSpc>
                <a:spcPct val="110000"/>
              </a:lnSpc>
              <a:spcBef>
                <a:spcPts val="500"/>
              </a:spcBef>
              <a:buFont typeface="Times" pitchFamily="2" charset="0"/>
              <a:buNone/>
              <a:tabLst>
                <a:tab pos="1549400" algn="l"/>
              </a:tabLst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  </a:t>
            </a:r>
            <a:r>
              <a:rPr lang="en-US" altLang="en-US" sz="2000">
                <a:latin typeface="Times" pitchFamily="2" charset="0"/>
                <a:ea typeface="ＭＳ Ｐゴシック" panose="020B0600070205080204" pitchFamily="34" charset="-128"/>
                <a:sym typeface="Symbol" pitchFamily="2" charset="2"/>
              </a:rPr>
              <a:t>precond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:	belong(crane,loc1), attached(p1,loc1), empty(crane1), top(c3,p1), on(c3,c1)</a:t>
            </a:r>
          </a:p>
          <a:p>
            <a:pPr marL="2400300" lvl="3" indent="-1143000" defTabSz="635000">
              <a:lnSpc>
                <a:spcPct val="110000"/>
              </a:lnSpc>
              <a:spcBef>
                <a:spcPts val="500"/>
              </a:spcBef>
              <a:buFont typeface="Times" pitchFamily="2" charset="0"/>
              <a:buNone/>
              <a:tabLst>
                <a:tab pos="1549400" algn="l"/>
              </a:tabLst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    </a:t>
            </a:r>
            <a:r>
              <a:rPr lang="en-US" altLang="en-US" sz="2000">
                <a:latin typeface="Times" pitchFamily="2" charset="0"/>
                <a:ea typeface="ＭＳ Ｐゴシック" panose="020B0600070205080204" pitchFamily="34" charset="-128"/>
                <a:sym typeface="Symbol" pitchFamily="2" charset="2"/>
              </a:rPr>
              <a:t>effects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  <a:t>:	holding(crane1,c3), empty(crane1), in(c3,p1), top(c3,p1), on(c3,c1), top(c1,p1)</a:t>
            </a:r>
            <a:b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itchFamily="2" charset="2"/>
              </a:rPr>
            </a:br>
            <a:endParaRPr lang="en-US" altLang="en-US" sz="1800" baseline="300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defTabSz="635000">
              <a:tabLst>
                <a:tab pos="1549400" algn="l"/>
              </a:tabLst>
            </a:pPr>
            <a:r>
              <a:rPr lang="en-US" altLang="en-US" sz="2000">
                <a:latin typeface="Times" pitchFamily="2" charset="0"/>
                <a:ea typeface="ＭＳ Ｐゴシック" panose="020B0600070205080204" pitchFamily="34" charset="-128"/>
              </a:rPr>
              <a:t>i.e., crane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crane1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at location </a:t>
            </a:r>
            <a:r>
              <a:rPr lang="en-US" altLang="en-US" sz="19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loc1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takes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c3</a:t>
            </a: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>
                <a:ea typeface="ＭＳ Ｐゴシック" panose="020B0600070205080204" pitchFamily="34" charset="-128"/>
              </a:rPr>
              <a:t>off of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c1</a:t>
            </a:r>
            <a:r>
              <a:rPr lang="en-US" altLang="en-US" sz="2000">
                <a:ea typeface="ＭＳ Ｐゴシック" panose="020B0600070205080204" pitchFamily="34" charset="-128"/>
              </a:rPr>
              <a:t> in pile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p1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7D7F09C-F1AA-8229-CD05-9350AAD2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" t="4500" r="10625" b="36005"/>
          <a:stretch>
            <a:fillRect/>
          </a:stretch>
        </p:blipFill>
        <p:spPr bwMode="auto">
          <a:xfrm>
            <a:off x="4237038" y="76200"/>
            <a:ext cx="4906962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854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E6E3085A-4F78-4E42-58F1-194BF5917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5295900"/>
            <a:ext cx="1828800" cy="1562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69E86D5-2D21-1B47-71D8-140A3E5C5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950"/>
            <a:ext cx="7404100" cy="662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451C75B-F244-BC3B-E507-96E681853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3340100"/>
            <a:ext cx="3556000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C46BE4-59CF-C075-F7A2-E47D8AD9D1E7}"/>
              </a:ext>
            </a:extLst>
          </p:cNvPr>
          <p:cNvSpPr txBox="1">
            <a:spLocks noChangeArrowheads="1"/>
          </p:cNvSpPr>
          <p:nvPr/>
        </p:nvSpPr>
        <p:spPr>
          <a:xfrm>
            <a:off x="5562600" y="266700"/>
            <a:ext cx="3581400" cy="307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b="1">
                <a:ea typeface="ＭＳ Ｐゴシック" panose="020B0600070205080204" pitchFamily="34" charset="-128"/>
              </a:rPr>
              <a:t>Planning domain</a:t>
            </a:r>
            <a:r>
              <a:rPr lang="en-US" altLang="en-US" sz="2000">
                <a:ea typeface="ＭＳ Ｐゴシック" panose="020B0600070205080204" pitchFamily="34" charset="-128"/>
              </a:rPr>
              <a:t>: language plus operators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Corresponds to a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set of state-transition systems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Example:</a:t>
            </a:r>
            <a:br>
              <a:rPr lang="en-US" altLang="en-US" sz="2000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operators for the DWR domain</a:t>
            </a:r>
          </a:p>
          <a:p>
            <a:endParaRPr lang="en-US" altLang="en-US" sz="20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7475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1EE3C-7D55-0F49-3301-44042AC8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200"/>
              <a:t>PDDL: Planning Domain Definition Language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7994C-BC2F-AAE2-2859-01A3BF838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893847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230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CD20-3831-2F77-5ECE-EB92867E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Example: DWR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2FA8-936E-C7BD-34CD-6B675AE9F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dirty="0"/>
              <a:t>(define (domain dock-worker-robot)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	(:requirements :strips :typing ) 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	(:types </a:t>
            </a:r>
            <a:br>
              <a:rPr lang="en-US" altLang="en-US" sz="2000" dirty="0"/>
            </a:br>
            <a:r>
              <a:rPr lang="en-US" altLang="en-US" sz="2000" dirty="0"/>
              <a:t>		location 	;there are several connected locations </a:t>
            </a:r>
            <a:br>
              <a:rPr lang="en-US" altLang="en-US" sz="2000" dirty="0"/>
            </a:br>
            <a:r>
              <a:rPr lang="en-US" altLang="en-US" sz="2000" dirty="0"/>
              <a:t>		pile 		;is attached to a location, </a:t>
            </a:r>
            <a:br>
              <a:rPr lang="en-US" altLang="en-US" sz="2000" dirty="0"/>
            </a:br>
            <a:r>
              <a:rPr lang="en-US" altLang="en-US" sz="2000" dirty="0"/>
              <a:t>					;it holds a pallet and a stack of containers </a:t>
            </a:r>
            <a:br>
              <a:rPr lang="en-US" altLang="en-US" sz="2000" dirty="0"/>
            </a:br>
            <a:r>
              <a:rPr lang="en-US" altLang="en-US" sz="2000" dirty="0"/>
              <a:t>		robot 	;holds at most 1 container, </a:t>
            </a:r>
            <a:br>
              <a:rPr lang="en-US" altLang="en-US" sz="2000" dirty="0"/>
            </a:br>
            <a:r>
              <a:rPr lang="en-US" altLang="en-US" sz="2000" dirty="0"/>
              <a:t>					;only 1 robot per location </a:t>
            </a:r>
            <a:br>
              <a:rPr lang="en-US" altLang="en-US" sz="2000" dirty="0"/>
            </a:br>
            <a:r>
              <a:rPr lang="en-US" altLang="en-US" sz="2000" dirty="0"/>
              <a:t>		crane 	;belongs to a location to pickup containers </a:t>
            </a:r>
            <a:br>
              <a:rPr lang="en-US" altLang="en-US" sz="2000" dirty="0"/>
            </a:br>
            <a:r>
              <a:rPr lang="en-US" altLang="en-US" sz="2000" dirty="0"/>
              <a:t>		container ) 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…)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6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70" y="856180"/>
            <a:ext cx="3959556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>
              <a:tabLst>
                <a:tab pos="4760595" algn="l"/>
                <a:tab pos="5319395" algn="l"/>
                <a:tab pos="7708265" algn="l"/>
              </a:tabLst>
            </a:pPr>
            <a:r>
              <a:rPr lang="en-US" sz="2500" kern="1200" spc="-38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</a:t>
            </a:r>
            <a:r>
              <a:rPr lang="en-US" sz="25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Study</a:t>
            </a:r>
            <a:r>
              <a:rPr lang="en-US" sz="25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Planning </a:t>
            </a:r>
            <a:r>
              <a:rPr lang="en-US" sz="25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AI?</a:t>
            </a: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123821"/>
            <a:ext cx="373130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43039" y="2330505"/>
            <a:ext cx="3958549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4965" marR="1686560" indent="-228600">
              <a:lnSpc>
                <a:spcPct val="90000"/>
              </a:lnSpc>
              <a:spcBef>
                <a:spcPts val="480"/>
              </a:spcBef>
              <a:buSzPct val="68518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700"/>
              <a:t>scientific</a:t>
            </a:r>
            <a:r>
              <a:rPr lang="en-US" sz="1700" spc="-10"/>
              <a:t> </a:t>
            </a:r>
            <a:r>
              <a:rPr lang="en-US" sz="1700"/>
              <a:t>goal</a:t>
            </a:r>
            <a:r>
              <a:rPr lang="en-US" sz="1700" spc="-5"/>
              <a:t> </a:t>
            </a:r>
            <a:r>
              <a:rPr lang="en-US" sz="1700"/>
              <a:t>of</a:t>
            </a:r>
            <a:r>
              <a:rPr lang="en-US" sz="1700" spc="-5"/>
              <a:t> </a:t>
            </a:r>
            <a:r>
              <a:rPr lang="en-US" sz="1700" spc="-25"/>
              <a:t>AI: </a:t>
            </a:r>
            <a:r>
              <a:rPr lang="en-US" sz="1700"/>
              <a:t>understand</a:t>
            </a:r>
            <a:r>
              <a:rPr lang="en-US" sz="1700" spc="-5"/>
              <a:t> </a:t>
            </a:r>
            <a:r>
              <a:rPr lang="en-US" sz="1700" spc="-10"/>
              <a:t>intelligence</a:t>
            </a:r>
            <a:endParaRPr lang="en-US" sz="1700"/>
          </a:p>
          <a:p>
            <a:pPr marL="748665" marR="76200" lvl="1" indent="-228600">
              <a:lnSpc>
                <a:spcPct val="90000"/>
              </a:lnSpc>
              <a:spcBef>
                <a:spcPts val="500"/>
              </a:spcBef>
              <a:buClr>
                <a:srgbClr val="3732A0"/>
              </a:buClr>
              <a:buSzPct val="150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lang="en-US" sz="1700"/>
              <a:t>planning</a:t>
            </a:r>
            <a:r>
              <a:rPr lang="en-US" sz="1700" spc="-15"/>
              <a:t> </a:t>
            </a:r>
            <a:r>
              <a:rPr lang="en-US" sz="1700"/>
              <a:t>is</a:t>
            </a:r>
            <a:r>
              <a:rPr lang="en-US" sz="1700" spc="-5"/>
              <a:t> </a:t>
            </a:r>
            <a:r>
              <a:rPr lang="en-US" sz="1700"/>
              <a:t>an important</a:t>
            </a:r>
            <a:r>
              <a:rPr lang="en-US" sz="1700" spc="-5"/>
              <a:t> </a:t>
            </a:r>
            <a:r>
              <a:rPr lang="en-US" sz="1700"/>
              <a:t>component</a:t>
            </a:r>
            <a:r>
              <a:rPr lang="en-US" sz="1700" spc="-5"/>
              <a:t> </a:t>
            </a:r>
            <a:r>
              <a:rPr lang="en-US" sz="1700" spc="-25"/>
              <a:t>of </a:t>
            </a:r>
            <a:r>
              <a:rPr lang="en-US" sz="1700"/>
              <a:t>rational</a:t>
            </a:r>
            <a:r>
              <a:rPr lang="en-US" sz="1700" spc="-20"/>
              <a:t> </a:t>
            </a:r>
            <a:r>
              <a:rPr lang="en-US" sz="1700"/>
              <a:t>(intelligent)</a:t>
            </a:r>
            <a:r>
              <a:rPr lang="en-US" sz="1700" spc="-10"/>
              <a:t> behaviour</a:t>
            </a:r>
            <a:endParaRPr lang="en-US" sz="1700"/>
          </a:p>
          <a:p>
            <a:pPr lvl="1" indent="-228600">
              <a:lnSpc>
                <a:spcPct val="90000"/>
              </a:lnSpc>
              <a:buClr>
                <a:srgbClr val="3732A0"/>
              </a:buClr>
              <a:buFont typeface="Arial" panose="020B0604020202020204" pitchFamily="34" charset="0"/>
              <a:buChar char="•"/>
            </a:pPr>
            <a:endParaRPr lang="en-US" sz="1700"/>
          </a:p>
          <a:p>
            <a:pPr marL="354965" marR="1763395" indent="-228600">
              <a:lnSpc>
                <a:spcPct val="90000"/>
              </a:lnSpc>
              <a:spcBef>
                <a:spcPts val="1405"/>
              </a:spcBef>
              <a:buSzPct val="68518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700"/>
              <a:t>engineering goal of</a:t>
            </a:r>
            <a:r>
              <a:rPr lang="en-US" sz="1700" spc="-5"/>
              <a:t> </a:t>
            </a:r>
            <a:r>
              <a:rPr lang="en-US" sz="1700" spc="-25"/>
              <a:t>AI: </a:t>
            </a:r>
            <a:r>
              <a:rPr lang="en-US" sz="1700"/>
              <a:t>build</a:t>
            </a:r>
            <a:r>
              <a:rPr lang="en-US" sz="1700" spc="-5"/>
              <a:t> </a:t>
            </a:r>
            <a:r>
              <a:rPr lang="en-US" sz="1700"/>
              <a:t>intelligent</a:t>
            </a:r>
            <a:r>
              <a:rPr lang="en-US" sz="1700" spc="-5"/>
              <a:t> </a:t>
            </a:r>
            <a:r>
              <a:rPr lang="en-US" sz="1700" spc="-10"/>
              <a:t>entities</a:t>
            </a:r>
            <a:endParaRPr lang="en-US" sz="1700"/>
          </a:p>
          <a:p>
            <a:pPr marL="748665" marR="5080" lvl="1" indent="-228600">
              <a:lnSpc>
                <a:spcPct val="90000"/>
              </a:lnSpc>
              <a:spcBef>
                <a:spcPts val="445"/>
              </a:spcBef>
              <a:buClr>
                <a:srgbClr val="3732A0"/>
              </a:buClr>
              <a:buSzPct val="150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lang="en-US" sz="1700"/>
              <a:t>build</a:t>
            </a:r>
            <a:r>
              <a:rPr lang="en-US" sz="1700" spc="-5"/>
              <a:t> </a:t>
            </a:r>
            <a:r>
              <a:rPr lang="en-US" sz="1700"/>
              <a:t>planning</a:t>
            </a:r>
            <a:r>
              <a:rPr lang="en-US" sz="1700" spc="-5"/>
              <a:t> </a:t>
            </a:r>
            <a:r>
              <a:rPr lang="en-US" sz="1700"/>
              <a:t>software</a:t>
            </a:r>
            <a:r>
              <a:rPr lang="en-US" sz="1700" spc="-5"/>
              <a:t> </a:t>
            </a:r>
            <a:r>
              <a:rPr lang="en-US" sz="1700"/>
              <a:t>for</a:t>
            </a:r>
            <a:r>
              <a:rPr lang="en-US" sz="1700" spc="-5"/>
              <a:t> </a:t>
            </a:r>
            <a:r>
              <a:rPr lang="en-US" sz="1700" spc="-10"/>
              <a:t>choosing </a:t>
            </a:r>
            <a:r>
              <a:rPr lang="en-US" sz="1700"/>
              <a:t>and</a:t>
            </a:r>
            <a:r>
              <a:rPr lang="en-US" sz="1700" spc="-15"/>
              <a:t> </a:t>
            </a:r>
            <a:r>
              <a:rPr lang="en-US" sz="1700"/>
              <a:t>organizing actions</a:t>
            </a:r>
            <a:r>
              <a:rPr lang="en-US" sz="1700" spc="-10"/>
              <a:t> </a:t>
            </a:r>
            <a:r>
              <a:rPr lang="en-US" sz="1700"/>
              <a:t>for</a:t>
            </a:r>
            <a:r>
              <a:rPr lang="en-US" sz="1700" spc="-5"/>
              <a:t> </a:t>
            </a:r>
            <a:r>
              <a:rPr lang="en-US" sz="1700" spc="-10"/>
              <a:t>autonomous </a:t>
            </a:r>
            <a:r>
              <a:rPr lang="en-US" sz="1700"/>
              <a:t>intelligent</a:t>
            </a:r>
            <a:r>
              <a:rPr lang="en-US" sz="1700" spc="-20"/>
              <a:t> </a:t>
            </a:r>
            <a:r>
              <a:rPr lang="en-US" sz="1700" spc="-10"/>
              <a:t>machines</a:t>
            </a:r>
            <a:endParaRPr lang="en-US" sz="17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7447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r="1796" b="2"/>
          <a:stretch/>
        </p:blipFill>
        <p:spPr>
          <a:xfrm>
            <a:off x="5312567" y="581892"/>
            <a:ext cx="3298075" cy="2518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05479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ject 5"/>
          <p:cNvPicPr/>
          <p:nvPr/>
        </p:nvPicPr>
        <p:blipFill rotWithShape="1">
          <a:blip r:embed="rId3" cstate="print"/>
          <a:srcRect t="27839" r="-5" b="15481"/>
          <a:stretch/>
        </p:blipFill>
        <p:spPr>
          <a:xfrm>
            <a:off x="5312567" y="3707894"/>
            <a:ext cx="3296677" cy="251875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95D7-7111-A385-49BD-0C9EC5A3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Example: DWR Predicates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0700-2CE9-41BD-3AE6-E2809DF7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sz="2400" dirty="0"/>
              <a:t>(:predicates </a:t>
            </a:r>
            <a:br>
              <a:rPr lang="en-US" altLang="en-US" sz="2400" dirty="0"/>
            </a:br>
            <a:r>
              <a:rPr lang="en-US" altLang="en-US" sz="2400" dirty="0"/>
              <a:t>	(adjacent ?l1 ?l2 - location) 	;location ?l1 is adjacent to ?l2 </a:t>
            </a:r>
            <a:br>
              <a:rPr lang="en-US" altLang="en-US" sz="2400" dirty="0"/>
            </a:br>
            <a:r>
              <a:rPr lang="en-US" altLang="en-US" sz="2400" dirty="0"/>
              <a:t>	(attached ?p - pile ?l - location) 	;pile ?p attached to location ?l </a:t>
            </a:r>
            <a:br>
              <a:rPr lang="en-US" altLang="en-US" sz="2400" dirty="0"/>
            </a:br>
            <a:r>
              <a:rPr lang="en-US" altLang="en-US" sz="2400" dirty="0"/>
              <a:t>	(belong ?k - crane ?l - location) 	;crane ?k belongs to location ?l 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	(at ?r - robot ?l - location) 	;robot ?r is at location ?l </a:t>
            </a:r>
            <a:br>
              <a:rPr lang="en-US" altLang="en-US" sz="2400" dirty="0"/>
            </a:br>
            <a:r>
              <a:rPr lang="en-US" altLang="en-US" sz="2400" dirty="0"/>
              <a:t>	(occupied ?l - location) 	;there is a robot at location ?l </a:t>
            </a:r>
            <a:br>
              <a:rPr lang="en-US" altLang="en-US" sz="2400" dirty="0"/>
            </a:br>
            <a:r>
              <a:rPr lang="en-US" altLang="en-US" sz="2400" dirty="0"/>
              <a:t>	(loaded ?r - robot ?c - container ) 	;robot ?r is loaded with container ?c </a:t>
            </a:r>
            <a:br>
              <a:rPr lang="en-US" altLang="en-US" sz="2400" dirty="0"/>
            </a:br>
            <a:r>
              <a:rPr lang="en-US" altLang="en-US" sz="2400" dirty="0"/>
              <a:t>	(unloaded ?r - robot) 	;robot ?r is empty 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	(holding ?k - crane ?c - container) 	;crane ?k is holding a container ?c </a:t>
            </a:r>
            <a:br>
              <a:rPr lang="en-US" altLang="en-US" sz="2400" dirty="0"/>
            </a:br>
            <a:r>
              <a:rPr lang="en-US" altLang="en-US" sz="2400" dirty="0"/>
              <a:t>	(empty ?k - crane) 	;crane ?k is empty 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	(in ?c - container ?p - pile) 	;container ?c is within pile ?p </a:t>
            </a:r>
            <a:br>
              <a:rPr lang="en-US" altLang="en-US" sz="2400" dirty="0"/>
            </a:br>
            <a:r>
              <a:rPr lang="en-US" altLang="en-US" sz="2400" dirty="0"/>
              <a:t>	(top ?c - container ?p - pile) 	;container ?c is on top of pile ?p </a:t>
            </a:r>
            <a:br>
              <a:rPr lang="en-US" altLang="en-US" sz="2400" dirty="0"/>
            </a:br>
            <a:r>
              <a:rPr lang="en-US" altLang="en-US" sz="2400" dirty="0"/>
              <a:t>	(on ?c1 - container ?c2 - container)	;container ?c1 is on container ?c2 </a:t>
            </a:r>
            <a:br>
              <a:rPr lang="en-US" altLang="en-US" sz="2400" dirty="0"/>
            </a:br>
            <a:r>
              <a:rPr lang="en-US" altLang="en-US" sz="2400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14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4095-6290-5944-4C70-0BD513F7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Example: DWR 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ED56-C351-0CCE-04A3-A4D782640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588">
              <a:buFont typeface="Wingdings" pitchFamily="2" charset="2"/>
              <a:buNone/>
              <a:tabLst>
                <a:tab pos="357188" algn="l"/>
                <a:tab pos="715963" algn="l"/>
                <a:tab pos="1073150" algn="l"/>
                <a:tab pos="1431925" algn="l"/>
                <a:tab pos="2146300" algn="l"/>
              </a:tabLst>
            </a:pPr>
            <a:r>
              <a:rPr lang="en-US" altLang="en-US" sz="2400" dirty="0"/>
              <a:t>;; moves a robot between two adjacent locations </a:t>
            </a:r>
          </a:p>
          <a:p>
            <a:pPr marL="0" indent="1588">
              <a:buFont typeface="Wingdings" pitchFamily="2" charset="2"/>
              <a:buNone/>
              <a:tabLst>
                <a:tab pos="357188" algn="l"/>
                <a:tab pos="715963" algn="l"/>
                <a:tab pos="1073150" algn="l"/>
                <a:tab pos="1431925" algn="l"/>
                <a:tab pos="2146300" algn="l"/>
              </a:tabLst>
            </a:pPr>
            <a:r>
              <a:rPr lang="en-US" altLang="en-US" sz="2400" dirty="0"/>
              <a:t>(:action move </a:t>
            </a:r>
            <a:br>
              <a:rPr lang="en-US" altLang="en-US" sz="2400" dirty="0"/>
            </a:br>
            <a:r>
              <a:rPr lang="en-US" altLang="en-US" sz="2400" dirty="0"/>
              <a:t>	:parameters (?r - robot ?from ?to - location) </a:t>
            </a:r>
            <a:br>
              <a:rPr lang="en-US" altLang="en-US" sz="2400" dirty="0"/>
            </a:br>
            <a:r>
              <a:rPr lang="en-US" altLang="en-US" sz="2400" dirty="0"/>
              <a:t>	:precondition (and </a:t>
            </a:r>
            <a:br>
              <a:rPr lang="en-US" altLang="en-US" sz="2400" dirty="0"/>
            </a:br>
            <a:r>
              <a:rPr lang="en-US" altLang="en-US" sz="2400" dirty="0"/>
              <a:t>		(adjacent ?from ?to) (at ?r ?from) </a:t>
            </a:r>
            <a:br>
              <a:rPr lang="en-US" altLang="en-US" sz="2400" dirty="0"/>
            </a:br>
            <a:r>
              <a:rPr lang="en-US" altLang="en-US" sz="2400" dirty="0"/>
              <a:t>		(not (occupied ?to))) </a:t>
            </a:r>
            <a:br>
              <a:rPr lang="en-US" altLang="en-US" sz="2400" dirty="0"/>
            </a:br>
            <a:r>
              <a:rPr lang="en-US" altLang="en-US" sz="2400" dirty="0"/>
              <a:t>	:effect (and </a:t>
            </a:r>
            <a:br>
              <a:rPr lang="en-US" altLang="en-US" sz="2400" dirty="0"/>
            </a:br>
            <a:r>
              <a:rPr lang="en-US" altLang="en-US" sz="2400" dirty="0"/>
              <a:t>		(at ?r ?to) (occupied ?to) </a:t>
            </a:r>
          </a:p>
          <a:p>
            <a:pPr marL="0" indent="1588">
              <a:buFont typeface="Wingdings" pitchFamily="2" charset="2"/>
              <a:buNone/>
              <a:tabLst>
                <a:tab pos="357188" algn="l"/>
                <a:tab pos="715963" algn="l"/>
                <a:tab pos="1073150" algn="l"/>
                <a:tab pos="1431925" algn="l"/>
                <a:tab pos="2146300" algn="l"/>
              </a:tabLst>
            </a:pPr>
            <a:r>
              <a:rPr lang="en-US" altLang="en-US" sz="2400" dirty="0"/>
              <a:t>		(not (occupied ?from)) (not (at ?r ?from)) ))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98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AFBBEDD3-0773-436C-9482-CEF2D8374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GB" altLang="en-US"/>
              <a:t>Example: DWR Problem</a:t>
            </a:r>
            <a:endParaRPr lang="en-US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1E5093-914B-B1B3-DF9F-AFBCFA4D9969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905000"/>
            <a:ext cx="37719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588">
              <a:lnSpc>
                <a:spcPct val="80000"/>
              </a:lnSpc>
              <a:buFont typeface="Wingdings" pitchFamily="2" charset="2"/>
              <a:buNone/>
              <a:tabLst>
                <a:tab pos="357188" algn="l"/>
                <a:tab pos="715963" algn="l"/>
                <a:tab pos="1073150" algn="l"/>
                <a:tab pos="2146300" algn="l"/>
              </a:tabLst>
            </a:pPr>
            <a:r>
              <a:rPr lang="en-US" altLang="en-US" sz="1400"/>
              <a:t>;; a simple DWR problem with 1 robot and 2 locations  </a:t>
            </a:r>
            <a:br>
              <a:rPr lang="en-US" altLang="en-US" sz="1400"/>
            </a:br>
            <a:r>
              <a:rPr lang="en-US" altLang="en-US" sz="1400"/>
              <a:t>(define (problem dwrpb1) </a:t>
            </a:r>
            <a:br>
              <a:rPr lang="en-US" altLang="en-US" sz="1400"/>
            </a:br>
            <a:r>
              <a:rPr lang="en-US" altLang="en-US" sz="1400"/>
              <a:t>	(:domain dock-worker-robot) </a:t>
            </a:r>
            <a:br>
              <a:rPr lang="en-US" altLang="en-US" sz="1400"/>
            </a:br>
            <a:r>
              <a:rPr lang="en-US" altLang="en-US" sz="1400"/>
              <a:t>	(:objects </a:t>
            </a:r>
            <a:br>
              <a:rPr lang="en-US" altLang="en-US" sz="1400"/>
            </a:br>
            <a:r>
              <a:rPr lang="en-US" altLang="en-US" sz="1400"/>
              <a:t>		r1 - robot </a:t>
            </a:r>
            <a:br>
              <a:rPr lang="en-US" altLang="en-US" sz="1400"/>
            </a:br>
            <a:r>
              <a:rPr lang="en-US" altLang="en-US" sz="1400"/>
              <a:t>		l1 l2 - location </a:t>
            </a:r>
            <a:br>
              <a:rPr lang="en-US" altLang="en-US" sz="1400"/>
            </a:br>
            <a:r>
              <a:rPr lang="en-US" altLang="en-US" sz="1400"/>
              <a:t>		k1 k2 - crane </a:t>
            </a:r>
            <a:br>
              <a:rPr lang="en-US" altLang="en-US" sz="1400"/>
            </a:br>
            <a:r>
              <a:rPr lang="en-US" altLang="en-US" sz="1400"/>
              <a:t>		p1 q1 p2 q2 - pile </a:t>
            </a:r>
            <a:br>
              <a:rPr lang="en-US" altLang="en-US" sz="1400"/>
            </a:br>
            <a:r>
              <a:rPr lang="en-US" altLang="en-US" sz="1400"/>
              <a:t>		ca cb cc cd ce cf pallet - container)</a:t>
            </a:r>
            <a:br>
              <a:rPr lang="en-US" altLang="en-US" sz="1400"/>
            </a:br>
            <a:r>
              <a:rPr lang="en-US" altLang="en-US" sz="1400"/>
              <a:t>	(:init </a:t>
            </a:r>
            <a:br>
              <a:rPr lang="en-US" altLang="en-US" sz="1400"/>
            </a:br>
            <a:r>
              <a:rPr lang="en-US" altLang="en-US" sz="1400"/>
              <a:t>		(adjacent l1 l2) </a:t>
            </a:r>
            <a:br>
              <a:rPr lang="en-US" altLang="en-US" sz="1400"/>
            </a:br>
            <a:r>
              <a:rPr lang="en-US" altLang="en-US" sz="1400"/>
              <a:t>		(adjacent l2 l1) </a:t>
            </a:r>
            <a:br>
              <a:rPr lang="en-US" altLang="en-US" sz="1400"/>
            </a:br>
            <a:r>
              <a:rPr lang="en-US" altLang="en-US" sz="1400"/>
              <a:t>		(attached p1 l1)</a:t>
            </a:r>
            <a:br>
              <a:rPr lang="en-US" altLang="en-US" sz="1400"/>
            </a:br>
            <a:r>
              <a:rPr lang="en-US" altLang="en-US" sz="1400"/>
              <a:t>		(attached q1 l1)</a:t>
            </a:r>
            <a:br>
              <a:rPr lang="en-US" altLang="en-US" sz="1400"/>
            </a:br>
            <a:r>
              <a:rPr lang="en-US" altLang="en-US" sz="1400"/>
              <a:t>		(attached p2 l2)</a:t>
            </a:r>
            <a:br>
              <a:rPr lang="en-US" altLang="en-US" sz="1400"/>
            </a:br>
            <a:r>
              <a:rPr lang="en-US" altLang="en-US" sz="1400"/>
              <a:t>		(attached q2 l2)</a:t>
            </a:r>
            <a:br>
              <a:rPr lang="en-US" altLang="en-US" sz="1400"/>
            </a:br>
            <a:r>
              <a:rPr lang="en-US" altLang="en-US" sz="1400"/>
              <a:t>		(belong k1 l1)</a:t>
            </a:r>
            <a:br>
              <a:rPr lang="en-US" altLang="en-US" sz="1400"/>
            </a:br>
            <a:r>
              <a:rPr lang="en-US" altLang="en-US" sz="1400"/>
              <a:t>		(belong k2 l2) </a:t>
            </a:r>
            <a:br>
              <a:rPr lang="en-US" altLang="en-US" sz="1400"/>
            </a:br>
            <a:br>
              <a:rPr lang="en-US" altLang="en-US" sz="1400"/>
            </a:br>
            <a:r>
              <a:rPr lang="en-US" altLang="en-US" sz="1400"/>
              <a:t>		(in ca p1) (in cb p1) (in cc p1)</a:t>
            </a:r>
            <a:br>
              <a:rPr lang="en-US" altLang="en-US" sz="1400"/>
            </a:br>
            <a:r>
              <a:rPr lang="en-US" altLang="en-US" sz="1400"/>
              <a:t>		(on ca pallet) (on cb ca) (on cc cb)</a:t>
            </a:r>
            <a:br>
              <a:rPr lang="en-US" altLang="en-US" sz="1400"/>
            </a:br>
            <a:r>
              <a:rPr lang="en-US" altLang="en-US" sz="1400"/>
              <a:t>		(top cc p1)</a:t>
            </a:r>
            <a:endParaRPr lang="en-US" altLang="en-US" sz="14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E093C5B-FED3-8916-37CB-C40C261BD253}"/>
              </a:ext>
            </a:extLst>
          </p:cNvPr>
          <p:cNvSpPr txBox="1">
            <a:spLocks noChangeArrowheads="1"/>
          </p:cNvSpPr>
          <p:nvPr/>
        </p:nvSpPr>
        <p:spPr>
          <a:xfrm>
            <a:off x="4686300" y="1905000"/>
            <a:ext cx="3771900" cy="4038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pitchFamily="2" charset="2"/>
              <a:buNone/>
              <a:tabLst>
                <a:tab pos="357188" algn="l"/>
                <a:tab pos="715963" algn="l"/>
              </a:tabLst>
            </a:pPr>
            <a:r>
              <a:rPr lang="en-US" altLang="en-US" sz="1400"/>
              <a:t>		(in cd q1) (in ce q1) (in cf q1) </a:t>
            </a:r>
            <a:br>
              <a:rPr lang="en-US" altLang="en-US" sz="1400"/>
            </a:br>
            <a:r>
              <a:rPr lang="en-US" altLang="en-US" sz="1400"/>
              <a:t>		(on cd pallet) (on ce cd) (on cf ce) </a:t>
            </a:r>
            <a:br>
              <a:rPr lang="en-US" altLang="en-US" sz="1400"/>
            </a:br>
            <a:r>
              <a:rPr lang="en-US" altLang="en-US" sz="1400"/>
              <a:t>		(top cf q1) </a:t>
            </a:r>
            <a:br>
              <a:rPr lang="en-US" altLang="en-US" sz="1400"/>
            </a:br>
            <a:br>
              <a:rPr lang="en-US" altLang="en-US" sz="1400"/>
            </a:br>
            <a:r>
              <a:rPr lang="en-US" altLang="en-US" sz="1400"/>
              <a:t>		(top pallet p2) </a:t>
            </a:r>
            <a:br>
              <a:rPr lang="en-US" altLang="en-US" sz="1400"/>
            </a:br>
            <a:r>
              <a:rPr lang="en-US" altLang="en-US" sz="1400"/>
              <a:t>		(top pallet q2) </a:t>
            </a:r>
            <a:br>
              <a:rPr lang="en-US" altLang="en-US" sz="1400"/>
            </a:br>
            <a:br>
              <a:rPr lang="en-US" altLang="en-US" sz="1400"/>
            </a:br>
            <a:r>
              <a:rPr lang="en-US" altLang="en-US" sz="1400"/>
              <a:t>		(at r1 l1) </a:t>
            </a:r>
            <a:br>
              <a:rPr lang="en-US" altLang="en-US" sz="1400"/>
            </a:br>
            <a:r>
              <a:rPr lang="en-US" altLang="en-US" sz="1400"/>
              <a:t>		(unloaded r1) </a:t>
            </a:r>
            <a:br>
              <a:rPr lang="en-US" altLang="en-US" sz="1400"/>
            </a:br>
            <a:r>
              <a:rPr lang="en-US" altLang="en-US" sz="1400"/>
              <a:t>		(occupied l1) </a:t>
            </a:r>
            <a:br>
              <a:rPr lang="en-US" altLang="en-US" sz="1400"/>
            </a:br>
            <a:br>
              <a:rPr lang="en-US" altLang="en-US" sz="1400"/>
            </a:br>
            <a:r>
              <a:rPr lang="en-US" altLang="en-US" sz="1400"/>
              <a:t>		(empty k1) </a:t>
            </a:r>
            <a:br>
              <a:rPr lang="en-US" altLang="en-US" sz="1400"/>
            </a:br>
            <a:r>
              <a:rPr lang="en-US" altLang="en-US" sz="1400"/>
              <a:t>		(empty k2))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tabLst>
                <a:tab pos="357188" algn="l"/>
                <a:tab pos="715963" algn="l"/>
              </a:tabLst>
            </a:pPr>
            <a:endParaRPr lang="en-US" altLang="en-US" sz="1400"/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tabLst>
                <a:tab pos="357188" algn="l"/>
                <a:tab pos="715963" algn="l"/>
              </a:tabLst>
            </a:pPr>
            <a:r>
              <a:rPr lang="en-US" altLang="en-US" sz="1400"/>
              <a:t>;; task is to move all containers to locations l2 ;; ca and cc in pile p2, the rest in q2 </a:t>
            </a:r>
            <a:br>
              <a:rPr lang="en-US" altLang="en-US" sz="1400"/>
            </a:br>
            <a:r>
              <a:rPr lang="en-US" altLang="en-US" sz="1400"/>
              <a:t>(:goal (and </a:t>
            </a:r>
            <a:br>
              <a:rPr lang="en-US" altLang="en-US" sz="1400"/>
            </a:br>
            <a:r>
              <a:rPr lang="en-US" altLang="en-US" sz="1400"/>
              <a:t>	(in ca p2) (in cc p2) </a:t>
            </a:r>
            <a:br>
              <a:rPr lang="en-US" altLang="en-US" sz="1400"/>
            </a:br>
            <a:r>
              <a:rPr lang="en-US" altLang="en-US" sz="1400"/>
              <a:t>	(in cb q2) (in cd q2) (in ce q2) (in cf q2)))) </a:t>
            </a:r>
          </a:p>
          <a:p>
            <a:pPr marL="0" indent="0">
              <a:lnSpc>
                <a:spcPct val="80000"/>
              </a:lnSpc>
              <a:tabLst>
                <a:tab pos="357188" algn="l"/>
                <a:tab pos="715963" algn="l"/>
              </a:tabLst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5122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650" y="513665"/>
            <a:ext cx="7886700" cy="1028485"/>
          </a:xfrm>
          <a:prstGeom prst="rect">
            <a:avLst/>
          </a:prstGeom>
        </p:spPr>
        <p:txBody>
          <a:bodyPr vert="horz" wrap="square" lIns="0" tIns="5156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08265" algn="l"/>
              </a:tabLst>
            </a:pPr>
            <a:r>
              <a:rPr lang="en-GB" spc="-385" dirty="0"/>
              <a:t> </a:t>
            </a:r>
            <a:r>
              <a:rPr lang="en-GB" spc="-10" dirty="0"/>
              <a:t>Review</a:t>
            </a:r>
            <a:r>
              <a:rPr lang="en-GB" dirty="0"/>
              <a:t>	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6ABF0F1-9992-FAEE-D6EC-472D649E800C}"/>
              </a:ext>
            </a:extLst>
          </p:cNvPr>
          <p:cNvGraphicFramePr/>
          <p:nvPr/>
        </p:nvGraphicFramePr>
        <p:xfrm>
          <a:off x="1219200" y="2048192"/>
          <a:ext cx="6363970" cy="2761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233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4297-2114-846C-CD63-543AFECA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4559523"/>
            <a:ext cx="8176104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700"/>
              <a:t>Questions</a:t>
            </a:r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149ACB6E-DA8A-E785-4391-3B03AB79D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4" r="2" b="2"/>
          <a:stretch/>
        </p:blipFill>
        <p:spPr>
          <a:xfrm>
            <a:off x="20" y="1"/>
            <a:ext cx="9143979" cy="42394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4CEF0E-5843-4407-9EDB-BF7B96FA8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08937" y="-269455"/>
            <a:ext cx="126124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19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A592-640C-33B5-14DB-E17A85B4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BC5EF-F399-AA47-069E-1859BCB8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300" dirty="0">
                <a:latin typeface="+mj-lt"/>
              </a:rPr>
              <a:t>Book – Automated Planning: Theory and Practice</a:t>
            </a:r>
          </a:p>
          <a:p>
            <a:pPr lvl="1"/>
            <a:r>
              <a:rPr lang="en-US" sz="1300" dirty="0">
                <a:latin typeface="+mj-lt"/>
              </a:rPr>
              <a:t>PDF link: </a:t>
            </a:r>
            <a:r>
              <a:rPr lang="en-US" sz="1300" dirty="0">
                <a:latin typeface="+mj-lt"/>
                <a:hlinkClick r:id="rId2"/>
              </a:rPr>
              <a:t>https://projects.laas.fr/planning/book.pdf</a:t>
            </a:r>
            <a:endParaRPr lang="en-US" sz="1300" dirty="0">
              <a:latin typeface="+mj-lt"/>
            </a:endParaRPr>
          </a:p>
          <a:p>
            <a:pPr lvl="1"/>
            <a:endParaRPr lang="en-US" sz="1300" dirty="0">
              <a:latin typeface="+mj-lt"/>
            </a:endParaRPr>
          </a:p>
          <a:p>
            <a:r>
              <a:rPr lang="en-US" sz="1300" dirty="0">
                <a:latin typeface="+mj-lt"/>
              </a:rPr>
              <a:t>Run Planner Online - </a:t>
            </a:r>
            <a:r>
              <a:rPr lang="en-GB" sz="13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Run planner online:</a:t>
            </a:r>
          </a:p>
          <a:p>
            <a:r>
              <a:rPr lang="en-GB" sz="13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	To run a planner  on a domain model and problem	</a:t>
            </a:r>
          </a:p>
          <a:p>
            <a:pPr lvl="1"/>
            <a:r>
              <a:rPr lang="en-GB" sz="1300" u="sng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https://web-planner.herokuapp.com/</a:t>
            </a:r>
            <a:endParaRPr lang="en-GB" sz="13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300" dirty="0">
                <a:latin typeface="+mj-lt"/>
              </a:rPr>
              <a:t>To write PDDL domain, PDDL Problem and run planning engine using Visual Studio Code.</a:t>
            </a:r>
          </a:p>
          <a:p>
            <a:pPr lvl="1"/>
            <a:r>
              <a:rPr lang="en-US" sz="1300" dirty="0">
                <a:latin typeface="+mj-lt"/>
                <a:hlinkClick r:id="rId4"/>
              </a:rPr>
              <a:t>https://marketplace.visualstudio.com/items?itemName=jan-dolejsi.pddl</a:t>
            </a:r>
            <a:endParaRPr lang="en-US" sz="1300" dirty="0">
              <a:latin typeface="+mj-lt"/>
            </a:endParaRPr>
          </a:p>
          <a:p>
            <a:pPr marL="342900" lvl="1" indent="0">
              <a:buNone/>
            </a:pPr>
            <a:endParaRPr lang="en-US" sz="1300" dirty="0">
              <a:latin typeface="+mj-lt"/>
            </a:endParaRPr>
          </a:p>
          <a:p>
            <a:r>
              <a:rPr lang="en-US" sz="1300" dirty="0">
                <a:latin typeface="+mj-lt"/>
              </a:rPr>
              <a:t>PDDL: </a:t>
            </a:r>
            <a:r>
              <a:rPr lang="en-GB" altLang="en-US" sz="1300" dirty="0">
                <a:latin typeface="+mj-lt"/>
              </a:rPr>
              <a:t>http://cs-</a:t>
            </a:r>
            <a:r>
              <a:rPr lang="en-GB" altLang="en-US" sz="1300" dirty="0" err="1">
                <a:latin typeface="+mj-lt"/>
              </a:rPr>
              <a:t>www.cs.yale.edu</a:t>
            </a:r>
            <a:r>
              <a:rPr lang="en-GB" altLang="en-US" sz="1300" dirty="0">
                <a:latin typeface="+mj-lt"/>
              </a:rPr>
              <a:t>/homes/</a:t>
            </a:r>
            <a:r>
              <a:rPr lang="en-GB" altLang="en-US" sz="1300" dirty="0" err="1">
                <a:latin typeface="+mj-lt"/>
              </a:rPr>
              <a:t>dvm</a:t>
            </a:r>
            <a:r>
              <a:rPr lang="en-GB" altLang="en-US" sz="1300" dirty="0">
                <a:latin typeface="+mj-lt"/>
              </a:rPr>
              <a:t>/</a:t>
            </a:r>
          </a:p>
          <a:p>
            <a:endParaRPr lang="en-US" sz="1300" dirty="0">
              <a:latin typeface="+mj-lt"/>
            </a:endParaRPr>
          </a:p>
          <a:p>
            <a:r>
              <a:rPr lang="en-US" sz="1300" dirty="0">
                <a:latin typeface="+mj-lt"/>
              </a:rPr>
              <a:t>Planning wiki - for lots of useful links in AI Planning</a:t>
            </a:r>
          </a:p>
          <a:p>
            <a:pPr lvl="1"/>
            <a:r>
              <a:rPr lang="en-US" sz="1300" dirty="0">
                <a:latin typeface="+mj-lt"/>
                <a:hlinkClick r:id="rId5"/>
              </a:rPr>
              <a:t>https://planning.wiki/</a:t>
            </a:r>
            <a:endParaRPr lang="en-US" sz="1300" dirty="0">
              <a:latin typeface="+mj-lt"/>
            </a:endParaRPr>
          </a:p>
          <a:p>
            <a:pPr lvl="1"/>
            <a:endParaRPr lang="en-US" sz="2100" dirty="0"/>
          </a:p>
          <a:p>
            <a:pPr marL="342900" lvl="1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72112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74567-F6C4-4E91-5ED7-E1328ED5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Application of Planning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E414A0-D011-B8E2-E87E-B1E4EB53C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928736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47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88A29-3173-7F36-4663-AC5AE1EE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How to Spot a Planning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51E5FF-D922-DD1E-03AF-6C18EAAD4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474313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88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987" y="214313"/>
            <a:ext cx="8851900" cy="6124575"/>
            <a:chOff x="153987" y="214313"/>
            <a:chExt cx="8851900" cy="6124575"/>
          </a:xfrm>
        </p:grpSpPr>
        <p:sp>
          <p:nvSpPr>
            <p:cNvPr id="3" name="object 3"/>
            <p:cNvSpPr/>
            <p:nvPr/>
          </p:nvSpPr>
          <p:spPr>
            <a:xfrm>
              <a:off x="168274" y="228600"/>
              <a:ext cx="8823325" cy="6096000"/>
            </a:xfrm>
            <a:custGeom>
              <a:avLst/>
              <a:gdLst/>
              <a:ahLst/>
              <a:cxnLst/>
              <a:rect l="l" t="t" r="r" b="b"/>
              <a:pathLst>
                <a:path w="8823325" h="6096000">
                  <a:moveTo>
                    <a:pt x="0" y="673363"/>
                  </a:moveTo>
                  <a:lnTo>
                    <a:pt x="1690" y="625274"/>
                  </a:lnTo>
                  <a:lnTo>
                    <a:pt x="6686" y="578098"/>
                  </a:lnTo>
                  <a:lnTo>
                    <a:pt x="14874" y="531948"/>
                  </a:lnTo>
                  <a:lnTo>
                    <a:pt x="26139" y="486939"/>
                  </a:lnTo>
                  <a:lnTo>
                    <a:pt x="40368" y="443184"/>
                  </a:lnTo>
                  <a:lnTo>
                    <a:pt x="57446" y="400798"/>
                  </a:lnTo>
                  <a:lnTo>
                    <a:pt x="77260" y="359893"/>
                  </a:lnTo>
                  <a:lnTo>
                    <a:pt x="99696" y="320585"/>
                  </a:lnTo>
                  <a:lnTo>
                    <a:pt x="124640" y="282988"/>
                  </a:lnTo>
                  <a:lnTo>
                    <a:pt x="151978" y="247214"/>
                  </a:lnTo>
                  <a:lnTo>
                    <a:pt x="181595" y="213379"/>
                  </a:lnTo>
                  <a:lnTo>
                    <a:pt x="213379" y="181595"/>
                  </a:lnTo>
                  <a:lnTo>
                    <a:pt x="247214" y="151978"/>
                  </a:lnTo>
                  <a:lnTo>
                    <a:pt x="282988" y="124640"/>
                  </a:lnTo>
                  <a:lnTo>
                    <a:pt x="320585" y="99696"/>
                  </a:lnTo>
                  <a:lnTo>
                    <a:pt x="359893" y="77260"/>
                  </a:lnTo>
                  <a:lnTo>
                    <a:pt x="400798" y="57446"/>
                  </a:lnTo>
                  <a:lnTo>
                    <a:pt x="443184" y="40368"/>
                  </a:lnTo>
                  <a:lnTo>
                    <a:pt x="486939" y="26139"/>
                  </a:lnTo>
                  <a:lnTo>
                    <a:pt x="531948" y="14874"/>
                  </a:lnTo>
                  <a:lnTo>
                    <a:pt x="578098" y="6686"/>
                  </a:lnTo>
                  <a:lnTo>
                    <a:pt x="625274" y="1690"/>
                  </a:lnTo>
                  <a:lnTo>
                    <a:pt x="673363" y="0"/>
                  </a:lnTo>
                  <a:lnTo>
                    <a:pt x="8149958" y="0"/>
                  </a:lnTo>
                  <a:lnTo>
                    <a:pt x="8198047" y="1690"/>
                  </a:lnTo>
                  <a:lnTo>
                    <a:pt x="8245224" y="6686"/>
                  </a:lnTo>
                  <a:lnTo>
                    <a:pt x="8291373" y="14874"/>
                  </a:lnTo>
                  <a:lnTo>
                    <a:pt x="8336383" y="26139"/>
                  </a:lnTo>
                  <a:lnTo>
                    <a:pt x="8380138" y="40368"/>
                  </a:lnTo>
                  <a:lnTo>
                    <a:pt x="8422524" y="57446"/>
                  </a:lnTo>
                  <a:lnTo>
                    <a:pt x="8463428" y="77260"/>
                  </a:lnTo>
                  <a:lnTo>
                    <a:pt x="8502736" y="99696"/>
                  </a:lnTo>
                  <a:lnTo>
                    <a:pt x="8540334" y="124640"/>
                  </a:lnTo>
                  <a:lnTo>
                    <a:pt x="8576108" y="151978"/>
                  </a:lnTo>
                  <a:lnTo>
                    <a:pt x="8609943" y="181595"/>
                  </a:lnTo>
                  <a:lnTo>
                    <a:pt x="8641727" y="213379"/>
                  </a:lnTo>
                  <a:lnTo>
                    <a:pt x="8671344" y="247214"/>
                  </a:lnTo>
                  <a:lnTo>
                    <a:pt x="8698682" y="282988"/>
                  </a:lnTo>
                  <a:lnTo>
                    <a:pt x="8723625" y="320585"/>
                  </a:lnTo>
                  <a:lnTo>
                    <a:pt x="8746061" y="359893"/>
                  </a:lnTo>
                  <a:lnTo>
                    <a:pt x="8765875" y="400798"/>
                  </a:lnTo>
                  <a:lnTo>
                    <a:pt x="8782954" y="443184"/>
                  </a:lnTo>
                  <a:lnTo>
                    <a:pt x="8797183" y="486939"/>
                  </a:lnTo>
                  <a:lnTo>
                    <a:pt x="8808448" y="531948"/>
                  </a:lnTo>
                  <a:lnTo>
                    <a:pt x="8816635" y="578098"/>
                  </a:lnTo>
                  <a:lnTo>
                    <a:pt x="8821631" y="625274"/>
                  </a:lnTo>
                  <a:lnTo>
                    <a:pt x="8823322" y="673363"/>
                  </a:lnTo>
                  <a:lnTo>
                    <a:pt x="8823322" y="5422634"/>
                  </a:lnTo>
                  <a:lnTo>
                    <a:pt x="8821631" y="5470723"/>
                  </a:lnTo>
                  <a:lnTo>
                    <a:pt x="8816635" y="5517899"/>
                  </a:lnTo>
                  <a:lnTo>
                    <a:pt x="8808448" y="5564049"/>
                  </a:lnTo>
                  <a:lnTo>
                    <a:pt x="8797183" y="5609058"/>
                  </a:lnTo>
                  <a:lnTo>
                    <a:pt x="8782954" y="5652813"/>
                  </a:lnTo>
                  <a:lnTo>
                    <a:pt x="8765875" y="5695199"/>
                  </a:lnTo>
                  <a:lnTo>
                    <a:pt x="8746061" y="5736104"/>
                  </a:lnTo>
                  <a:lnTo>
                    <a:pt x="8723625" y="5775411"/>
                  </a:lnTo>
                  <a:lnTo>
                    <a:pt x="8698682" y="5813009"/>
                  </a:lnTo>
                  <a:lnTo>
                    <a:pt x="8671344" y="5848783"/>
                  </a:lnTo>
                  <a:lnTo>
                    <a:pt x="8641727" y="5882618"/>
                  </a:lnTo>
                  <a:lnTo>
                    <a:pt x="8609943" y="5914402"/>
                  </a:lnTo>
                  <a:lnTo>
                    <a:pt x="8576108" y="5944019"/>
                  </a:lnTo>
                  <a:lnTo>
                    <a:pt x="8540334" y="5971357"/>
                  </a:lnTo>
                  <a:lnTo>
                    <a:pt x="8502736" y="5996301"/>
                  </a:lnTo>
                  <a:lnTo>
                    <a:pt x="8463428" y="6018737"/>
                  </a:lnTo>
                  <a:lnTo>
                    <a:pt x="8422524" y="6038551"/>
                  </a:lnTo>
                  <a:lnTo>
                    <a:pt x="8380138" y="6055629"/>
                  </a:lnTo>
                  <a:lnTo>
                    <a:pt x="8336383" y="6069858"/>
                  </a:lnTo>
                  <a:lnTo>
                    <a:pt x="8291373" y="6081123"/>
                  </a:lnTo>
                  <a:lnTo>
                    <a:pt x="8245224" y="6089311"/>
                  </a:lnTo>
                  <a:lnTo>
                    <a:pt x="8198047" y="6094307"/>
                  </a:lnTo>
                  <a:lnTo>
                    <a:pt x="8149958" y="6095998"/>
                  </a:lnTo>
                  <a:lnTo>
                    <a:pt x="673363" y="6095998"/>
                  </a:lnTo>
                  <a:lnTo>
                    <a:pt x="625274" y="6094307"/>
                  </a:lnTo>
                  <a:lnTo>
                    <a:pt x="578098" y="6089311"/>
                  </a:lnTo>
                  <a:lnTo>
                    <a:pt x="531948" y="6081123"/>
                  </a:lnTo>
                  <a:lnTo>
                    <a:pt x="486939" y="6069858"/>
                  </a:lnTo>
                  <a:lnTo>
                    <a:pt x="443184" y="6055629"/>
                  </a:lnTo>
                  <a:lnTo>
                    <a:pt x="400798" y="6038551"/>
                  </a:lnTo>
                  <a:lnTo>
                    <a:pt x="359893" y="6018737"/>
                  </a:lnTo>
                  <a:lnTo>
                    <a:pt x="320585" y="5996301"/>
                  </a:lnTo>
                  <a:lnTo>
                    <a:pt x="282988" y="5971357"/>
                  </a:lnTo>
                  <a:lnTo>
                    <a:pt x="247214" y="5944019"/>
                  </a:lnTo>
                  <a:lnTo>
                    <a:pt x="213379" y="5914402"/>
                  </a:lnTo>
                  <a:lnTo>
                    <a:pt x="181595" y="5882618"/>
                  </a:lnTo>
                  <a:lnTo>
                    <a:pt x="151978" y="5848783"/>
                  </a:lnTo>
                  <a:lnTo>
                    <a:pt x="124640" y="5813009"/>
                  </a:lnTo>
                  <a:lnTo>
                    <a:pt x="99696" y="5775411"/>
                  </a:lnTo>
                  <a:lnTo>
                    <a:pt x="77260" y="5736104"/>
                  </a:lnTo>
                  <a:lnTo>
                    <a:pt x="57446" y="5695199"/>
                  </a:lnTo>
                  <a:lnTo>
                    <a:pt x="40368" y="5652813"/>
                  </a:lnTo>
                  <a:lnTo>
                    <a:pt x="26139" y="5609058"/>
                  </a:lnTo>
                  <a:lnTo>
                    <a:pt x="14874" y="5564049"/>
                  </a:lnTo>
                  <a:lnTo>
                    <a:pt x="6686" y="5517899"/>
                  </a:lnTo>
                  <a:lnTo>
                    <a:pt x="1690" y="5470723"/>
                  </a:lnTo>
                  <a:lnTo>
                    <a:pt x="0" y="5422634"/>
                  </a:lnTo>
                  <a:lnTo>
                    <a:pt x="0" y="673363"/>
                  </a:lnTo>
                  <a:close/>
                </a:path>
              </a:pathLst>
            </a:custGeom>
            <a:ln w="28574">
              <a:solidFill>
                <a:srgbClr val="A1A6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999" y="1709738"/>
              <a:ext cx="7696200" cy="0"/>
            </a:xfrm>
            <a:custGeom>
              <a:avLst/>
              <a:gdLst/>
              <a:ahLst/>
              <a:cxnLst/>
              <a:rect l="l" t="t" r="r" b="b"/>
              <a:pathLst>
                <a:path w="7696200">
                  <a:moveTo>
                    <a:pt x="0" y="0"/>
                  </a:moveTo>
                  <a:lnTo>
                    <a:pt x="7696197" y="1"/>
                  </a:lnTo>
                </a:path>
              </a:pathLst>
            </a:custGeom>
            <a:ln w="38099">
              <a:solidFill>
                <a:srgbClr val="A1A6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40739" y="612140"/>
            <a:ext cx="4658995" cy="10236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259"/>
              </a:spcBef>
              <a:tabLst>
                <a:tab pos="1898650" algn="l"/>
                <a:tab pos="2457450" algn="l"/>
                <a:tab pos="2620010" algn="l"/>
              </a:tabLst>
            </a:pPr>
            <a:r>
              <a:rPr sz="3300" spc="-10" dirty="0">
                <a:solidFill>
                  <a:srgbClr val="3732A0"/>
                </a:solidFill>
                <a:latin typeface="Arial Black"/>
                <a:cs typeface="Arial Black"/>
              </a:rPr>
              <a:t>Real-World</a:t>
            </a:r>
            <a:r>
              <a:rPr sz="3300" dirty="0">
                <a:solidFill>
                  <a:srgbClr val="3732A0"/>
                </a:solidFill>
                <a:latin typeface="Arial Black"/>
                <a:cs typeface="Arial Black"/>
              </a:rPr>
              <a:t>	</a:t>
            </a:r>
            <a:r>
              <a:rPr sz="3300" spc="-10" dirty="0">
                <a:solidFill>
                  <a:srgbClr val="3732A0"/>
                </a:solidFill>
                <a:latin typeface="Arial Black"/>
                <a:cs typeface="Arial Black"/>
              </a:rPr>
              <a:t>Problem: Touring</a:t>
            </a:r>
            <a:r>
              <a:rPr sz="3300" dirty="0">
                <a:solidFill>
                  <a:srgbClr val="3732A0"/>
                </a:solidFill>
                <a:latin typeface="Arial Black"/>
                <a:cs typeface="Arial Black"/>
              </a:rPr>
              <a:t>	</a:t>
            </a:r>
            <a:r>
              <a:rPr sz="3300" spc="-25" dirty="0">
                <a:solidFill>
                  <a:srgbClr val="3732A0"/>
                </a:solidFill>
                <a:latin typeface="Arial Black"/>
                <a:cs typeface="Arial Black"/>
              </a:rPr>
              <a:t>in</a:t>
            </a:r>
            <a:r>
              <a:rPr sz="3300" dirty="0">
                <a:solidFill>
                  <a:srgbClr val="3732A0"/>
                </a:solidFill>
                <a:latin typeface="Arial Black"/>
                <a:cs typeface="Arial Black"/>
              </a:rPr>
              <a:t>	</a:t>
            </a:r>
            <a:r>
              <a:rPr sz="3300" spc="-10" dirty="0">
                <a:solidFill>
                  <a:srgbClr val="3732A0"/>
                </a:solidFill>
                <a:latin typeface="Arial Black"/>
                <a:cs typeface="Arial Black"/>
              </a:rPr>
              <a:t>Romania</a:t>
            </a:r>
            <a:endParaRPr sz="3300">
              <a:latin typeface="Arial Black"/>
              <a:cs typeface="Arial Blac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49425" y="1830387"/>
            <a:ext cx="6005830" cy="4349750"/>
            <a:chOff x="1749425" y="1830387"/>
            <a:chExt cx="6005830" cy="4349750"/>
          </a:xfrm>
        </p:grpSpPr>
        <p:sp>
          <p:nvSpPr>
            <p:cNvPr id="7" name="object 7"/>
            <p:cNvSpPr/>
            <p:nvPr/>
          </p:nvSpPr>
          <p:spPr>
            <a:xfrm>
              <a:off x="2412999" y="184467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80">
                  <a:moveTo>
                    <a:pt x="144462" y="0"/>
                  </a:moveTo>
                  <a:lnTo>
                    <a:pt x="0" y="0"/>
                  </a:lnTo>
                  <a:lnTo>
                    <a:pt x="0" y="144462"/>
                  </a:lnTo>
                  <a:lnTo>
                    <a:pt x="144462" y="144462"/>
                  </a:lnTo>
                  <a:lnTo>
                    <a:pt x="14446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13000" y="1844675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80">
                  <a:moveTo>
                    <a:pt x="0" y="0"/>
                  </a:moveTo>
                  <a:lnTo>
                    <a:pt x="144462" y="0"/>
                  </a:lnTo>
                  <a:lnTo>
                    <a:pt x="144462" y="144462"/>
                  </a:lnTo>
                  <a:lnTo>
                    <a:pt x="0" y="14446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63712" y="2997199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80">
                  <a:moveTo>
                    <a:pt x="144462" y="0"/>
                  </a:moveTo>
                  <a:lnTo>
                    <a:pt x="0" y="0"/>
                  </a:lnTo>
                  <a:lnTo>
                    <a:pt x="0" y="144462"/>
                  </a:lnTo>
                  <a:lnTo>
                    <a:pt x="144462" y="144462"/>
                  </a:lnTo>
                  <a:lnTo>
                    <a:pt x="14446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3712" y="2997199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80">
                  <a:moveTo>
                    <a:pt x="0" y="0"/>
                  </a:moveTo>
                  <a:lnTo>
                    <a:pt x="144462" y="0"/>
                  </a:lnTo>
                  <a:lnTo>
                    <a:pt x="144462" y="144462"/>
                  </a:lnTo>
                  <a:lnTo>
                    <a:pt x="0" y="14446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08176" y="227647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80">
                  <a:moveTo>
                    <a:pt x="144462" y="0"/>
                  </a:moveTo>
                  <a:lnTo>
                    <a:pt x="0" y="0"/>
                  </a:lnTo>
                  <a:lnTo>
                    <a:pt x="0" y="144462"/>
                  </a:lnTo>
                  <a:lnTo>
                    <a:pt x="144462" y="144462"/>
                  </a:lnTo>
                  <a:lnTo>
                    <a:pt x="14446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8176" y="227647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80">
                  <a:moveTo>
                    <a:pt x="0" y="0"/>
                  </a:moveTo>
                  <a:lnTo>
                    <a:pt x="144462" y="0"/>
                  </a:lnTo>
                  <a:lnTo>
                    <a:pt x="144462" y="144462"/>
                  </a:lnTo>
                  <a:lnTo>
                    <a:pt x="0" y="14446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35151" y="2420937"/>
              <a:ext cx="144780" cy="576580"/>
            </a:xfrm>
            <a:custGeom>
              <a:avLst/>
              <a:gdLst/>
              <a:ahLst/>
              <a:cxnLst/>
              <a:rect l="l" t="t" r="r" b="b"/>
              <a:pathLst>
                <a:path w="144780" h="576580">
                  <a:moveTo>
                    <a:pt x="0" y="576261"/>
                  </a:moveTo>
                  <a:lnTo>
                    <a:pt x="144462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79612" y="1916112"/>
              <a:ext cx="431800" cy="360680"/>
            </a:xfrm>
            <a:custGeom>
              <a:avLst/>
              <a:gdLst/>
              <a:ahLst/>
              <a:cxnLst/>
              <a:rect l="l" t="t" r="r" b="b"/>
              <a:pathLst>
                <a:path w="431800" h="360680">
                  <a:moveTo>
                    <a:pt x="0" y="360362"/>
                  </a:moveTo>
                  <a:lnTo>
                    <a:pt x="43179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63712" y="414972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144462" y="0"/>
                  </a:moveTo>
                  <a:lnTo>
                    <a:pt x="0" y="0"/>
                  </a:lnTo>
                  <a:lnTo>
                    <a:pt x="0" y="144461"/>
                  </a:lnTo>
                  <a:lnTo>
                    <a:pt x="144462" y="144461"/>
                  </a:lnTo>
                  <a:lnTo>
                    <a:pt x="14446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63712" y="414972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0"/>
                  </a:moveTo>
                  <a:lnTo>
                    <a:pt x="144462" y="0"/>
                  </a:lnTo>
                  <a:lnTo>
                    <a:pt x="144462" y="144461"/>
                  </a:lnTo>
                  <a:lnTo>
                    <a:pt x="0" y="144461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35151" y="3141663"/>
              <a:ext cx="0" cy="1008380"/>
            </a:xfrm>
            <a:custGeom>
              <a:avLst/>
              <a:gdLst/>
              <a:ahLst/>
              <a:cxnLst/>
              <a:rect l="l" t="t" r="r" b="b"/>
              <a:pathLst>
                <a:path h="1008379">
                  <a:moveTo>
                    <a:pt x="0" y="0"/>
                  </a:moveTo>
                  <a:lnTo>
                    <a:pt x="0" y="100806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28900" y="458152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144462" y="0"/>
                  </a:moveTo>
                  <a:lnTo>
                    <a:pt x="0" y="0"/>
                  </a:lnTo>
                  <a:lnTo>
                    <a:pt x="0" y="144461"/>
                  </a:lnTo>
                  <a:lnTo>
                    <a:pt x="144462" y="144461"/>
                  </a:lnTo>
                  <a:lnTo>
                    <a:pt x="14446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28900" y="458152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0"/>
                  </a:moveTo>
                  <a:lnTo>
                    <a:pt x="144462" y="0"/>
                  </a:lnTo>
                  <a:lnTo>
                    <a:pt x="144462" y="144461"/>
                  </a:lnTo>
                  <a:lnTo>
                    <a:pt x="0" y="144461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08176" y="4221163"/>
              <a:ext cx="719455" cy="431800"/>
            </a:xfrm>
            <a:custGeom>
              <a:avLst/>
              <a:gdLst/>
              <a:ahLst/>
              <a:cxnLst/>
              <a:rect l="l" t="t" r="r" b="b"/>
              <a:pathLst>
                <a:path w="719455" h="431800">
                  <a:moveTo>
                    <a:pt x="0" y="0"/>
                  </a:moveTo>
                  <a:lnTo>
                    <a:pt x="719137" y="4317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8900" y="5229225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144462" y="0"/>
                  </a:moveTo>
                  <a:lnTo>
                    <a:pt x="0" y="0"/>
                  </a:lnTo>
                  <a:lnTo>
                    <a:pt x="0" y="144461"/>
                  </a:lnTo>
                  <a:lnTo>
                    <a:pt x="144462" y="144461"/>
                  </a:lnTo>
                  <a:lnTo>
                    <a:pt x="14446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28900" y="522922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0"/>
                  </a:moveTo>
                  <a:lnTo>
                    <a:pt x="144462" y="0"/>
                  </a:lnTo>
                  <a:lnTo>
                    <a:pt x="144462" y="144461"/>
                  </a:lnTo>
                  <a:lnTo>
                    <a:pt x="0" y="144461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00337" y="4724399"/>
              <a:ext cx="0" cy="504825"/>
            </a:xfrm>
            <a:custGeom>
              <a:avLst/>
              <a:gdLst/>
              <a:ahLst/>
              <a:cxnLst/>
              <a:rect l="l" t="t" r="r" b="b"/>
              <a:pathLst>
                <a:path h="504825">
                  <a:moveTo>
                    <a:pt x="0" y="0"/>
                  </a:moveTo>
                  <a:lnTo>
                    <a:pt x="0" y="5048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55874" y="587692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144462" y="0"/>
                  </a:moveTo>
                  <a:lnTo>
                    <a:pt x="0" y="0"/>
                  </a:lnTo>
                  <a:lnTo>
                    <a:pt x="0" y="144461"/>
                  </a:lnTo>
                  <a:lnTo>
                    <a:pt x="144462" y="144461"/>
                  </a:lnTo>
                  <a:lnTo>
                    <a:pt x="14446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55875" y="587692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80" h="144779">
                  <a:moveTo>
                    <a:pt x="0" y="0"/>
                  </a:moveTo>
                  <a:lnTo>
                    <a:pt x="144462" y="0"/>
                  </a:lnTo>
                  <a:lnTo>
                    <a:pt x="144462" y="144461"/>
                  </a:lnTo>
                  <a:lnTo>
                    <a:pt x="0" y="144461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27312" y="5373686"/>
              <a:ext cx="73025" cy="503555"/>
            </a:xfrm>
            <a:custGeom>
              <a:avLst/>
              <a:gdLst/>
              <a:ahLst/>
              <a:cxnLst/>
              <a:rect l="l" t="t" r="r" b="b"/>
              <a:pathLst>
                <a:path w="73025" h="503554">
                  <a:moveTo>
                    <a:pt x="73024" y="0"/>
                  </a:moveTo>
                  <a:lnTo>
                    <a:pt x="0" y="50323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92500" y="3284537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462" y="0"/>
                  </a:moveTo>
                  <a:lnTo>
                    <a:pt x="0" y="0"/>
                  </a:lnTo>
                  <a:lnTo>
                    <a:pt x="0" y="144462"/>
                  </a:lnTo>
                  <a:lnTo>
                    <a:pt x="144462" y="144462"/>
                  </a:lnTo>
                  <a:lnTo>
                    <a:pt x="14446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92500" y="3284538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0"/>
                  </a:moveTo>
                  <a:lnTo>
                    <a:pt x="144462" y="0"/>
                  </a:lnTo>
                  <a:lnTo>
                    <a:pt x="144462" y="144462"/>
                  </a:lnTo>
                  <a:lnTo>
                    <a:pt x="0" y="14446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08176" y="3070224"/>
              <a:ext cx="1584325" cy="287655"/>
            </a:xfrm>
            <a:custGeom>
              <a:avLst/>
              <a:gdLst/>
              <a:ahLst/>
              <a:cxnLst/>
              <a:rect l="l" t="t" r="r" b="b"/>
              <a:pathLst>
                <a:path w="1584325" h="287654">
                  <a:moveTo>
                    <a:pt x="0" y="0"/>
                  </a:moveTo>
                  <a:lnTo>
                    <a:pt x="1584324" y="287337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55875" y="1916112"/>
              <a:ext cx="1008380" cy="1368425"/>
            </a:xfrm>
            <a:custGeom>
              <a:avLst/>
              <a:gdLst/>
              <a:ahLst/>
              <a:cxnLst/>
              <a:rect l="l" t="t" r="r" b="b"/>
              <a:pathLst>
                <a:path w="1008379" h="1368425">
                  <a:moveTo>
                    <a:pt x="0" y="0"/>
                  </a:moveTo>
                  <a:lnTo>
                    <a:pt x="1008062" y="13684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51275" y="3932237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462" y="0"/>
                  </a:moveTo>
                  <a:lnTo>
                    <a:pt x="0" y="0"/>
                  </a:lnTo>
                  <a:lnTo>
                    <a:pt x="0" y="144461"/>
                  </a:lnTo>
                  <a:lnTo>
                    <a:pt x="144462" y="144461"/>
                  </a:lnTo>
                  <a:lnTo>
                    <a:pt x="14446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51275" y="3932237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0"/>
                  </a:moveTo>
                  <a:lnTo>
                    <a:pt x="144462" y="0"/>
                  </a:lnTo>
                  <a:lnTo>
                    <a:pt x="144462" y="144461"/>
                  </a:lnTo>
                  <a:lnTo>
                    <a:pt x="0" y="144461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35375" y="3428999"/>
              <a:ext cx="288925" cy="504825"/>
            </a:xfrm>
            <a:custGeom>
              <a:avLst/>
              <a:gdLst/>
              <a:ahLst/>
              <a:cxnLst/>
              <a:rect l="l" t="t" r="r" b="b"/>
              <a:pathLst>
                <a:path w="288925" h="504825">
                  <a:moveTo>
                    <a:pt x="0" y="0"/>
                  </a:moveTo>
                  <a:lnTo>
                    <a:pt x="288925" y="5048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95737" y="6021387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462" y="0"/>
                  </a:moveTo>
                  <a:lnTo>
                    <a:pt x="0" y="0"/>
                  </a:lnTo>
                  <a:lnTo>
                    <a:pt x="0" y="144461"/>
                  </a:lnTo>
                  <a:lnTo>
                    <a:pt x="144462" y="144461"/>
                  </a:lnTo>
                  <a:lnTo>
                    <a:pt x="14446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95737" y="6021387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0"/>
                  </a:moveTo>
                  <a:lnTo>
                    <a:pt x="144462" y="0"/>
                  </a:lnTo>
                  <a:lnTo>
                    <a:pt x="144462" y="144461"/>
                  </a:lnTo>
                  <a:lnTo>
                    <a:pt x="0" y="144461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00337" y="5949949"/>
              <a:ext cx="1295400" cy="142875"/>
            </a:xfrm>
            <a:custGeom>
              <a:avLst/>
              <a:gdLst/>
              <a:ahLst/>
              <a:cxnLst/>
              <a:rect l="l" t="t" r="r" b="b"/>
              <a:pathLst>
                <a:path w="1295400" h="142875">
                  <a:moveTo>
                    <a:pt x="0" y="0"/>
                  </a:moveTo>
                  <a:lnTo>
                    <a:pt x="1295399" y="14287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24300" y="4076699"/>
              <a:ext cx="142875" cy="1945005"/>
            </a:xfrm>
            <a:custGeom>
              <a:avLst/>
              <a:gdLst/>
              <a:ahLst/>
              <a:cxnLst/>
              <a:rect l="l" t="t" r="r" b="b"/>
              <a:pathLst>
                <a:path w="142875" h="1945004">
                  <a:moveTo>
                    <a:pt x="0" y="0"/>
                  </a:moveTo>
                  <a:lnTo>
                    <a:pt x="142875" y="194468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45025" y="335597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462" y="0"/>
                  </a:moveTo>
                  <a:lnTo>
                    <a:pt x="0" y="0"/>
                  </a:lnTo>
                  <a:lnTo>
                    <a:pt x="0" y="144462"/>
                  </a:lnTo>
                  <a:lnTo>
                    <a:pt x="144462" y="144462"/>
                  </a:lnTo>
                  <a:lnTo>
                    <a:pt x="14446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45024" y="335597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0"/>
                  </a:moveTo>
                  <a:lnTo>
                    <a:pt x="144462" y="0"/>
                  </a:lnTo>
                  <a:lnTo>
                    <a:pt x="144462" y="144462"/>
                  </a:lnTo>
                  <a:lnTo>
                    <a:pt x="0" y="14446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35375" y="3357563"/>
              <a:ext cx="1008380" cy="71755"/>
            </a:xfrm>
            <a:custGeom>
              <a:avLst/>
              <a:gdLst/>
              <a:ahLst/>
              <a:cxnLst/>
              <a:rect l="l" t="t" r="r" b="b"/>
              <a:pathLst>
                <a:path w="1008379" h="71754">
                  <a:moveTo>
                    <a:pt x="0" y="0"/>
                  </a:moveTo>
                  <a:lnTo>
                    <a:pt x="1008062" y="71437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16462" y="436562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462" y="0"/>
                  </a:moveTo>
                  <a:lnTo>
                    <a:pt x="0" y="0"/>
                  </a:lnTo>
                  <a:lnTo>
                    <a:pt x="0" y="144461"/>
                  </a:lnTo>
                  <a:lnTo>
                    <a:pt x="144462" y="144461"/>
                  </a:lnTo>
                  <a:lnTo>
                    <a:pt x="14446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16462" y="436562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0"/>
                  </a:moveTo>
                  <a:lnTo>
                    <a:pt x="144462" y="0"/>
                  </a:lnTo>
                  <a:lnTo>
                    <a:pt x="144462" y="144461"/>
                  </a:lnTo>
                  <a:lnTo>
                    <a:pt x="0" y="144461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67175" y="4508500"/>
              <a:ext cx="720725" cy="1513205"/>
            </a:xfrm>
            <a:custGeom>
              <a:avLst/>
              <a:gdLst/>
              <a:ahLst/>
              <a:cxnLst/>
              <a:rect l="l" t="t" r="r" b="b"/>
              <a:pathLst>
                <a:path w="720725" h="1513204">
                  <a:moveTo>
                    <a:pt x="0" y="1512886"/>
                  </a:moveTo>
                  <a:lnTo>
                    <a:pt x="720724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53087" y="479742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462" y="0"/>
                  </a:moveTo>
                  <a:lnTo>
                    <a:pt x="0" y="0"/>
                  </a:lnTo>
                  <a:lnTo>
                    <a:pt x="0" y="144461"/>
                  </a:lnTo>
                  <a:lnTo>
                    <a:pt x="144462" y="144461"/>
                  </a:lnTo>
                  <a:lnTo>
                    <a:pt x="144462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53087" y="479742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0"/>
                  </a:moveTo>
                  <a:lnTo>
                    <a:pt x="144462" y="0"/>
                  </a:lnTo>
                  <a:lnTo>
                    <a:pt x="144462" y="144461"/>
                  </a:lnTo>
                  <a:lnTo>
                    <a:pt x="0" y="144461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59337" y="4437061"/>
              <a:ext cx="792480" cy="431800"/>
            </a:xfrm>
            <a:custGeom>
              <a:avLst/>
              <a:gdLst/>
              <a:ahLst/>
              <a:cxnLst/>
              <a:rect l="l" t="t" r="r" b="b"/>
              <a:pathLst>
                <a:path w="792479" h="431800">
                  <a:moveTo>
                    <a:pt x="0" y="0"/>
                  </a:moveTo>
                  <a:lnTo>
                    <a:pt x="792162" y="4317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87899" y="3428999"/>
              <a:ext cx="936625" cy="1368425"/>
            </a:xfrm>
            <a:custGeom>
              <a:avLst/>
              <a:gdLst/>
              <a:ahLst/>
              <a:cxnLst/>
              <a:rect l="l" t="t" r="r" b="b"/>
              <a:pathLst>
                <a:path w="936625" h="1368425">
                  <a:moveTo>
                    <a:pt x="0" y="0"/>
                  </a:moveTo>
                  <a:lnTo>
                    <a:pt x="936624" y="13684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08625" y="587692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462" y="0"/>
                  </a:moveTo>
                  <a:lnTo>
                    <a:pt x="0" y="0"/>
                  </a:lnTo>
                  <a:lnTo>
                    <a:pt x="0" y="144461"/>
                  </a:lnTo>
                  <a:lnTo>
                    <a:pt x="144462" y="144461"/>
                  </a:lnTo>
                  <a:lnTo>
                    <a:pt x="14446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08625" y="587692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0"/>
                  </a:moveTo>
                  <a:lnTo>
                    <a:pt x="144462" y="0"/>
                  </a:lnTo>
                  <a:lnTo>
                    <a:pt x="144462" y="144461"/>
                  </a:lnTo>
                  <a:lnTo>
                    <a:pt x="0" y="144461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80062" y="4941886"/>
              <a:ext cx="144780" cy="935355"/>
            </a:xfrm>
            <a:custGeom>
              <a:avLst/>
              <a:gdLst/>
              <a:ahLst/>
              <a:cxnLst/>
              <a:rect l="l" t="t" r="r" b="b"/>
              <a:pathLst>
                <a:path w="144779" h="935354">
                  <a:moveTo>
                    <a:pt x="144462" y="0"/>
                  </a:moveTo>
                  <a:lnTo>
                    <a:pt x="0" y="93503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72225" y="4724399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463" y="0"/>
                  </a:moveTo>
                  <a:lnTo>
                    <a:pt x="0" y="0"/>
                  </a:lnTo>
                  <a:lnTo>
                    <a:pt x="0" y="144461"/>
                  </a:lnTo>
                  <a:lnTo>
                    <a:pt x="144463" y="144461"/>
                  </a:lnTo>
                  <a:lnTo>
                    <a:pt x="144463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72225" y="4724399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0"/>
                  </a:moveTo>
                  <a:lnTo>
                    <a:pt x="144463" y="0"/>
                  </a:lnTo>
                  <a:lnTo>
                    <a:pt x="144463" y="144461"/>
                  </a:lnTo>
                  <a:lnTo>
                    <a:pt x="0" y="144461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95962" y="4797424"/>
              <a:ext cx="576580" cy="71755"/>
            </a:xfrm>
            <a:custGeom>
              <a:avLst/>
              <a:gdLst/>
              <a:ahLst/>
              <a:cxnLst/>
              <a:rect l="l" t="t" r="r" b="b"/>
              <a:pathLst>
                <a:path w="576579" h="71754">
                  <a:moveTo>
                    <a:pt x="0" y="71436"/>
                  </a:moveTo>
                  <a:lnTo>
                    <a:pt x="576262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64387" y="4724399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463" y="0"/>
                  </a:moveTo>
                  <a:lnTo>
                    <a:pt x="0" y="0"/>
                  </a:lnTo>
                  <a:lnTo>
                    <a:pt x="0" y="144461"/>
                  </a:lnTo>
                  <a:lnTo>
                    <a:pt x="144463" y="144461"/>
                  </a:lnTo>
                  <a:lnTo>
                    <a:pt x="144463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64387" y="4724399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0"/>
                  </a:moveTo>
                  <a:lnTo>
                    <a:pt x="144463" y="0"/>
                  </a:lnTo>
                  <a:lnTo>
                    <a:pt x="144463" y="144461"/>
                  </a:lnTo>
                  <a:lnTo>
                    <a:pt x="0" y="144461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16687" y="4797424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0" y="0"/>
                  </a:moveTo>
                  <a:lnTo>
                    <a:pt x="64769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596186" y="5445125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463" y="0"/>
                  </a:moveTo>
                  <a:lnTo>
                    <a:pt x="0" y="0"/>
                  </a:lnTo>
                  <a:lnTo>
                    <a:pt x="0" y="144461"/>
                  </a:lnTo>
                  <a:lnTo>
                    <a:pt x="144463" y="144461"/>
                  </a:lnTo>
                  <a:lnTo>
                    <a:pt x="144463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596186" y="544512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0"/>
                  </a:moveTo>
                  <a:lnTo>
                    <a:pt x="144463" y="0"/>
                  </a:lnTo>
                  <a:lnTo>
                    <a:pt x="144463" y="144461"/>
                  </a:lnTo>
                  <a:lnTo>
                    <a:pt x="0" y="144461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35824" y="4868861"/>
              <a:ext cx="431800" cy="576580"/>
            </a:xfrm>
            <a:custGeom>
              <a:avLst/>
              <a:gdLst/>
              <a:ahLst/>
              <a:cxnLst/>
              <a:rect l="l" t="t" r="r" b="b"/>
              <a:pathLst>
                <a:path w="431800" h="576579">
                  <a:moveTo>
                    <a:pt x="0" y="0"/>
                  </a:moveTo>
                  <a:lnTo>
                    <a:pt x="431800" y="57626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77050" y="3573462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463" y="0"/>
                  </a:moveTo>
                  <a:lnTo>
                    <a:pt x="0" y="0"/>
                  </a:lnTo>
                  <a:lnTo>
                    <a:pt x="0" y="144462"/>
                  </a:lnTo>
                  <a:lnTo>
                    <a:pt x="144463" y="144462"/>
                  </a:lnTo>
                  <a:lnTo>
                    <a:pt x="144463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77050" y="3573462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0" y="0"/>
                  </a:moveTo>
                  <a:lnTo>
                    <a:pt x="144463" y="0"/>
                  </a:lnTo>
                  <a:lnTo>
                    <a:pt x="144463" y="144462"/>
                  </a:lnTo>
                  <a:lnTo>
                    <a:pt x="0" y="14446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43660" y="3716337"/>
              <a:ext cx="504825" cy="1008380"/>
            </a:xfrm>
            <a:custGeom>
              <a:avLst/>
              <a:gdLst/>
              <a:ahLst/>
              <a:cxnLst/>
              <a:rect l="l" t="t" r="r" b="b"/>
              <a:pathLst>
                <a:path w="504825" h="1008379">
                  <a:moveTo>
                    <a:pt x="0" y="1008061"/>
                  </a:moveTo>
                  <a:lnTo>
                    <a:pt x="504824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16687" y="270827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144463" y="0"/>
                  </a:moveTo>
                  <a:lnTo>
                    <a:pt x="0" y="0"/>
                  </a:lnTo>
                  <a:lnTo>
                    <a:pt x="0" y="144462"/>
                  </a:lnTo>
                  <a:lnTo>
                    <a:pt x="144463" y="144462"/>
                  </a:lnTo>
                  <a:lnTo>
                    <a:pt x="144463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16687" y="2708274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0" y="0"/>
                  </a:moveTo>
                  <a:lnTo>
                    <a:pt x="144463" y="0"/>
                  </a:lnTo>
                  <a:lnTo>
                    <a:pt x="144463" y="144462"/>
                  </a:lnTo>
                  <a:lnTo>
                    <a:pt x="0" y="14446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88125" y="2852737"/>
              <a:ext cx="360680" cy="720725"/>
            </a:xfrm>
            <a:custGeom>
              <a:avLst/>
              <a:gdLst/>
              <a:ahLst/>
              <a:cxnLst/>
              <a:rect l="l" t="t" r="r" b="b"/>
              <a:pathLst>
                <a:path w="360679" h="720725">
                  <a:moveTo>
                    <a:pt x="360363" y="720724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653087" y="2349499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144462" y="0"/>
                  </a:moveTo>
                  <a:lnTo>
                    <a:pt x="0" y="0"/>
                  </a:lnTo>
                  <a:lnTo>
                    <a:pt x="0" y="144462"/>
                  </a:lnTo>
                  <a:lnTo>
                    <a:pt x="144462" y="144462"/>
                  </a:lnTo>
                  <a:lnTo>
                    <a:pt x="14446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653087" y="2349499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80">
                  <a:moveTo>
                    <a:pt x="0" y="0"/>
                  </a:moveTo>
                  <a:lnTo>
                    <a:pt x="144462" y="0"/>
                  </a:lnTo>
                  <a:lnTo>
                    <a:pt x="144462" y="144462"/>
                  </a:lnTo>
                  <a:lnTo>
                    <a:pt x="0" y="14446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795962" y="2420937"/>
              <a:ext cx="720725" cy="360680"/>
            </a:xfrm>
            <a:custGeom>
              <a:avLst/>
              <a:gdLst/>
              <a:ahLst/>
              <a:cxnLst/>
              <a:rect l="l" t="t" r="r" b="b"/>
              <a:pathLst>
                <a:path w="720725" h="360680">
                  <a:moveTo>
                    <a:pt x="720724" y="36036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995737" y="4005262"/>
              <a:ext cx="720725" cy="431800"/>
            </a:xfrm>
            <a:custGeom>
              <a:avLst/>
              <a:gdLst/>
              <a:ahLst/>
              <a:cxnLst/>
              <a:rect l="l" t="t" r="r" b="b"/>
              <a:pathLst>
                <a:path w="720725" h="431800">
                  <a:moveTo>
                    <a:pt x="0" y="0"/>
                  </a:moveTo>
                  <a:lnTo>
                    <a:pt x="720724" y="4317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649152" y="3165157"/>
            <a:ext cx="610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Fagaras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442902" y="2155507"/>
            <a:ext cx="491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Neamt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677977" y="2598419"/>
            <a:ext cx="280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Iasi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377940" y="3547744"/>
            <a:ext cx="466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Vaslui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162040" y="4852669"/>
            <a:ext cx="618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Urziceni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314565" y="4614544"/>
            <a:ext cx="584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Hirsova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746365" y="5549582"/>
            <a:ext cx="4578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Eforie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658802" y="5909944"/>
            <a:ext cx="567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Giurgiu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145915" y="6067107"/>
            <a:ext cx="584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Craiova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706052" y="3749357"/>
            <a:ext cx="1107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Rimnicu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Vilcea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642677" y="3115944"/>
            <a:ext cx="398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Sibiu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779077" y="4614544"/>
            <a:ext cx="440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Lugoj</a:t>
            </a:r>
            <a:endParaRPr sz="12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913891" y="4038281"/>
            <a:ext cx="742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Timisoara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337627" y="2957194"/>
            <a:ext cx="372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Arad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337627" y="2238057"/>
            <a:ext cx="491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Zerind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384135" y="3164185"/>
            <a:ext cx="392430" cy="391795"/>
            <a:chOff x="1384135" y="3164185"/>
            <a:chExt cx="392430" cy="391795"/>
          </a:xfrm>
        </p:grpSpPr>
        <p:sp>
          <p:nvSpPr>
            <p:cNvPr id="86" name="object 86"/>
            <p:cNvSpPr/>
            <p:nvPr/>
          </p:nvSpPr>
          <p:spPr>
            <a:xfrm>
              <a:off x="1388898" y="3168948"/>
              <a:ext cx="382905" cy="382270"/>
            </a:xfrm>
            <a:custGeom>
              <a:avLst/>
              <a:gdLst/>
              <a:ahLst/>
              <a:cxnLst/>
              <a:rect l="l" t="t" r="r" b="b"/>
              <a:pathLst>
                <a:path w="382905" h="382270">
                  <a:moveTo>
                    <a:pt x="382785" y="0"/>
                  </a:moveTo>
                  <a:lnTo>
                    <a:pt x="0" y="227871"/>
                  </a:lnTo>
                  <a:lnTo>
                    <a:pt x="153786" y="381657"/>
                  </a:lnTo>
                  <a:lnTo>
                    <a:pt x="382785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388898" y="3168948"/>
              <a:ext cx="382905" cy="382270"/>
            </a:xfrm>
            <a:custGeom>
              <a:avLst/>
              <a:gdLst/>
              <a:ahLst/>
              <a:cxnLst/>
              <a:rect l="l" t="t" r="r" b="b"/>
              <a:pathLst>
                <a:path w="382905" h="382270">
                  <a:moveTo>
                    <a:pt x="0" y="227872"/>
                  </a:moveTo>
                  <a:lnTo>
                    <a:pt x="382785" y="0"/>
                  </a:lnTo>
                  <a:lnTo>
                    <a:pt x="153786" y="381658"/>
                  </a:lnTo>
                  <a:lnTo>
                    <a:pt x="0" y="22787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3282315" y="5838507"/>
            <a:ext cx="280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120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490152" y="2971482"/>
            <a:ext cx="280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140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066414" y="2453957"/>
            <a:ext cx="280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151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913891" y="5443537"/>
            <a:ext cx="699770" cy="60325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35"/>
              </a:spcBef>
            </a:pPr>
            <a:r>
              <a:rPr sz="1200" spc="-25" dirty="0">
                <a:latin typeface="Arial"/>
                <a:cs typeface="Arial"/>
              </a:rPr>
              <a:t>75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200" b="1" spc="-10" dirty="0">
                <a:latin typeface="Arial"/>
                <a:cs typeface="Arial"/>
              </a:rPr>
              <a:t>Dobreta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913891" y="4795835"/>
            <a:ext cx="771525" cy="60325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35"/>
              </a:spcBef>
            </a:pPr>
            <a:r>
              <a:rPr sz="1200" spc="-25" dirty="0">
                <a:latin typeface="Arial"/>
                <a:cs typeface="Arial"/>
              </a:rPr>
              <a:t>70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200" b="1" spc="-10" dirty="0">
                <a:latin typeface="Arial"/>
                <a:cs typeface="Arial"/>
              </a:rPr>
              <a:t>Mehadia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058352" y="4470081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latin typeface="Arial"/>
                <a:cs typeface="Arial"/>
              </a:rPr>
              <a:t>111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842452" y="3462019"/>
            <a:ext cx="2686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118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697991" y="2598419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75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986916" y="1700212"/>
            <a:ext cx="1127125" cy="4572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360"/>
              </a:spcBef>
            </a:pPr>
            <a:r>
              <a:rPr sz="1200" b="1" spc="-10" dirty="0">
                <a:latin typeface="Arial"/>
                <a:cs typeface="Arial"/>
              </a:rPr>
              <a:t>Oradea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200" spc="-25" dirty="0">
                <a:latin typeface="Arial"/>
                <a:cs typeface="Arial"/>
              </a:rPr>
              <a:t>71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019165" y="4614544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85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658802" y="5333682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90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298440" y="3979544"/>
            <a:ext cx="2686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211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866640" y="4510086"/>
            <a:ext cx="770890" cy="60007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919"/>
              </a:spcBef>
            </a:pPr>
            <a:r>
              <a:rPr sz="1200" spc="-25" dirty="0">
                <a:latin typeface="Arial"/>
                <a:cs typeface="Arial"/>
              </a:rPr>
              <a:t>101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200" b="1" spc="-10" dirty="0">
                <a:latin typeface="Arial"/>
                <a:cs typeface="Arial"/>
              </a:rPr>
              <a:t>Bucharest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369752" y="4050982"/>
            <a:ext cx="690880" cy="32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97</a:t>
            </a:r>
            <a:endParaRPr sz="1200">
              <a:latin typeface="Arial"/>
              <a:cs typeface="Arial"/>
            </a:endParaRPr>
          </a:p>
          <a:p>
            <a:pPr marL="220345">
              <a:lnSpc>
                <a:spcPts val="1195"/>
              </a:lnSpc>
            </a:pPr>
            <a:r>
              <a:rPr sz="1200" b="1" spc="-10" dirty="0">
                <a:latin typeface="Arial"/>
                <a:cs typeface="Arial"/>
              </a:rPr>
              <a:t>Pitesti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430077" y="5190807"/>
            <a:ext cx="280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138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687127" y="4843144"/>
            <a:ext cx="280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146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858577" y="3606482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80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218940" y="3403282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99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090602" y="2382519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87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811327" y="3115944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92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379527" y="4124007"/>
            <a:ext cx="280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142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811327" y="4605019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98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530465" y="5046344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86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04139" defTabSz="914400">
              <a:tabLst>
                <a:tab pos="1990089" algn="l"/>
              </a:tabLst>
            </a:pPr>
            <a:r>
              <a:rPr lang="en-US" sz="2900" u="none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Touring</a:t>
            </a:r>
            <a:r>
              <a:rPr lang="en-US" sz="2900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u="none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Romania:</a:t>
            </a:r>
          </a:p>
          <a:p>
            <a:pPr marL="12700" defTabSz="914400">
              <a:tabLst>
                <a:tab pos="1850389" algn="l"/>
                <a:tab pos="3876040" algn="l"/>
                <a:tab pos="7708265" algn="l"/>
              </a:tabLst>
            </a:pPr>
            <a:r>
              <a:rPr lang="en-US" sz="2900" kern="1200" spc="-38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900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Search Problem Definition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95245" y="2599509"/>
            <a:ext cx="7607751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228600">
              <a:lnSpc>
                <a:spcPct val="90000"/>
              </a:lnSpc>
              <a:spcBef>
                <a:spcPts val="100"/>
              </a:spcBef>
              <a:buSzPct val="68518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100"/>
              <a:t>initial</a:t>
            </a:r>
            <a:r>
              <a:rPr lang="en-US" sz="2100" spc="-5"/>
              <a:t> </a:t>
            </a:r>
            <a:r>
              <a:rPr lang="en-US" sz="2100" spc="-10"/>
              <a:t>state:</a:t>
            </a:r>
            <a:endParaRPr lang="en-US" sz="2100"/>
          </a:p>
          <a:p>
            <a:pPr marL="755650" lvl="1" indent="-228600">
              <a:lnSpc>
                <a:spcPct val="90000"/>
              </a:lnSpc>
              <a:spcBef>
                <a:spcPts val="484"/>
              </a:spcBef>
              <a:buClr>
                <a:srgbClr val="3732A0"/>
              </a:buClr>
              <a:buSzPct val="150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lang="en-US" sz="2100" spc="-10"/>
              <a:t>In(Arad)</a:t>
            </a:r>
            <a:endParaRPr lang="en-US" sz="2100"/>
          </a:p>
          <a:p>
            <a:pPr marL="355600" indent="-228600">
              <a:lnSpc>
                <a:spcPct val="90000"/>
              </a:lnSpc>
              <a:spcBef>
                <a:spcPts val="680"/>
              </a:spcBef>
              <a:buSzPct val="68518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100"/>
              <a:t>possible </a:t>
            </a:r>
            <a:r>
              <a:rPr lang="en-US" sz="2100" spc="-10"/>
              <a:t>Actions:</a:t>
            </a:r>
            <a:endParaRPr lang="en-US" sz="2100"/>
          </a:p>
          <a:p>
            <a:pPr marL="748665" marR="5080" lvl="1" indent="-228600">
              <a:lnSpc>
                <a:spcPct val="90000"/>
              </a:lnSpc>
              <a:spcBef>
                <a:spcPts val="409"/>
              </a:spcBef>
              <a:buClr>
                <a:srgbClr val="3732A0"/>
              </a:buClr>
              <a:buSzPct val="150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lang="en-US" sz="2100"/>
              <a:t>DriveTo(Zerind),</a:t>
            </a:r>
            <a:r>
              <a:rPr lang="en-US" sz="2100" spc="-25"/>
              <a:t> </a:t>
            </a:r>
            <a:r>
              <a:rPr lang="en-US" sz="2100"/>
              <a:t>DriveTo(Sibiu),</a:t>
            </a:r>
            <a:r>
              <a:rPr lang="en-US" sz="2100" spc="-10"/>
              <a:t> DriveTo(Timisoara), </a:t>
            </a:r>
            <a:r>
              <a:rPr lang="en-US" sz="2100" spc="-20"/>
              <a:t>etc.</a:t>
            </a:r>
            <a:endParaRPr lang="en-US" sz="2100"/>
          </a:p>
          <a:p>
            <a:pPr marL="355600" indent="-228600">
              <a:lnSpc>
                <a:spcPct val="90000"/>
              </a:lnSpc>
              <a:spcBef>
                <a:spcPts val="710"/>
              </a:spcBef>
              <a:buSzPct val="68518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100"/>
              <a:t>goal </a:t>
            </a:r>
            <a:r>
              <a:rPr lang="en-US" sz="2100" spc="-10"/>
              <a:t>state:</a:t>
            </a:r>
            <a:endParaRPr lang="en-US" sz="2100"/>
          </a:p>
          <a:p>
            <a:pPr marL="755650" lvl="1" indent="-228600">
              <a:lnSpc>
                <a:spcPct val="90000"/>
              </a:lnSpc>
              <a:spcBef>
                <a:spcPts val="439"/>
              </a:spcBef>
              <a:buClr>
                <a:srgbClr val="3732A0"/>
              </a:buClr>
              <a:buSzPct val="150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lang="en-US" sz="2100" spc="-10"/>
              <a:t>In(Bucharest)</a:t>
            </a:r>
            <a:endParaRPr lang="en-US" sz="2100"/>
          </a:p>
          <a:p>
            <a:pPr marL="355600" indent="-228600">
              <a:lnSpc>
                <a:spcPct val="90000"/>
              </a:lnSpc>
              <a:spcBef>
                <a:spcPts val="680"/>
              </a:spcBef>
              <a:buSzPct val="68518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100"/>
              <a:t>step</a:t>
            </a:r>
            <a:r>
              <a:rPr lang="en-US" sz="2100" spc="-5"/>
              <a:t> </a:t>
            </a:r>
            <a:r>
              <a:rPr lang="en-US" sz="2100" spc="-20"/>
              <a:t>cost:</a:t>
            </a:r>
            <a:endParaRPr lang="en-US" sz="2100"/>
          </a:p>
          <a:p>
            <a:pPr marL="755650" lvl="1" indent="-228600">
              <a:lnSpc>
                <a:spcPct val="90000"/>
              </a:lnSpc>
              <a:spcBef>
                <a:spcPts val="540"/>
              </a:spcBef>
              <a:buClr>
                <a:srgbClr val="3732A0"/>
              </a:buClr>
              <a:buSzPct val="150000"/>
              <a:buFont typeface="Arial" panose="020B0604020202020204" pitchFamily="34" charset="0"/>
              <a:buChar char="•"/>
              <a:tabLst>
                <a:tab pos="755650" algn="l"/>
              </a:tabLst>
            </a:pPr>
            <a:r>
              <a:rPr lang="en-US" sz="2100"/>
              <a:t>distances</a:t>
            </a:r>
            <a:r>
              <a:rPr lang="en-US" sz="2100" spc="-10"/>
              <a:t> </a:t>
            </a:r>
            <a:r>
              <a:rPr lang="en-US" sz="2100"/>
              <a:t>between</a:t>
            </a:r>
            <a:r>
              <a:rPr lang="en-US" sz="2100" spc="-5"/>
              <a:t> </a:t>
            </a:r>
            <a:r>
              <a:rPr lang="en-US" sz="2100" spc="-10"/>
              <a:t>cities</a:t>
            </a: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53680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87" y="5013324"/>
            <a:ext cx="7993380" cy="863600"/>
          </a:xfrm>
          <a:custGeom>
            <a:avLst/>
            <a:gdLst/>
            <a:ahLst/>
            <a:cxnLst/>
            <a:rect l="l" t="t" r="r" b="b"/>
            <a:pathLst>
              <a:path w="7993380" h="863600">
                <a:moveTo>
                  <a:pt x="7993061" y="0"/>
                </a:moveTo>
                <a:lnTo>
                  <a:pt x="0" y="0"/>
                </a:lnTo>
                <a:lnTo>
                  <a:pt x="0" y="863599"/>
                </a:lnTo>
                <a:lnTo>
                  <a:pt x="7993061" y="863599"/>
                </a:lnTo>
                <a:lnTo>
                  <a:pt x="7993061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650" y="521358"/>
            <a:ext cx="788670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>
              <a:lnSpc>
                <a:spcPts val="3929"/>
              </a:lnSpc>
              <a:spcBef>
                <a:spcPts val="100"/>
              </a:spcBef>
              <a:tabLst>
                <a:tab pos="3969385" algn="l"/>
              </a:tabLst>
            </a:pPr>
            <a:r>
              <a:rPr b="1" u="none" spc="-10" dirty="0"/>
              <a:t>Domain-Specific</a:t>
            </a:r>
            <a:r>
              <a:rPr lang="en-GB" b="1" spc="-10" dirty="0"/>
              <a:t> </a:t>
            </a:r>
            <a:r>
              <a:rPr b="1" u="none" spc="-25" dirty="0"/>
              <a:t>vs.</a:t>
            </a:r>
          </a:p>
          <a:p>
            <a:pPr marL="12700">
              <a:lnSpc>
                <a:spcPts val="3929"/>
              </a:lnSpc>
              <a:tabLst>
                <a:tab pos="7708265" algn="l"/>
              </a:tabLst>
            </a:pPr>
            <a:r>
              <a:rPr b="1" spc="-370" dirty="0"/>
              <a:t> </a:t>
            </a:r>
            <a:r>
              <a:rPr b="1" spc="-10" dirty="0"/>
              <a:t>Domain-</a:t>
            </a:r>
            <a:r>
              <a:rPr b="1" dirty="0"/>
              <a:t>Independent</a:t>
            </a:r>
            <a:r>
              <a:rPr b="1" spc="35" dirty="0"/>
              <a:t> </a:t>
            </a:r>
            <a:r>
              <a:rPr b="1" spc="-10" dirty="0"/>
              <a:t>Planning</a:t>
            </a:r>
            <a:r>
              <a:rPr dirty="0"/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9" y="1874519"/>
            <a:ext cx="7216140" cy="28803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marR="55880" indent="-342900">
              <a:lnSpc>
                <a:spcPts val="2400"/>
              </a:lnSpc>
              <a:spcBef>
                <a:spcPts val="680"/>
              </a:spcBef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500" dirty="0">
                <a:latin typeface="Arial"/>
                <a:cs typeface="Arial"/>
              </a:rPr>
              <a:t>domain-specific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planning: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use </a:t>
            </a:r>
            <a:r>
              <a:rPr sz="2500" spc="-10" dirty="0">
                <a:latin typeface="Arial"/>
                <a:cs typeface="Arial"/>
              </a:rPr>
              <a:t>specific </a:t>
            </a:r>
            <a:r>
              <a:rPr sz="2500" dirty="0">
                <a:latin typeface="Arial"/>
                <a:cs typeface="Arial"/>
              </a:rPr>
              <a:t>representations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and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techniques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adapted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to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each </a:t>
            </a:r>
            <a:r>
              <a:rPr sz="2500" spc="-10" dirty="0">
                <a:latin typeface="Arial"/>
                <a:cs typeface="Arial"/>
              </a:rPr>
              <a:t>problem</a:t>
            </a:r>
            <a:endParaRPr sz="2500">
              <a:latin typeface="Arial"/>
              <a:cs typeface="Arial"/>
            </a:endParaRPr>
          </a:p>
          <a:p>
            <a:pPr marL="748665" marR="5080" lvl="1" indent="-279400">
              <a:lnSpc>
                <a:spcPts val="1920"/>
              </a:lnSpc>
              <a:spcBef>
                <a:spcPts val="459"/>
              </a:spcBef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important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domains: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path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motion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planning,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perception </a:t>
            </a:r>
            <a:r>
              <a:rPr sz="2000" dirty="0">
                <a:latin typeface="Arial"/>
                <a:cs typeface="Arial"/>
              </a:rPr>
              <a:t>planning,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manipulation planning,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communication </a:t>
            </a:r>
            <a:r>
              <a:rPr sz="2000" spc="-10" dirty="0">
                <a:latin typeface="Arial"/>
                <a:cs typeface="Arial"/>
              </a:rPr>
              <a:t>planning</a:t>
            </a:r>
            <a:endParaRPr sz="2000">
              <a:latin typeface="Arial"/>
              <a:cs typeface="Arial"/>
            </a:endParaRPr>
          </a:p>
          <a:p>
            <a:pPr marL="354965" marR="850265" indent="-342900">
              <a:lnSpc>
                <a:spcPts val="2400"/>
              </a:lnSpc>
              <a:spcBef>
                <a:spcPts val="600"/>
              </a:spcBef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500" dirty="0">
                <a:latin typeface="Arial"/>
                <a:cs typeface="Arial"/>
              </a:rPr>
              <a:t>domain-independent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planning: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use </a:t>
            </a:r>
            <a:r>
              <a:rPr sz="2500" spc="-10" dirty="0">
                <a:latin typeface="Arial"/>
                <a:cs typeface="Arial"/>
              </a:rPr>
              <a:t>generic </a:t>
            </a:r>
            <a:r>
              <a:rPr sz="2500" dirty="0">
                <a:latin typeface="Arial"/>
                <a:cs typeface="Arial"/>
              </a:rPr>
              <a:t>representations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and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techniques</a:t>
            </a:r>
            <a:endParaRPr sz="25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exploit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commonalities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 forms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planning</a:t>
            </a:r>
            <a:endParaRPr sz="20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buClr>
                <a:srgbClr val="3732A0"/>
              </a:buClr>
              <a:buSzPct val="150000"/>
              <a:buChar char="•"/>
              <a:tabLst>
                <a:tab pos="755650" algn="l"/>
              </a:tabLst>
            </a:pPr>
            <a:r>
              <a:rPr sz="2000" dirty="0">
                <a:latin typeface="Arial"/>
                <a:cs typeface="Arial"/>
              </a:rPr>
              <a:t>leads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general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understanding 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planning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187" y="5013324"/>
            <a:ext cx="7993380" cy="863600"/>
          </a:xfrm>
          <a:prstGeom prst="rect">
            <a:avLst/>
          </a:prstGeom>
          <a:solidFill>
            <a:srgbClr val="D6D7FF"/>
          </a:solidFill>
          <a:ln w="9524">
            <a:solidFill>
              <a:srgbClr val="0000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584835" marR="1239520" indent="-342900">
              <a:lnSpc>
                <a:spcPct val="80000"/>
              </a:lnSpc>
              <a:spcBef>
                <a:spcPts val="1185"/>
              </a:spcBef>
              <a:buSzPct val="70000"/>
              <a:buFont typeface="Wingdings"/>
              <a:buChar char=""/>
              <a:tabLst>
                <a:tab pos="584835" algn="l"/>
                <a:tab pos="585470" algn="l"/>
              </a:tabLst>
            </a:pPr>
            <a:r>
              <a:rPr sz="2500" dirty="0">
                <a:latin typeface="Arial"/>
                <a:cs typeface="Arial"/>
              </a:rPr>
              <a:t>domain-independent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planning </a:t>
            </a:r>
            <a:r>
              <a:rPr sz="2500" spc="-10" dirty="0">
                <a:latin typeface="Arial"/>
                <a:cs typeface="Arial"/>
              </a:rPr>
              <a:t>complements </a:t>
            </a:r>
            <a:r>
              <a:rPr sz="2500" dirty="0">
                <a:latin typeface="Arial"/>
                <a:cs typeface="Arial"/>
              </a:rPr>
              <a:t>domain-specific</a:t>
            </a:r>
            <a:r>
              <a:rPr sz="2500" spc="-10" dirty="0">
                <a:latin typeface="Arial"/>
                <a:cs typeface="Arial"/>
              </a:rPr>
              <a:t> planning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{7FAE323B-EE73-A04C-99F7-E18E62670C3F}tf10001077</Template>
  <TotalTime>894</TotalTime>
  <Words>3560</Words>
  <Application>Microsoft Office PowerPoint</Application>
  <PresentationFormat>On-screen Show (4:3)</PresentationFormat>
  <Paragraphs>442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0" baseType="lpstr">
      <vt:lpstr>MS PGothic</vt:lpstr>
      <vt:lpstr>Arial</vt:lpstr>
      <vt:lpstr>Arial Black</vt:lpstr>
      <vt:lpstr>Arial Unicode MS</vt:lpstr>
      <vt:lpstr>Brush Script MT Italic</vt:lpstr>
      <vt:lpstr>Calibri</vt:lpstr>
      <vt:lpstr>Calibri Light</vt:lpstr>
      <vt:lpstr>Courier New</vt:lpstr>
      <vt:lpstr>Symbol</vt:lpstr>
      <vt:lpstr>Times</vt:lpstr>
      <vt:lpstr>Times New Roman</vt:lpstr>
      <vt:lpstr>Verdana</vt:lpstr>
      <vt:lpstr>Wingdings</vt:lpstr>
      <vt:lpstr>Zapf Dingbats</vt:lpstr>
      <vt:lpstr>Office Theme</vt:lpstr>
      <vt:lpstr>Automated Planning</vt:lpstr>
      <vt:lpstr> Content </vt:lpstr>
      <vt:lpstr> Defining AI Planning </vt:lpstr>
      <vt:lpstr> Why Study Planning in AI? </vt:lpstr>
      <vt:lpstr>Application of Planning</vt:lpstr>
      <vt:lpstr>How to Spot a Planning Problem</vt:lpstr>
      <vt:lpstr>PowerPoint Presentation</vt:lpstr>
      <vt:lpstr>Touring Romania:  Search Problem Definition </vt:lpstr>
      <vt:lpstr>Domain-Specific vs.  Domain-Independent Planning </vt:lpstr>
      <vt:lpstr> Content </vt:lpstr>
      <vt:lpstr> Why a Conceptual Model? </vt:lpstr>
      <vt:lpstr>Conceptual Model for Planning:  State-Transition Systems </vt:lpstr>
      <vt:lpstr>State-Transition Systems as Graphs </vt:lpstr>
      <vt:lpstr>State-Transition Graph Example:  Missionaries and Cannibals </vt:lpstr>
      <vt:lpstr> Objectives and Plans </vt:lpstr>
      <vt:lpstr> Planning and  Plan Execution </vt:lpstr>
      <vt:lpstr> Content </vt:lpstr>
      <vt:lpstr>Quick Review of Classical Planning</vt:lpstr>
      <vt:lpstr> A0: Finite Σ </vt:lpstr>
      <vt:lpstr> A1: Fully Observable Σ </vt:lpstr>
      <vt:lpstr> A2: Deterministic Σ </vt:lpstr>
      <vt:lpstr> A3: Static Σ </vt:lpstr>
      <vt:lpstr> A4: Restricted Goals </vt:lpstr>
      <vt:lpstr> A5: Sequential Plans </vt:lpstr>
      <vt:lpstr> A6: Implicit Time </vt:lpstr>
      <vt:lpstr> A7: Offline Planning </vt:lpstr>
      <vt:lpstr> The Restricted Model </vt:lpstr>
      <vt:lpstr> Content </vt:lpstr>
      <vt:lpstr>The Dock-Worker Robots (DWR)  Domain </vt:lpstr>
      <vt:lpstr> DWR Example State </vt:lpstr>
      <vt:lpstr>PowerPoint Presentation</vt:lpstr>
      <vt:lpstr>Classical Representation</vt:lpstr>
      <vt:lpstr>States</vt:lpstr>
      <vt:lpstr>Operators</vt:lpstr>
      <vt:lpstr> Actions in the DWR Domain </vt:lpstr>
      <vt:lpstr>Actions</vt:lpstr>
      <vt:lpstr>PowerPoint Presentation</vt:lpstr>
      <vt:lpstr>PDDL: Planning Domain Definition Language</vt:lpstr>
      <vt:lpstr>Example: DWR Types</vt:lpstr>
      <vt:lpstr>Example: DWR Predicates</vt:lpstr>
      <vt:lpstr>Example: DWR Action</vt:lpstr>
      <vt:lpstr>Example: DWR Problem</vt:lpstr>
      <vt:lpstr> Review </vt:lpstr>
      <vt:lpstr>Questions</vt:lpstr>
      <vt:lpstr>References and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Automated Planning</dc:title>
  <dc:creator>User</dc:creator>
  <cp:lastModifiedBy>Nihal Kodikara</cp:lastModifiedBy>
  <cp:revision>10</cp:revision>
  <dcterms:created xsi:type="dcterms:W3CDTF">2022-10-07T10:47:10Z</dcterms:created>
  <dcterms:modified xsi:type="dcterms:W3CDTF">2022-10-21T05:11:07Z</dcterms:modified>
</cp:coreProperties>
</file>