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283" r:id="rId8"/>
    <p:sldId id="285" r:id="rId9"/>
    <p:sldId id="342" r:id="rId10"/>
    <p:sldId id="344" r:id="rId11"/>
    <p:sldId id="345" r:id="rId12"/>
    <p:sldId id="346" r:id="rId13"/>
    <p:sldId id="34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93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GENSUM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D2FC4-1EE6-4318-8632-8E757C7D6562}"/>
              </a:ext>
            </a:extLst>
          </p:cNvPr>
          <p:cNvSpPr txBox="1"/>
          <p:nvPr/>
        </p:nvSpPr>
        <p:spPr>
          <a:xfrm>
            <a:off x="1097280" y="1862667"/>
            <a:ext cx="9304866" cy="45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Adaptive </a:t>
            </a:r>
            <a:r>
              <a:rPr lang="en-US" dirty="0" err="1"/>
              <a:t>Generalizated</a:t>
            </a:r>
            <a:r>
              <a:rPr lang="en-US" dirty="0"/>
              <a:t> Text Summarization using optimized transformers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79892-D13F-4625-9320-D406558962FF}"/>
              </a:ext>
            </a:extLst>
          </p:cNvPr>
          <p:cNvSpPr txBox="1"/>
          <p:nvPr/>
        </p:nvSpPr>
        <p:spPr>
          <a:xfrm>
            <a:off x="1097280" y="4333304"/>
            <a:ext cx="3127587" cy="144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FINAL YEAR 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10</a:t>
            </a:r>
            <a:r>
              <a:rPr lang="en-US" sz="1200" baseline="30000" dirty="0">
                <a:latin typeface="Bahnschrift Light" panose="020B0502040204020203" pitchFamily="34" charset="0"/>
              </a:rPr>
              <a:t>th </a:t>
            </a:r>
            <a:r>
              <a:rPr lang="en-US" sz="1200" dirty="0">
                <a:latin typeface="Bahnschrift Light" panose="020B0502040204020203" pitchFamily="34" charset="0"/>
              </a:rPr>
              <a:t>April 2023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University of Westminster | Informatics Institute of Technology</a:t>
            </a:r>
            <a:br>
              <a:rPr lang="en-US" sz="1200" dirty="0">
                <a:latin typeface="Bahnschrift Light" panose="020B0502040204020203" pitchFamily="34" charset="0"/>
              </a:rPr>
            </a:br>
            <a:r>
              <a:rPr lang="en-US" sz="1200" dirty="0">
                <a:latin typeface="Bahnschrift Light" panose="020B0502040204020203" pitchFamily="34" charset="0"/>
              </a:rPr>
              <a:t>School of Computing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C7735-F347-4793-AF23-B777F8D6A94C}"/>
              </a:ext>
            </a:extLst>
          </p:cNvPr>
          <p:cNvSpPr txBox="1"/>
          <p:nvPr/>
        </p:nvSpPr>
        <p:spPr>
          <a:xfrm>
            <a:off x="4935643" y="4333304"/>
            <a:ext cx="2320714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SUPERVISOR INFO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Mr. Torin Wirasingha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School of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5ABB4-B71D-4DE2-AFC1-0D0AD9337F37}"/>
              </a:ext>
            </a:extLst>
          </p:cNvPr>
          <p:cNvSpPr txBox="1"/>
          <p:nvPr/>
        </p:nvSpPr>
        <p:spPr>
          <a:xfrm>
            <a:off x="8028093" y="4361934"/>
            <a:ext cx="3127587" cy="1165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STUDENT INFO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Mohammed Nazhim Kalam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2019281 | W1761265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ACF62-430C-4949-99D9-959696ED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94" y="462850"/>
            <a:ext cx="9995012" cy="6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87788-2F38-492D-856A-30CA61FB3086}"/>
              </a:ext>
            </a:extLst>
          </p:cNvPr>
          <p:cNvSpPr txBox="1"/>
          <p:nvPr/>
        </p:nvSpPr>
        <p:spPr>
          <a:xfrm>
            <a:off x="4637908" y="3136612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4407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Problem Background &amp; Domain</a:t>
            </a:r>
          </a:p>
          <a:p>
            <a:r>
              <a:rPr lang="en-US" dirty="0">
                <a:latin typeface="Bahnschrift Light" panose="020B0502040204020203" pitchFamily="34" charset="0"/>
              </a:rPr>
              <a:t>Research Gap &amp; Solution Approaches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Existing Solutions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Concept Map</a:t>
            </a:r>
          </a:p>
          <a:p>
            <a:r>
              <a:rPr lang="en-US" dirty="0">
                <a:latin typeface="Bahnschrift Light" panose="020B0502040204020203" pitchFamily="34" charset="0"/>
              </a:rPr>
              <a:t>Proposed System Architecture</a:t>
            </a:r>
          </a:p>
          <a:p>
            <a:r>
              <a:rPr lang="en-US" dirty="0">
                <a:latin typeface="Bahnschrift Light" panose="020B0502040204020203" pitchFamily="34" charset="0"/>
              </a:rPr>
              <a:t>Models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Contributions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E9F2B-8022-4E99-B79C-EF293F55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071840"/>
            <a:ext cx="10919012" cy="47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B9463-0ED1-4336-9B72-7F99BB75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3" y="797859"/>
            <a:ext cx="10866784" cy="52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06E12-8D83-41E1-8975-AA15DBFE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0" y="663388"/>
            <a:ext cx="8005848" cy="5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6AA68E-0097-4148-80A9-0B1CA1D2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2" y="357874"/>
            <a:ext cx="11027096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52D0F-8336-4075-8427-1443BFB9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192247"/>
            <a:ext cx="9616381" cy="64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8881C-FC93-4683-9EE8-16309EA9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6" y="604343"/>
            <a:ext cx="11508877" cy="56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1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0B74B-5268-4ACF-9E77-5D9D555D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00" y="1008529"/>
            <a:ext cx="10088199" cy="48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Bahnschrift SemiBold</vt:lpstr>
      <vt:lpstr>Calibri</vt:lpstr>
      <vt:lpstr>Century Gothic</vt:lpstr>
      <vt:lpstr>Helvetica Neue Medium</vt:lpstr>
      <vt:lpstr>RetrospectVTI</vt:lpstr>
      <vt:lpstr>GENSUM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2023-02-05T10:48:12Z</dcterms:created>
  <dcterms:modified xsi:type="dcterms:W3CDTF">2023-04-26T05:39:21Z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