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257" r:id="rId6"/>
    <p:sldId id="284" r:id="rId7"/>
    <p:sldId id="283" r:id="rId8"/>
    <p:sldId id="285" r:id="rId9"/>
    <p:sldId id="342" r:id="rId10"/>
    <p:sldId id="344" r:id="rId11"/>
    <p:sldId id="34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4" autoAdjust="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2/5/2023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2/5/2023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2/5/2023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2/5/2023</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2/5/2023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2/5/2023</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2/5/2023</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2/5/2023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2/5/2023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2/5/2023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2/5/2023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2/5/2023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2/5/2023</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97280" y="758952"/>
            <a:ext cx="10058400" cy="993648"/>
          </a:xfrm>
        </p:spPr>
        <p:txBody>
          <a:bodyPr>
            <a:normAutofit/>
          </a:bodyPr>
          <a:lstStyle/>
          <a:p>
            <a:r>
              <a:rPr lang="en-US" sz="3200" dirty="0">
                <a:latin typeface="Bahnschrift SemiBold" panose="020B0502040204020203" pitchFamily="34" charset="0"/>
              </a:rPr>
              <a:t>GENSUM</a:t>
            </a:r>
            <a:endParaRPr lang="en-US" sz="4000" dirty="0">
              <a:latin typeface="Bahnschrift SemiBold" panose="020B0502040204020203" pitchFamily="34" charset="0"/>
            </a:endParaRPr>
          </a:p>
        </p:txBody>
      </p:sp>
      <p:sp>
        <p:nvSpPr>
          <p:cNvPr id="6" name="TextBox 5">
            <a:extLst>
              <a:ext uri="{FF2B5EF4-FFF2-40B4-BE49-F238E27FC236}">
                <a16:creationId xmlns:a16="http://schemas.microsoft.com/office/drawing/2014/main" id="{FB7D2FC4-1EE6-4318-8632-8E757C7D6562}"/>
              </a:ext>
            </a:extLst>
          </p:cNvPr>
          <p:cNvSpPr txBox="1"/>
          <p:nvPr/>
        </p:nvSpPr>
        <p:spPr>
          <a:xfrm>
            <a:off x="1097280" y="1862667"/>
            <a:ext cx="9304866" cy="870688"/>
          </a:xfrm>
          <a:prstGeom prst="rect">
            <a:avLst/>
          </a:prstGeom>
          <a:noFill/>
        </p:spPr>
        <p:txBody>
          <a:bodyPr wrap="square" rtlCol="0">
            <a:spAutoFit/>
          </a:bodyPr>
          <a:lstStyle/>
          <a:p>
            <a:pPr>
              <a:lnSpc>
                <a:spcPct val="150000"/>
              </a:lnSpc>
            </a:pPr>
            <a:r>
              <a:rPr lang="en-US" dirty="0">
                <a:latin typeface="Bahnschrift Light" panose="020B0502040204020203" pitchFamily="34" charset="0"/>
              </a:rPr>
              <a:t>An automated approach for improving abstractive text summarization using an adaptive optimized generalized transformer</a:t>
            </a:r>
          </a:p>
        </p:txBody>
      </p:sp>
      <p:sp>
        <p:nvSpPr>
          <p:cNvPr id="7" name="TextBox 6">
            <a:extLst>
              <a:ext uri="{FF2B5EF4-FFF2-40B4-BE49-F238E27FC236}">
                <a16:creationId xmlns:a16="http://schemas.microsoft.com/office/drawing/2014/main" id="{C3F79892-D13F-4625-9320-D406558962FF}"/>
              </a:ext>
            </a:extLst>
          </p:cNvPr>
          <p:cNvSpPr txBox="1"/>
          <p:nvPr/>
        </p:nvSpPr>
        <p:spPr>
          <a:xfrm>
            <a:off x="1097280" y="4333304"/>
            <a:ext cx="3127587" cy="1442254"/>
          </a:xfrm>
          <a:prstGeom prst="rect">
            <a:avLst/>
          </a:prstGeom>
          <a:noFill/>
        </p:spPr>
        <p:txBody>
          <a:bodyPr wrap="square" rtlCol="0">
            <a:spAutoFit/>
          </a:bodyPr>
          <a:lstStyle/>
          <a:p>
            <a:pPr>
              <a:lnSpc>
                <a:spcPct val="150000"/>
              </a:lnSpc>
            </a:pPr>
            <a:r>
              <a:rPr lang="en-US" sz="1200" b="1" dirty="0"/>
              <a:t>FINAL YEAR PROJECT | PSPD</a:t>
            </a:r>
          </a:p>
          <a:p>
            <a:pPr>
              <a:lnSpc>
                <a:spcPct val="150000"/>
              </a:lnSpc>
            </a:pPr>
            <a:r>
              <a:rPr lang="en-US" sz="1200" dirty="0">
                <a:latin typeface="Bahnschrift Light" panose="020B0502040204020203" pitchFamily="34" charset="0"/>
              </a:rPr>
              <a:t>6</a:t>
            </a:r>
            <a:r>
              <a:rPr lang="en-US" sz="1200" baseline="30000" dirty="0">
                <a:latin typeface="Bahnschrift Light" panose="020B0502040204020203" pitchFamily="34" charset="0"/>
              </a:rPr>
              <a:t>th</a:t>
            </a:r>
            <a:r>
              <a:rPr lang="en-US" sz="1200" dirty="0">
                <a:latin typeface="Bahnschrift Light" panose="020B0502040204020203" pitchFamily="34" charset="0"/>
              </a:rPr>
              <a:t> February 2023</a:t>
            </a:r>
          </a:p>
          <a:p>
            <a:pPr>
              <a:lnSpc>
                <a:spcPct val="150000"/>
              </a:lnSpc>
            </a:pPr>
            <a:r>
              <a:rPr lang="en-US" sz="1200" dirty="0">
                <a:latin typeface="Bahnschrift Light" panose="020B0502040204020203" pitchFamily="34" charset="0"/>
              </a:rPr>
              <a:t>University of Westminster | Informatics Institute of Technology</a:t>
            </a:r>
            <a:br>
              <a:rPr lang="en-US" sz="1200" dirty="0">
                <a:latin typeface="Bahnschrift Light" panose="020B0502040204020203" pitchFamily="34" charset="0"/>
              </a:rPr>
            </a:br>
            <a:r>
              <a:rPr lang="en-US" sz="1200" dirty="0">
                <a:latin typeface="Bahnschrift Light" panose="020B0502040204020203" pitchFamily="34" charset="0"/>
              </a:rPr>
              <a:t>School of Computing</a:t>
            </a:r>
            <a:endParaRPr lang="en-US" sz="1600" dirty="0">
              <a:latin typeface="Bahnschrift Light" panose="020B0502040204020203" pitchFamily="34" charset="0"/>
            </a:endParaRPr>
          </a:p>
        </p:txBody>
      </p:sp>
      <p:sp>
        <p:nvSpPr>
          <p:cNvPr id="9" name="TextBox 8">
            <a:extLst>
              <a:ext uri="{FF2B5EF4-FFF2-40B4-BE49-F238E27FC236}">
                <a16:creationId xmlns:a16="http://schemas.microsoft.com/office/drawing/2014/main" id="{126C7735-F347-4793-AF23-B777F8D6A94C}"/>
              </a:ext>
            </a:extLst>
          </p:cNvPr>
          <p:cNvSpPr txBox="1"/>
          <p:nvPr/>
        </p:nvSpPr>
        <p:spPr>
          <a:xfrm>
            <a:off x="4935643" y="4333304"/>
            <a:ext cx="2320714" cy="888256"/>
          </a:xfrm>
          <a:prstGeom prst="rect">
            <a:avLst/>
          </a:prstGeom>
          <a:noFill/>
        </p:spPr>
        <p:txBody>
          <a:bodyPr wrap="square" rtlCol="0">
            <a:spAutoFit/>
          </a:bodyPr>
          <a:lstStyle/>
          <a:p>
            <a:pPr>
              <a:lnSpc>
                <a:spcPct val="150000"/>
              </a:lnSpc>
            </a:pPr>
            <a:r>
              <a:rPr lang="en-US" sz="1200" b="1" dirty="0"/>
              <a:t>SUPERVISOR INFO</a:t>
            </a:r>
          </a:p>
          <a:p>
            <a:pPr>
              <a:lnSpc>
                <a:spcPct val="150000"/>
              </a:lnSpc>
            </a:pPr>
            <a:r>
              <a:rPr lang="en-US" sz="1200" dirty="0">
                <a:latin typeface="Bahnschrift Light" panose="020B0502040204020203" pitchFamily="34" charset="0"/>
              </a:rPr>
              <a:t>Mr. Torin Wirasingha</a:t>
            </a:r>
          </a:p>
          <a:p>
            <a:pPr>
              <a:lnSpc>
                <a:spcPct val="150000"/>
              </a:lnSpc>
            </a:pPr>
            <a:r>
              <a:rPr lang="en-US" sz="1200" dirty="0">
                <a:latin typeface="Bahnschrift Light" panose="020B0502040204020203" pitchFamily="34" charset="0"/>
              </a:rPr>
              <a:t>School of Computing</a:t>
            </a:r>
          </a:p>
        </p:txBody>
      </p:sp>
      <p:sp>
        <p:nvSpPr>
          <p:cNvPr id="10" name="TextBox 9">
            <a:extLst>
              <a:ext uri="{FF2B5EF4-FFF2-40B4-BE49-F238E27FC236}">
                <a16:creationId xmlns:a16="http://schemas.microsoft.com/office/drawing/2014/main" id="{2C85ABB4-B71D-4DE2-AFC1-0D0AD9337F37}"/>
              </a:ext>
            </a:extLst>
          </p:cNvPr>
          <p:cNvSpPr txBox="1"/>
          <p:nvPr/>
        </p:nvSpPr>
        <p:spPr>
          <a:xfrm>
            <a:off x="8028093" y="4361934"/>
            <a:ext cx="3127587" cy="1165255"/>
          </a:xfrm>
          <a:prstGeom prst="rect">
            <a:avLst/>
          </a:prstGeom>
          <a:noFill/>
        </p:spPr>
        <p:txBody>
          <a:bodyPr wrap="square" rtlCol="0" anchor="ctr">
            <a:spAutoFit/>
          </a:bodyPr>
          <a:lstStyle/>
          <a:p>
            <a:pPr>
              <a:lnSpc>
                <a:spcPct val="150000"/>
              </a:lnSpc>
            </a:pPr>
            <a:r>
              <a:rPr lang="en-US" sz="1200" b="1" dirty="0"/>
              <a:t>STUDENT INFO</a:t>
            </a:r>
          </a:p>
          <a:p>
            <a:pPr>
              <a:lnSpc>
                <a:spcPct val="150000"/>
              </a:lnSpc>
            </a:pPr>
            <a:r>
              <a:rPr lang="en-US" sz="1200" dirty="0">
                <a:latin typeface="Bahnschrift Light" panose="020B0502040204020203" pitchFamily="34" charset="0"/>
              </a:rPr>
              <a:t>Mohammed Nazhim Kalam</a:t>
            </a:r>
          </a:p>
          <a:p>
            <a:pPr>
              <a:lnSpc>
                <a:spcPct val="150000"/>
              </a:lnSpc>
            </a:pPr>
            <a:r>
              <a:rPr lang="en-US" sz="1200" dirty="0">
                <a:latin typeface="Bahnschrift Light" panose="020B0502040204020203" pitchFamily="34" charset="0"/>
              </a:rPr>
              <a:t>2019281 | W1761265</a:t>
            </a:r>
          </a:p>
          <a:p>
            <a:pPr>
              <a:lnSpc>
                <a:spcPct val="150000"/>
              </a:lnSpc>
            </a:pPr>
            <a:r>
              <a:rPr lang="en-US" sz="1200" dirty="0">
                <a:latin typeface="Bahnschrift Light" panose="020B0502040204020203" pitchFamily="34" charset="0"/>
              </a:rPr>
              <a:t>Computer Science</a:t>
            </a:r>
          </a:p>
        </p:txBody>
      </p:sp>
    </p:spTree>
    <p:extLst>
      <p:ext uri="{BB962C8B-B14F-4D97-AF65-F5344CB8AC3E}">
        <p14:creationId xmlns:p14="http://schemas.microsoft.com/office/powerpoint/2010/main" val="183336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latin typeface="Bahnschrift SemiBold" panose="020B0502040204020203" pitchFamily="34" charset="0"/>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latin typeface="Bahnschrift Light" panose="020B0502040204020203" pitchFamily="34" charset="0"/>
              </a:rPr>
              <a:t>Problem Background &amp; Domain</a:t>
            </a:r>
          </a:p>
          <a:p>
            <a:r>
              <a:rPr lang="en-US" dirty="0">
                <a:latin typeface="Bahnschrift Light" panose="020B0502040204020203" pitchFamily="34" charset="0"/>
              </a:rPr>
              <a:t>Research Gap &amp; Solution Approaches</a:t>
            </a:r>
          </a:p>
          <a:p>
            <a:r>
              <a:rPr lang="en-US" dirty="0">
                <a:latin typeface="Bahnschrift Light" panose="020B0502040204020203" pitchFamily="34" charset="0"/>
              </a:rPr>
              <a:t>Existing Solutions</a:t>
            </a:r>
          </a:p>
          <a:p>
            <a:r>
              <a:rPr lang="en-US" dirty="0">
                <a:latin typeface="Bahnschrift Light" panose="020B0502040204020203" pitchFamily="34" charset="0"/>
              </a:rPr>
              <a:t>Proposed System Architecture</a:t>
            </a:r>
          </a:p>
          <a:p>
            <a:r>
              <a:rPr lang="en-US" dirty="0">
                <a:latin typeface="Bahnschrift Light" panose="020B0502040204020203" pitchFamily="34" charset="0"/>
              </a:rPr>
              <a:t>Prototype Demo</a:t>
            </a:r>
          </a:p>
          <a:p>
            <a:r>
              <a:rPr lang="en-US" dirty="0">
                <a:latin typeface="Bahnschrift Light" panose="020B0502040204020203" pitchFamily="34" charset="0"/>
              </a:rPr>
              <a:t>Additional Research improvements</a:t>
            </a:r>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1195754" y="942870"/>
            <a:ext cx="8634046" cy="699663"/>
          </a:xfrm>
        </p:spPr>
        <p:txBody>
          <a:bodyPr>
            <a:normAutofit/>
          </a:bodyPr>
          <a:lstStyle/>
          <a:p>
            <a:r>
              <a:rPr lang="en-US" sz="2400" dirty="0">
                <a:latin typeface="Bahnschrift SemiBold" panose="020B0502040204020203" pitchFamily="34" charset="0"/>
              </a:rPr>
              <a:t>1. Problem Background &amp; Domain</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228643" y="1767362"/>
            <a:ext cx="9734713" cy="3323276"/>
          </a:xfrm>
        </p:spPr>
        <p:txBody>
          <a:bodyPr/>
          <a:lstStyle/>
          <a:p>
            <a:pPr algn="just">
              <a:lnSpc>
                <a:spcPct val="150000"/>
              </a:lnSpc>
            </a:pPr>
            <a:r>
              <a:rPr lang="en-US" dirty="0">
                <a:latin typeface="Bahnschrift Light" panose="020B0502040204020203" pitchFamily="34" charset="0"/>
              </a:rPr>
              <a:t>Lorem ipsum dolor sit amet, consectetur adipiscing elit, sed do eiusmod tempor incididunt ut labore et dolore magna aliqua. Ut enim ad minim veniam, quis nostrud exercitation ullamco laboris nisi ut aliquip ex ea commodo consequat.</a:t>
            </a:r>
          </a:p>
          <a:p>
            <a:pPr algn="just">
              <a:lnSpc>
                <a:spcPct val="150000"/>
              </a:lnSpc>
            </a:pPr>
            <a:r>
              <a:rPr lang="en-US" dirty="0">
                <a:latin typeface="Bahnschrift Light" panose="020B0502040204020203" pitchFamily="34" charset="0"/>
              </a:rPr>
              <a:t>Duis aute irure dolor in reprehenderit in voluptate velit esse cillum dolore eu fugiat nulla pariatur. Excepteur sint occaecat cupidatat non proident, sunt in culpa qui officia deserunt mollit anim id est laborum.</a:t>
            </a:r>
          </a:p>
        </p:txBody>
      </p:sp>
    </p:spTree>
    <p:extLst>
      <p:ext uri="{BB962C8B-B14F-4D97-AF65-F5344CB8AC3E}">
        <p14:creationId xmlns:p14="http://schemas.microsoft.com/office/powerpoint/2010/main" val="1255359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normAutofit/>
          </a:bodyPr>
          <a:lstStyle/>
          <a:p>
            <a:r>
              <a:rPr lang="en-US" sz="2400" dirty="0">
                <a:latin typeface="Bahnschrift SemiBold" panose="020B0502040204020203" pitchFamily="34" charset="0"/>
              </a:rPr>
              <a:t>2. Research Gap &amp; Solution Approaches</a:t>
            </a:r>
          </a:p>
        </p:txBody>
      </p:sp>
      <p:sp>
        <p:nvSpPr>
          <p:cNvPr id="6" name="Content Placeholder 11">
            <a:extLst>
              <a:ext uri="{FF2B5EF4-FFF2-40B4-BE49-F238E27FC236}">
                <a16:creationId xmlns:a16="http://schemas.microsoft.com/office/drawing/2014/main" id="{93249651-9FD1-4E2B-8133-AC5FAE6097F8}"/>
              </a:ext>
            </a:extLst>
          </p:cNvPr>
          <p:cNvSpPr txBox="1">
            <a:spLocks/>
          </p:cNvSpPr>
          <p:nvPr/>
        </p:nvSpPr>
        <p:spPr>
          <a:xfrm>
            <a:off x="1097280" y="1657295"/>
            <a:ext cx="9734713" cy="3323276"/>
          </a:xfrm>
          <a:prstGeom prst="rect">
            <a:avLst/>
          </a:prstGeom>
        </p:spPr>
        <p:txBody>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pPr>
            <a:r>
              <a:rPr lang="en-US" sz="1600" dirty="0">
                <a:latin typeface="Bahnschrift Light" panose="020B0502040204020203" pitchFamily="34" charset="0"/>
              </a:rPr>
              <a:t>Lorem ipsum dolor sit </a:t>
            </a:r>
            <a:r>
              <a:rPr lang="en-US" sz="1600" dirty="0" err="1">
                <a:latin typeface="Bahnschrift Light" panose="020B0502040204020203" pitchFamily="34" charset="0"/>
              </a:rPr>
              <a:t>amet</a:t>
            </a:r>
            <a:r>
              <a:rPr lang="en-US" sz="1600" dirty="0">
                <a:latin typeface="Bahnschrift Light" panose="020B0502040204020203" pitchFamily="34" charset="0"/>
              </a:rPr>
              <a:t>, </a:t>
            </a:r>
            <a:r>
              <a:rPr lang="en-US" sz="1600" dirty="0" err="1">
                <a:latin typeface="Bahnschrift Light" panose="020B0502040204020203" pitchFamily="34" charset="0"/>
              </a:rPr>
              <a:t>consectetur</a:t>
            </a:r>
            <a:r>
              <a:rPr lang="en-US" sz="1600" dirty="0">
                <a:latin typeface="Bahnschrift Light" panose="020B0502040204020203" pitchFamily="34" charset="0"/>
              </a:rPr>
              <a:t> </a:t>
            </a:r>
            <a:r>
              <a:rPr lang="en-US" sz="1600" dirty="0" err="1">
                <a:latin typeface="Bahnschrift Light" panose="020B0502040204020203" pitchFamily="34" charset="0"/>
              </a:rPr>
              <a:t>adipiscing</a:t>
            </a:r>
            <a:r>
              <a:rPr lang="en-US" sz="1600" dirty="0">
                <a:latin typeface="Bahnschrift Light" panose="020B0502040204020203" pitchFamily="34" charset="0"/>
              </a:rPr>
              <a:t> </a:t>
            </a:r>
            <a:r>
              <a:rPr lang="en-US" sz="1600" dirty="0" err="1">
                <a:latin typeface="Bahnschrift Light" panose="020B0502040204020203" pitchFamily="34" charset="0"/>
              </a:rPr>
              <a:t>elit</a:t>
            </a:r>
            <a:r>
              <a:rPr lang="en-US" sz="1600" dirty="0">
                <a:latin typeface="Bahnschrift Light" panose="020B0502040204020203" pitchFamily="34" charset="0"/>
              </a:rPr>
              <a:t>, sed do </a:t>
            </a:r>
            <a:r>
              <a:rPr lang="en-US" sz="1600" dirty="0" err="1">
                <a:latin typeface="Bahnschrift Light" panose="020B0502040204020203" pitchFamily="34" charset="0"/>
              </a:rPr>
              <a:t>eiusmod</a:t>
            </a:r>
            <a:r>
              <a:rPr lang="en-US" sz="1600" dirty="0">
                <a:latin typeface="Bahnschrift Light" panose="020B0502040204020203" pitchFamily="34" charset="0"/>
              </a:rPr>
              <a:t> </a:t>
            </a:r>
            <a:r>
              <a:rPr lang="en-US" sz="1600" dirty="0" err="1">
                <a:latin typeface="Bahnschrift Light" panose="020B0502040204020203" pitchFamily="34" charset="0"/>
              </a:rPr>
              <a:t>tempor</a:t>
            </a:r>
            <a:r>
              <a:rPr lang="en-US" sz="1600" dirty="0">
                <a:latin typeface="Bahnschrift Light" panose="020B0502040204020203" pitchFamily="34" charset="0"/>
              </a:rPr>
              <a:t> </a:t>
            </a:r>
            <a:r>
              <a:rPr lang="en-US" sz="1600" dirty="0" err="1">
                <a:latin typeface="Bahnschrift Light" panose="020B0502040204020203" pitchFamily="34" charset="0"/>
              </a:rPr>
              <a:t>incididunt</a:t>
            </a:r>
            <a:r>
              <a:rPr lang="en-US" sz="1600" dirty="0">
                <a:latin typeface="Bahnschrift Light" panose="020B0502040204020203" pitchFamily="34" charset="0"/>
              </a:rPr>
              <a:t> </a:t>
            </a:r>
            <a:r>
              <a:rPr lang="en-US" sz="1600" dirty="0" err="1">
                <a:latin typeface="Bahnschrift Light" panose="020B0502040204020203" pitchFamily="34" charset="0"/>
              </a:rPr>
              <a:t>ut</a:t>
            </a:r>
            <a:r>
              <a:rPr lang="en-US" sz="1600" dirty="0">
                <a:latin typeface="Bahnschrift Light" panose="020B0502040204020203" pitchFamily="34" charset="0"/>
              </a:rPr>
              <a:t> </a:t>
            </a:r>
            <a:r>
              <a:rPr lang="en-US" sz="1600" dirty="0" err="1">
                <a:latin typeface="Bahnschrift Light" panose="020B0502040204020203" pitchFamily="34" charset="0"/>
              </a:rPr>
              <a:t>labore</a:t>
            </a:r>
            <a:r>
              <a:rPr lang="en-US" sz="1600" dirty="0">
                <a:latin typeface="Bahnschrift Light" panose="020B0502040204020203" pitchFamily="34" charset="0"/>
              </a:rPr>
              <a:t> et dolore magna </a:t>
            </a:r>
            <a:r>
              <a:rPr lang="en-US" sz="1600" dirty="0" err="1">
                <a:latin typeface="Bahnschrift Light" panose="020B0502040204020203" pitchFamily="34" charset="0"/>
              </a:rPr>
              <a:t>aliqua</a:t>
            </a:r>
            <a:r>
              <a:rPr lang="en-US" sz="1600" dirty="0">
                <a:latin typeface="Bahnschrift Light" panose="020B0502040204020203" pitchFamily="34" charset="0"/>
              </a:rPr>
              <a:t>. Ut </a:t>
            </a:r>
            <a:r>
              <a:rPr lang="en-US" sz="1600" dirty="0" err="1">
                <a:latin typeface="Bahnschrift Light" panose="020B0502040204020203" pitchFamily="34" charset="0"/>
              </a:rPr>
              <a:t>enim</a:t>
            </a:r>
            <a:r>
              <a:rPr lang="en-US" sz="1600" dirty="0">
                <a:latin typeface="Bahnschrift Light" panose="020B0502040204020203" pitchFamily="34" charset="0"/>
              </a:rPr>
              <a:t> ad minim </a:t>
            </a:r>
            <a:r>
              <a:rPr lang="en-US" sz="1600" dirty="0" err="1">
                <a:latin typeface="Bahnschrift Light" panose="020B0502040204020203" pitchFamily="34" charset="0"/>
              </a:rPr>
              <a:t>veniam</a:t>
            </a:r>
            <a:r>
              <a:rPr lang="en-US" sz="1600" dirty="0">
                <a:latin typeface="Bahnschrift Light" panose="020B0502040204020203" pitchFamily="34" charset="0"/>
              </a:rPr>
              <a:t>, </a:t>
            </a:r>
            <a:r>
              <a:rPr lang="en-US" sz="1600" dirty="0" err="1">
                <a:latin typeface="Bahnschrift Light" panose="020B0502040204020203" pitchFamily="34" charset="0"/>
              </a:rPr>
              <a:t>quis</a:t>
            </a:r>
            <a:r>
              <a:rPr lang="en-US" sz="1600" dirty="0">
                <a:latin typeface="Bahnschrift Light" panose="020B0502040204020203" pitchFamily="34" charset="0"/>
              </a:rPr>
              <a:t> </a:t>
            </a:r>
            <a:r>
              <a:rPr lang="en-US" sz="1600" dirty="0" err="1">
                <a:latin typeface="Bahnschrift Light" panose="020B0502040204020203" pitchFamily="34" charset="0"/>
              </a:rPr>
              <a:t>nostrud</a:t>
            </a:r>
            <a:r>
              <a:rPr lang="en-US" sz="1600" dirty="0">
                <a:latin typeface="Bahnschrift Light" panose="020B0502040204020203" pitchFamily="34" charset="0"/>
              </a:rPr>
              <a:t> exercitation </a:t>
            </a:r>
            <a:r>
              <a:rPr lang="en-US" sz="1600" dirty="0" err="1">
                <a:latin typeface="Bahnschrift Light" panose="020B0502040204020203" pitchFamily="34" charset="0"/>
              </a:rPr>
              <a:t>ullamco</a:t>
            </a:r>
            <a:r>
              <a:rPr lang="en-US" sz="1600" dirty="0">
                <a:latin typeface="Bahnschrift Light" panose="020B0502040204020203" pitchFamily="34" charset="0"/>
              </a:rPr>
              <a:t> </a:t>
            </a:r>
            <a:r>
              <a:rPr lang="en-US" sz="1600" dirty="0" err="1">
                <a:latin typeface="Bahnschrift Light" panose="020B0502040204020203" pitchFamily="34" charset="0"/>
              </a:rPr>
              <a:t>laboris</a:t>
            </a:r>
            <a:r>
              <a:rPr lang="en-US" sz="1600" dirty="0">
                <a:latin typeface="Bahnschrift Light" panose="020B0502040204020203" pitchFamily="34" charset="0"/>
              </a:rPr>
              <a:t> nisi </a:t>
            </a:r>
            <a:r>
              <a:rPr lang="en-US" sz="1600" dirty="0" err="1">
                <a:latin typeface="Bahnschrift Light" panose="020B0502040204020203" pitchFamily="34" charset="0"/>
              </a:rPr>
              <a:t>ut</a:t>
            </a:r>
            <a:r>
              <a:rPr lang="en-US" sz="1600" dirty="0">
                <a:latin typeface="Bahnschrift Light" panose="020B0502040204020203" pitchFamily="34" charset="0"/>
              </a:rPr>
              <a:t> </a:t>
            </a:r>
            <a:r>
              <a:rPr lang="en-US" sz="1600" dirty="0" err="1">
                <a:latin typeface="Bahnschrift Light" panose="020B0502040204020203" pitchFamily="34" charset="0"/>
              </a:rPr>
              <a:t>aliquip</a:t>
            </a:r>
            <a:r>
              <a:rPr lang="en-US" sz="1600" dirty="0">
                <a:latin typeface="Bahnschrift Light" panose="020B0502040204020203" pitchFamily="34" charset="0"/>
              </a:rPr>
              <a:t> ex </a:t>
            </a:r>
            <a:r>
              <a:rPr lang="en-US" sz="1600" dirty="0" err="1">
                <a:latin typeface="Bahnschrift Light" panose="020B0502040204020203" pitchFamily="34" charset="0"/>
              </a:rPr>
              <a:t>ea</a:t>
            </a:r>
            <a:r>
              <a:rPr lang="en-US" sz="1600" dirty="0">
                <a:latin typeface="Bahnschrift Light" panose="020B0502040204020203" pitchFamily="34" charset="0"/>
              </a:rPr>
              <a:t> </a:t>
            </a:r>
            <a:r>
              <a:rPr lang="en-US" sz="1600" dirty="0" err="1">
                <a:latin typeface="Bahnschrift Light" panose="020B0502040204020203" pitchFamily="34" charset="0"/>
              </a:rPr>
              <a:t>commodo</a:t>
            </a:r>
            <a:r>
              <a:rPr lang="en-US" sz="1600" dirty="0">
                <a:latin typeface="Bahnschrift Light" panose="020B0502040204020203" pitchFamily="34" charset="0"/>
              </a:rPr>
              <a:t> </a:t>
            </a:r>
            <a:r>
              <a:rPr lang="en-US" sz="1600" dirty="0" err="1">
                <a:latin typeface="Bahnschrift Light" panose="020B0502040204020203" pitchFamily="34" charset="0"/>
              </a:rPr>
              <a:t>consequat</a:t>
            </a:r>
            <a:r>
              <a:rPr lang="en-US" sz="1600" dirty="0">
                <a:latin typeface="Bahnschrift Light" panose="020B0502040204020203" pitchFamily="34" charset="0"/>
              </a:rPr>
              <a:t>.</a:t>
            </a:r>
          </a:p>
          <a:p>
            <a:pPr algn="just">
              <a:lnSpc>
                <a:spcPct val="150000"/>
              </a:lnSpc>
            </a:pPr>
            <a:r>
              <a:rPr lang="en-US" sz="1600" dirty="0">
                <a:latin typeface="Bahnschrift Light" panose="020B0502040204020203" pitchFamily="34" charset="0"/>
              </a:rPr>
              <a:t>Duis </a:t>
            </a:r>
            <a:r>
              <a:rPr lang="en-US" sz="1600" dirty="0" err="1">
                <a:latin typeface="Bahnschrift Light" panose="020B0502040204020203" pitchFamily="34" charset="0"/>
              </a:rPr>
              <a:t>aute</a:t>
            </a:r>
            <a:r>
              <a:rPr lang="en-US" sz="1600" dirty="0">
                <a:latin typeface="Bahnschrift Light" panose="020B0502040204020203" pitchFamily="34" charset="0"/>
              </a:rPr>
              <a:t> </a:t>
            </a:r>
            <a:r>
              <a:rPr lang="en-US" sz="1600" dirty="0" err="1">
                <a:latin typeface="Bahnschrift Light" panose="020B0502040204020203" pitchFamily="34" charset="0"/>
              </a:rPr>
              <a:t>irure</a:t>
            </a:r>
            <a:r>
              <a:rPr lang="en-US" sz="1600" dirty="0">
                <a:latin typeface="Bahnschrift Light" panose="020B0502040204020203" pitchFamily="34" charset="0"/>
              </a:rPr>
              <a:t> dolor in </a:t>
            </a:r>
            <a:r>
              <a:rPr lang="en-US" sz="1600" dirty="0" err="1">
                <a:latin typeface="Bahnschrift Light" panose="020B0502040204020203" pitchFamily="34" charset="0"/>
              </a:rPr>
              <a:t>reprehenderit</a:t>
            </a:r>
            <a:r>
              <a:rPr lang="en-US" sz="1600" dirty="0">
                <a:latin typeface="Bahnschrift Light" panose="020B0502040204020203" pitchFamily="34" charset="0"/>
              </a:rPr>
              <a:t> in </a:t>
            </a:r>
            <a:r>
              <a:rPr lang="en-US" sz="1600" dirty="0" err="1">
                <a:latin typeface="Bahnschrift Light" panose="020B0502040204020203" pitchFamily="34" charset="0"/>
              </a:rPr>
              <a:t>voluptate</a:t>
            </a:r>
            <a:r>
              <a:rPr lang="en-US" sz="1600" dirty="0">
                <a:latin typeface="Bahnschrift Light" panose="020B0502040204020203" pitchFamily="34" charset="0"/>
              </a:rPr>
              <a:t> </a:t>
            </a:r>
            <a:r>
              <a:rPr lang="en-US" sz="1600" dirty="0" err="1">
                <a:latin typeface="Bahnschrift Light" panose="020B0502040204020203" pitchFamily="34" charset="0"/>
              </a:rPr>
              <a:t>velit</a:t>
            </a:r>
            <a:r>
              <a:rPr lang="en-US" sz="1600" dirty="0">
                <a:latin typeface="Bahnschrift Light" panose="020B0502040204020203" pitchFamily="34" charset="0"/>
              </a:rPr>
              <a:t> </a:t>
            </a:r>
            <a:r>
              <a:rPr lang="en-US" sz="1600" dirty="0" err="1">
                <a:latin typeface="Bahnschrift Light" panose="020B0502040204020203" pitchFamily="34" charset="0"/>
              </a:rPr>
              <a:t>esse</a:t>
            </a:r>
            <a:r>
              <a:rPr lang="en-US" sz="1600" dirty="0">
                <a:latin typeface="Bahnschrift Light" panose="020B0502040204020203" pitchFamily="34" charset="0"/>
              </a:rPr>
              <a:t> </a:t>
            </a:r>
            <a:r>
              <a:rPr lang="en-US" sz="1600" dirty="0" err="1">
                <a:latin typeface="Bahnschrift Light" panose="020B0502040204020203" pitchFamily="34" charset="0"/>
              </a:rPr>
              <a:t>cillum</a:t>
            </a:r>
            <a:r>
              <a:rPr lang="en-US" sz="1600" dirty="0">
                <a:latin typeface="Bahnschrift Light" panose="020B0502040204020203" pitchFamily="34" charset="0"/>
              </a:rPr>
              <a:t> dolore </a:t>
            </a:r>
            <a:r>
              <a:rPr lang="en-US" sz="1600" dirty="0" err="1">
                <a:latin typeface="Bahnschrift Light" panose="020B0502040204020203" pitchFamily="34" charset="0"/>
              </a:rPr>
              <a:t>eu</a:t>
            </a:r>
            <a:r>
              <a:rPr lang="en-US" sz="1600" dirty="0">
                <a:latin typeface="Bahnschrift Light" panose="020B0502040204020203" pitchFamily="34" charset="0"/>
              </a:rPr>
              <a:t> </a:t>
            </a:r>
            <a:r>
              <a:rPr lang="en-US" sz="1600" dirty="0" err="1">
                <a:latin typeface="Bahnschrift Light" panose="020B0502040204020203" pitchFamily="34" charset="0"/>
              </a:rPr>
              <a:t>fugiat</a:t>
            </a:r>
            <a:r>
              <a:rPr lang="en-US" sz="1600" dirty="0">
                <a:latin typeface="Bahnschrift Light" panose="020B0502040204020203" pitchFamily="34" charset="0"/>
              </a:rPr>
              <a:t> </a:t>
            </a:r>
            <a:r>
              <a:rPr lang="en-US" sz="1600" dirty="0" err="1">
                <a:latin typeface="Bahnschrift Light" panose="020B0502040204020203" pitchFamily="34" charset="0"/>
              </a:rPr>
              <a:t>nulla</a:t>
            </a:r>
            <a:r>
              <a:rPr lang="en-US" sz="1600" dirty="0">
                <a:latin typeface="Bahnschrift Light" panose="020B0502040204020203" pitchFamily="34" charset="0"/>
              </a:rPr>
              <a:t> </a:t>
            </a:r>
            <a:r>
              <a:rPr lang="en-US" sz="1600" dirty="0" err="1">
                <a:latin typeface="Bahnschrift Light" panose="020B0502040204020203" pitchFamily="34" charset="0"/>
              </a:rPr>
              <a:t>pariatur</a:t>
            </a:r>
            <a:r>
              <a:rPr lang="en-US" sz="1600" dirty="0">
                <a:latin typeface="Bahnschrift Light" panose="020B0502040204020203" pitchFamily="34" charset="0"/>
              </a:rPr>
              <a:t>. </a:t>
            </a:r>
            <a:r>
              <a:rPr lang="en-US" sz="1600" dirty="0" err="1">
                <a:latin typeface="Bahnschrift Light" panose="020B0502040204020203" pitchFamily="34" charset="0"/>
              </a:rPr>
              <a:t>Excepteur</a:t>
            </a:r>
            <a:r>
              <a:rPr lang="en-US" sz="1600" dirty="0">
                <a:latin typeface="Bahnschrift Light" panose="020B0502040204020203" pitchFamily="34" charset="0"/>
              </a:rPr>
              <a:t> </a:t>
            </a:r>
            <a:r>
              <a:rPr lang="en-US" sz="1600" dirty="0" err="1">
                <a:latin typeface="Bahnschrift Light" panose="020B0502040204020203" pitchFamily="34" charset="0"/>
              </a:rPr>
              <a:t>sint</a:t>
            </a:r>
            <a:r>
              <a:rPr lang="en-US" sz="1600" dirty="0">
                <a:latin typeface="Bahnschrift Light" panose="020B0502040204020203" pitchFamily="34" charset="0"/>
              </a:rPr>
              <a:t> </a:t>
            </a:r>
            <a:r>
              <a:rPr lang="en-US" sz="1600" dirty="0" err="1">
                <a:latin typeface="Bahnschrift Light" panose="020B0502040204020203" pitchFamily="34" charset="0"/>
              </a:rPr>
              <a:t>occaecat</a:t>
            </a:r>
            <a:r>
              <a:rPr lang="en-US" sz="1600" dirty="0">
                <a:latin typeface="Bahnschrift Light" panose="020B0502040204020203" pitchFamily="34" charset="0"/>
              </a:rPr>
              <a:t> </a:t>
            </a:r>
            <a:r>
              <a:rPr lang="en-US" sz="1600" dirty="0" err="1">
                <a:latin typeface="Bahnschrift Light" panose="020B0502040204020203" pitchFamily="34" charset="0"/>
              </a:rPr>
              <a:t>cupidatat</a:t>
            </a:r>
            <a:r>
              <a:rPr lang="en-US" sz="1600" dirty="0">
                <a:latin typeface="Bahnschrift Light" panose="020B0502040204020203" pitchFamily="34" charset="0"/>
              </a:rPr>
              <a:t> non </a:t>
            </a:r>
            <a:r>
              <a:rPr lang="en-US" sz="1600" dirty="0" err="1">
                <a:latin typeface="Bahnschrift Light" panose="020B0502040204020203" pitchFamily="34" charset="0"/>
              </a:rPr>
              <a:t>proident</a:t>
            </a:r>
            <a:r>
              <a:rPr lang="en-US" sz="1600" dirty="0">
                <a:latin typeface="Bahnschrift Light" panose="020B0502040204020203" pitchFamily="34" charset="0"/>
              </a:rPr>
              <a:t>, sunt in culpa qui </a:t>
            </a:r>
            <a:r>
              <a:rPr lang="en-US" sz="1600" dirty="0" err="1">
                <a:latin typeface="Bahnschrift Light" panose="020B0502040204020203" pitchFamily="34" charset="0"/>
              </a:rPr>
              <a:t>officia</a:t>
            </a:r>
            <a:r>
              <a:rPr lang="en-US" sz="1600" dirty="0">
                <a:latin typeface="Bahnschrift Light" panose="020B0502040204020203" pitchFamily="34" charset="0"/>
              </a:rPr>
              <a:t> </a:t>
            </a:r>
            <a:r>
              <a:rPr lang="en-US" sz="1600" dirty="0" err="1">
                <a:latin typeface="Bahnschrift Light" panose="020B0502040204020203" pitchFamily="34" charset="0"/>
              </a:rPr>
              <a:t>deserunt</a:t>
            </a:r>
            <a:r>
              <a:rPr lang="en-US" sz="1600" dirty="0">
                <a:latin typeface="Bahnschrift Light" panose="020B0502040204020203" pitchFamily="34" charset="0"/>
              </a:rPr>
              <a:t> </a:t>
            </a:r>
            <a:r>
              <a:rPr lang="en-US" sz="1600" dirty="0" err="1">
                <a:latin typeface="Bahnschrift Light" panose="020B0502040204020203" pitchFamily="34" charset="0"/>
              </a:rPr>
              <a:t>mollit</a:t>
            </a:r>
            <a:r>
              <a:rPr lang="en-US" sz="1600" dirty="0">
                <a:latin typeface="Bahnschrift Light" panose="020B0502040204020203" pitchFamily="34" charset="0"/>
              </a:rPr>
              <a:t> </a:t>
            </a:r>
            <a:r>
              <a:rPr lang="en-US" sz="1600" dirty="0" err="1">
                <a:latin typeface="Bahnschrift Light" panose="020B0502040204020203" pitchFamily="34" charset="0"/>
              </a:rPr>
              <a:t>anim</a:t>
            </a:r>
            <a:r>
              <a:rPr lang="en-US" sz="1600" dirty="0">
                <a:latin typeface="Bahnschrift Light" panose="020B0502040204020203" pitchFamily="34" charset="0"/>
              </a:rPr>
              <a:t> id </a:t>
            </a:r>
            <a:r>
              <a:rPr lang="en-US" sz="1600" dirty="0" err="1">
                <a:latin typeface="Bahnschrift Light" panose="020B0502040204020203" pitchFamily="34" charset="0"/>
              </a:rPr>
              <a:t>est</a:t>
            </a:r>
            <a:r>
              <a:rPr lang="en-US" sz="1600" dirty="0">
                <a:latin typeface="Bahnschrift Light" panose="020B0502040204020203" pitchFamily="34" charset="0"/>
              </a:rPr>
              <a:t> </a:t>
            </a:r>
            <a:r>
              <a:rPr lang="en-US" sz="1600" dirty="0" err="1">
                <a:latin typeface="Bahnschrift Light" panose="020B0502040204020203" pitchFamily="34" charset="0"/>
              </a:rPr>
              <a:t>laborum</a:t>
            </a:r>
            <a:r>
              <a:rPr lang="en-US" sz="1600" dirty="0">
                <a:latin typeface="Bahnschrift Light" panose="020B0502040204020203" pitchFamily="34" charset="0"/>
              </a:rPr>
              <a:t>.</a:t>
            </a:r>
          </a:p>
        </p:txBody>
      </p:sp>
    </p:spTree>
    <p:extLst>
      <p:ext uri="{BB962C8B-B14F-4D97-AF65-F5344CB8AC3E}">
        <p14:creationId xmlns:p14="http://schemas.microsoft.com/office/powerpoint/2010/main" val="70740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942871"/>
            <a:ext cx="10058400" cy="587584"/>
          </a:xfrm>
        </p:spPr>
        <p:txBody>
          <a:bodyPr>
            <a:normAutofit/>
          </a:bodyPr>
          <a:lstStyle/>
          <a:p>
            <a:r>
              <a:rPr lang="en-US" sz="2400" dirty="0">
                <a:latin typeface="Bahnschrift SemiBold" panose="020B0502040204020203" pitchFamily="34" charset="0"/>
              </a:rPr>
              <a:t>3. Existing Solutions</a:t>
            </a:r>
            <a:endParaRPr lang="en-US" dirty="0">
              <a:latin typeface="Bahnschrift SemiBold" panose="020B0502040204020203" pitchFamily="34" charset="0"/>
            </a:endParaRPr>
          </a:p>
        </p:txBody>
      </p:sp>
      <p:sp>
        <p:nvSpPr>
          <p:cNvPr id="21" name="Content Placeholder 11">
            <a:extLst>
              <a:ext uri="{FF2B5EF4-FFF2-40B4-BE49-F238E27FC236}">
                <a16:creationId xmlns:a16="http://schemas.microsoft.com/office/drawing/2014/main" id="{D0BC6D82-2F2B-44CD-A891-EC0280CE6C50}"/>
              </a:ext>
            </a:extLst>
          </p:cNvPr>
          <p:cNvSpPr txBox="1">
            <a:spLocks/>
          </p:cNvSpPr>
          <p:nvPr/>
        </p:nvSpPr>
        <p:spPr>
          <a:xfrm>
            <a:off x="1097280" y="1674228"/>
            <a:ext cx="9734713" cy="3323276"/>
          </a:xfrm>
          <a:prstGeom prst="rect">
            <a:avLst/>
          </a:prstGeom>
        </p:spPr>
        <p:txBody>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pPr>
            <a:r>
              <a:rPr lang="en-US" sz="1600" dirty="0">
                <a:latin typeface="Bahnschrift Light" panose="020B0502040204020203" pitchFamily="34" charset="0"/>
              </a:rPr>
              <a:t>Lorem ipsum dolor sit </a:t>
            </a:r>
            <a:r>
              <a:rPr lang="en-US" sz="1600" dirty="0" err="1">
                <a:latin typeface="Bahnschrift Light" panose="020B0502040204020203" pitchFamily="34" charset="0"/>
              </a:rPr>
              <a:t>amet</a:t>
            </a:r>
            <a:r>
              <a:rPr lang="en-US" sz="1600" dirty="0">
                <a:latin typeface="Bahnschrift Light" panose="020B0502040204020203" pitchFamily="34" charset="0"/>
              </a:rPr>
              <a:t>, </a:t>
            </a:r>
            <a:r>
              <a:rPr lang="en-US" sz="1600" dirty="0" err="1">
                <a:latin typeface="Bahnschrift Light" panose="020B0502040204020203" pitchFamily="34" charset="0"/>
              </a:rPr>
              <a:t>consectetur</a:t>
            </a:r>
            <a:r>
              <a:rPr lang="en-US" sz="1600" dirty="0">
                <a:latin typeface="Bahnschrift Light" panose="020B0502040204020203" pitchFamily="34" charset="0"/>
              </a:rPr>
              <a:t> </a:t>
            </a:r>
            <a:r>
              <a:rPr lang="en-US" sz="1600" dirty="0" err="1">
                <a:latin typeface="Bahnschrift Light" panose="020B0502040204020203" pitchFamily="34" charset="0"/>
              </a:rPr>
              <a:t>adipiscing</a:t>
            </a:r>
            <a:r>
              <a:rPr lang="en-US" sz="1600" dirty="0">
                <a:latin typeface="Bahnschrift Light" panose="020B0502040204020203" pitchFamily="34" charset="0"/>
              </a:rPr>
              <a:t> </a:t>
            </a:r>
            <a:r>
              <a:rPr lang="en-US" sz="1600" dirty="0" err="1">
                <a:latin typeface="Bahnschrift Light" panose="020B0502040204020203" pitchFamily="34" charset="0"/>
              </a:rPr>
              <a:t>elit</a:t>
            </a:r>
            <a:r>
              <a:rPr lang="en-US" sz="1600" dirty="0">
                <a:latin typeface="Bahnschrift Light" panose="020B0502040204020203" pitchFamily="34" charset="0"/>
              </a:rPr>
              <a:t>, sed do </a:t>
            </a:r>
            <a:r>
              <a:rPr lang="en-US" sz="1600" dirty="0" err="1">
                <a:latin typeface="Bahnschrift Light" panose="020B0502040204020203" pitchFamily="34" charset="0"/>
              </a:rPr>
              <a:t>eiusmod</a:t>
            </a:r>
            <a:r>
              <a:rPr lang="en-US" sz="1600" dirty="0">
                <a:latin typeface="Bahnschrift Light" panose="020B0502040204020203" pitchFamily="34" charset="0"/>
              </a:rPr>
              <a:t> </a:t>
            </a:r>
            <a:r>
              <a:rPr lang="en-US" sz="1600" dirty="0" err="1">
                <a:latin typeface="Bahnschrift Light" panose="020B0502040204020203" pitchFamily="34" charset="0"/>
              </a:rPr>
              <a:t>tempor</a:t>
            </a:r>
            <a:r>
              <a:rPr lang="en-US" sz="1600" dirty="0">
                <a:latin typeface="Bahnschrift Light" panose="020B0502040204020203" pitchFamily="34" charset="0"/>
              </a:rPr>
              <a:t> </a:t>
            </a:r>
            <a:r>
              <a:rPr lang="en-US" sz="1600" dirty="0" err="1">
                <a:latin typeface="Bahnschrift Light" panose="020B0502040204020203" pitchFamily="34" charset="0"/>
              </a:rPr>
              <a:t>incididunt</a:t>
            </a:r>
            <a:r>
              <a:rPr lang="en-US" sz="1600" dirty="0">
                <a:latin typeface="Bahnschrift Light" panose="020B0502040204020203" pitchFamily="34" charset="0"/>
              </a:rPr>
              <a:t> </a:t>
            </a:r>
            <a:r>
              <a:rPr lang="en-US" sz="1600" dirty="0" err="1">
                <a:latin typeface="Bahnschrift Light" panose="020B0502040204020203" pitchFamily="34" charset="0"/>
              </a:rPr>
              <a:t>ut</a:t>
            </a:r>
            <a:r>
              <a:rPr lang="en-US" sz="1600" dirty="0">
                <a:latin typeface="Bahnschrift Light" panose="020B0502040204020203" pitchFamily="34" charset="0"/>
              </a:rPr>
              <a:t> </a:t>
            </a:r>
            <a:r>
              <a:rPr lang="en-US" sz="1600" dirty="0" err="1">
                <a:latin typeface="Bahnschrift Light" panose="020B0502040204020203" pitchFamily="34" charset="0"/>
              </a:rPr>
              <a:t>labore</a:t>
            </a:r>
            <a:r>
              <a:rPr lang="en-US" sz="1600" dirty="0">
                <a:latin typeface="Bahnschrift Light" panose="020B0502040204020203" pitchFamily="34" charset="0"/>
              </a:rPr>
              <a:t> et dolore magna </a:t>
            </a:r>
            <a:r>
              <a:rPr lang="en-US" sz="1600" dirty="0" err="1">
                <a:latin typeface="Bahnschrift Light" panose="020B0502040204020203" pitchFamily="34" charset="0"/>
              </a:rPr>
              <a:t>aliqua</a:t>
            </a:r>
            <a:r>
              <a:rPr lang="en-US" sz="1600" dirty="0">
                <a:latin typeface="Bahnschrift Light" panose="020B0502040204020203" pitchFamily="34" charset="0"/>
              </a:rPr>
              <a:t>. Ut </a:t>
            </a:r>
            <a:r>
              <a:rPr lang="en-US" sz="1600" dirty="0" err="1">
                <a:latin typeface="Bahnschrift Light" panose="020B0502040204020203" pitchFamily="34" charset="0"/>
              </a:rPr>
              <a:t>enim</a:t>
            </a:r>
            <a:r>
              <a:rPr lang="en-US" sz="1600" dirty="0">
                <a:latin typeface="Bahnschrift Light" panose="020B0502040204020203" pitchFamily="34" charset="0"/>
              </a:rPr>
              <a:t> ad minim </a:t>
            </a:r>
            <a:r>
              <a:rPr lang="en-US" sz="1600" dirty="0" err="1">
                <a:latin typeface="Bahnschrift Light" panose="020B0502040204020203" pitchFamily="34" charset="0"/>
              </a:rPr>
              <a:t>veniam</a:t>
            </a:r>
            <a:r>
              <a:rPr lang="en-US" sz="1600" dirty="0">
                <a:latin typeface="Bahnschrift Light" panose="020B0502040204020203" pitchFamily="34" charset="0"/>
              </a:rPr>
              <a:t>, </a:t>
            </a:r>
            <a:r>
              <a:rPr lang="en-US" sz="1600" dirty="0" err="1">
                <a:latin typeface="Bahnschrift Light" panose="020B0502040204020203" pitchFamily="34" charset="0"/>
              </a:rPr>
              <a:t>quis</a:t>
            </a:r>
            <a:r>
              <a:rPr lang="en-US" sz="1600" dirty="0">
                <a:latin typeface="Bahnschrift Light" panose="020B0502040204020203" pitchFamily="34" charset="0"/>
              </a:rPr>
              <a:t> </a:t>
            </a:r>
            <a:r>
              <a:rPr lang="en-US" sz="1600" dirty="0" err="1">
                <a:latin typeface="Bahnschrift Light" panose="020B0502040204020203" pitchFamily="34" charset="0"/>
              </a:rPr>
              <a:t>nostrud</a:t>
            </a:r>
            <a:r>
              <a:rPr lang="en-US" sz="1600" dirty="0">
                <a:latin typeface="Bahnschrift Light" panose="020B0502040204020203" pitchFamily="34" charset="0"/>
              </a:rPr>
              <a:t> exercitation </a:t>
            </a:r>
            <a:r>
              <a:rPr lang="en-US" sz="1600" dirty="0" err="1">
                <a:latin typeface="Bahnschrift Light" panose="020B0502040204020203" pitchFamily="34" charset="0"/>
              </a:rPr>
              <a:t>ullamco</a:t>
            </a:r>
            <a:r>
              <a:rPr lang="en-US" sz="1600" dirty="0">
                <a:latin typeface="Bahnschrift Light" panose="020B0502040204020203" pitchFamily="34" charset="0"/>
              </a:rPr>
              <a:t> </a:t>
            </a:r>
            <a:r>
              <a:rPr lang="en-US" sz="1600" dirty="0" err="1">
                <a:latin typeface="Bahnschrift Light" panose="020B0502040204020203" pitchFamily="34" charset="0"/>
              </a:rPr>
              <a:t>laboris</a:t>
            </a:r>
            <a:r>
              <a:rPr lang="en-US" sz="1600" dirty="0">
                <a:latin typeface="Bahnschrift Light" panose="020B0502040204020203" pitchFamily="34" charset="0"/>
              </a:rPr>
              <a:t> nisi </a:t>
            </a:r>
            <a:r>
              <a:rPr lang="en-US" sz="1600" dirty="0" err="1">
                <a:latin typeface="Bahnschrift Light" panose="020B0502040204020203" pitchFamily="34" charset="0"/>
              </a:rPr>
              <a:t>ut</a:t>
            </a:r>
            <a:r>
              <a:rPr lang="en-US" sz="1600" dirty="0">
                <a:latin typeface="Bahnschrift Light" panose="020B0502040204020203" pitchFamily="34" charset="0"/>
              </a:rPr>
              <a:t> </a:t>
            </a:r>
            <a:r>
              <a:rPr lang="en-US" sz="1600" dirty="0" err="1">
                <a:latin typeface="Bahnschrift Light" panose="020B0502040204020203" pitchFamily="34" charset="0"/>
              </a:rPr>
              <a:t>aliquip</a:t>
            </a:r>
            <a:r>
              <a:rPr lang="en-US" sz="1600" dirty="0">
                <a:latin typeface="Bahnschrift Light" panose="020B0502040204020203" pitchFamily="34" charset="0"/>
              </a:rPr>
              <a:t> ex </a:t>
            </a:r>
            <a:r>
              <a:rPr lang="en-US" sz="1600" dirty="0" err="1">
                <a:latin typeface="Bahnschrift Light" panose="020B0502040204020203" pitchFamily="34" charset="0"/>
              </a:rPr>
              <a:t>ea</a:t>
            </a:r>
            <a:r>
              <a:rPr lang="en-US" sz="1600" dirty="0">
                <a:latin typeface="Bahnschrift Light" panose="020B0502040204020203" pitchFamily="34" charset="0"/>
              </a:rPr>
              <a:t> </a:t>
            </a:r>
            <a:r>
              <a:rPr lang="en-US" sz="1600" dirty="0" err="1">
                <a:latin typeface="Bahnschrift Light" panose="020B0502040204020203" pitchFamily="34" charset="0"/>
              </a:rPr>
              <a:t>commodo</a:t>
            </a:r>
            <a:r>
              <a:rPr lang="en-US" sz="1600" dirty="0">
                <a:latin typeface="Bahnschrift Light" panose="020B0502040204020203" pitchFamily="34" charset="0"/>
              </a:rPr>
              <a:t> </a:t>
            </a:r>
            <a:r>
              <a:rPr lang="en-US" sz="1600" dirty="0" err="1">
                <a:latin typeface="Bahnschrift Light" panose="020B0502040204020203" pitchFamily="34" charset="0"/>
              </a:rPr>
              <a:t>consequat</a:t>
            </a:r>
            <a:r>
              <a:rPr lang="en-US" sz="1600" dirty="0">
                <a:latin typeface="Bahnschrift Light" panose="020B0502040204020203" pitchFamily="34" charset="0"/>
              </a:rPr>
              <a:t>.</a:t>
            </a:r>
          </a:p>
          <a:p>
            <a:pPr algn="just">
              <a:lnSpc>
                <a:spcPct val="150000"/>
              </a:lnSpc>
            </a:pPr>
            <a:r>
              <a:rPr lang="en-US" sz="1600" dirty="0">
                <a:latin typeface="Bahnschrift Light" panose="020B0502040204020203" pitchFamily="34" charset="0"/>
              </a:rPr>
              <a:t>Duis </a:t>
            </a:r>
            <a:r>
              <a:rPr lang="en-US" sz="1600" dirty="0" err="1">
                <a:latin typeface="Bahnschrift Light" panose="020B0502040204020203" pitchFamily="34" charset="0"/>
              </a:rPr>
              <a:t>aute</a:t>
            </a:r>
            <a:r>
              <a:rPr lang="en-US" sz="1600" dirty="0">
                <a:latin typeface="Bahnschrift Light" panose="020B0502040204020203" pitchFamily="34" charset="0"/>
              </a:rPr>
              <a:t> </a:t>
            </a:r>
            <a:r>
              <a:rPr lang="en-US" sz="1600" dirty="0" err="1">
                <a:latin typeface="Bahnschrift Light" panose="020B0502040204020203" pitchFamily="34" charset="0"/>
              </a:rPr>
              <a:t>irure</a:t>
            </a:r>
            <a:r>
              <a:rPr lang="en-US" sz="1600" dirty="0">
                <a:latin typeface="Bahnschrift Light" panose="020B0502040204020203" pitchFamily="34" charset="0"/>
              </a:rPr>
              <a:t> dolor in </a:t>
            </a:r>
            <a:r>
              <a:rPr lang="en-US" sz="1600" dirty="0" err="1">
                <a:latin typeface="Bahnschrift Light" panose="020B0502040204020203" pitchFamily="34" charset="0"/>
              </a:rPr>
              <a:t>reprehenderit</a:t>
            </a:r>
            <a:r>
              <a:rPr lang="en-US" sz="1600" dirty="0">
                <a:latin typeface="Bahnschrift Light" panose="020B0502040204020203" pitchFamily="34" charset="0"/>
              </a:rPr>
              <a:t> in </a:t>
            </a:r>
            <a:r>
              <a:rPr lang="en-US" sz="1600" dirty="0" err="1">
                <a:latin typeface="Bahnschrift Light" panose="020B0502040204020203" pitchFamily="34" charset="0"/>
              </a:rPr>
              <a:t>voluptate</a:t>
            </a:r>
            <a:r>
              <a:rPr lang="en-US" sz="1600" dirty="0">
                <a:latin typeface="Bahnschrift Light" panose="020B0502040204020203" pitchFamily="34" charset="0"/>
              </a:rPr>
              <a:t> </a:t>
            </a:r>
            <a:r>
              <a:rPr lang="en-US" sz="1600" dirty="0" err="1">
                <a:latin typeface="Bahnschrift Light" panose="020B0502040204020203" pitchFamily="34" charset="0"/>
              </a:rPr>
              <a:t>velit</a:t>
            </a:r>
            <a:r>
              <a:rPr lang="en-US" sz="1600" dirty="0">
                <a:latin typeface="Bahnschrift Light" panose="020B0502040204020203" pitchFamily="34" charset="0"/>
              </a:rPr>
              <a:t> </a:t>
            </a:r>
            <a:r>
              <a:rPr lang="en-US" sz="1600" dirty="0" err="1">
                <a:latin typeface="Bahnschrift Light" panose="020B0502040204020203" pitchFamily="34" charset="0"/>
              </a:rPr>
              <a:t>esse</a:t>
            </a:r>
            <a:r>
              <a:rPr lang="en-US" sz="1600" dirty="0">
                <a:latin typeface="Bahnschrift Light" panose="020B0502040204020203" pitchFamily="34" charset="0"/>
              </a:rPr>
              <a:t> </a:t>
            </a:r>
            <a:r>
              <a:rPr lang="en-US" sz="1600" dirty="0" err="1">
                <a:latin typeface="Bahnschrift Light" panose="020B0502040204020203" pitchFamily="34" charset="0"/>
              </a:rPr>
              <a:t>cillum</a:t>
            </a:r>
            <a:r>
              <a:rPr lang="en-US" sz="1600" dirty="0">
                <a:latin typeface="Bahnschrift Light" panose="020B0502040204020203" pitchFamily="34" charset="0"/>
              </a:rPr>
              <a:t> dolore </a:t>
            </a:r>
            <a:r>
              <a:rPr lang="en-US" sz="1600" dirty="0" err="1">
                <a:latin typeface="Bahnschrift Light" panose="020B0502040204020203" pitchFamily="34" charset="0"/>
              </a:rPr>
              <a:t>eu</a:t>
            </a:r>
            <a:r>
              <a:rPr lang="en-US" sz="1600" dirty="0">
                <a:latin typeface="Bahnschrift Light" panose="020B0502040204020203" pitchFamily="34" charset="0"/>
              </a:rPr>
              <a:t> </a:t>
            </a:r>
            <a:r>
              <a:rPr lang="en-US" sz="1600" dirty="0" err="1">
                <a:latin typeface="Bahnschrift Light" panose="020B0502040204020203" pitchFamily="34" charset="0"/>
              </a:rPr>
              <a:t>fugiat</a:t>
            </a:r>
            <a:r>
              <a:rPr lang="en-US" sz="1600" dirty="0">
                <a:latin typeface="Bahnschrift Light" panose="020B0502040204020203" pitchFamily="34" charset="0"/>
              </a:rPr>
              <a:t> </a:t>
            </a:r>
            <a:r>
              <a:rPr lang="en-US" sz="1600" dirty="0" err="1">
                <a:latin typeface="Bahnschrift Light" panose="020B0502040204020203" pitchFamily="34" charset="0"/>
              </a:rPr>
              <a:t>nulla</a:t>
            </a:r>
            <a:r>
              <a:rPr lang="en-US" sz="1600" dirty="0">
                <a:latin typeface="Bahnschrift Light" panose="020B0502040204020203" pitchFamily="34" charset="0"/>
              </a:rPr>
              <a:t> </a:t>
            </a:r>
            <a:r>
              <a:rPr lang="en-US" sz="1600" dirty="0" err="1">
                <a:latin typeface="Bahnschrift Light" panose="020B0502040204020203" pitchFamily="34" charset="0"/>
              </a:rPr>
              <a:t>pariatur</a:t>
            </a:r>
            <a:r>
              <a:rPr lang="en-US" sz="1600" dirty="0">
                <a:latin typeface="Bahnschrift Light" panose="020B0502040204020203" pitchFamily="34" charset="0"/>
              </a:rPr>
              <a:t>. </a:t>
            </a:r>
            <a:r>
              <a:rPr lang="en-US" sz="1600" dirty="0" err="1">
                <a:latin typeface="Bahnschrift Light" panose="020B0502040204020203" pitchFamily="34" charset="0"/>
              </a:rPr>
              <a:t>Excepteur</a:t>
            </a:r>
            <a:r>
              <a:rPr lang="en-US" sz="1600" dirty="0">
                <a:latin typeface="Bahnschrift Light" panose="020B0502040204020203" pitchFamily="34" charset="0"/>
              </a:rPr>
              <a:t> </a:t>
            </a:r>
            <a:r>
              <a:rPr lang="en-US" sz="1600" dirty="0" err="1">
                <a:latin typeface="Bahnschrift Light" panose="020B0502040204020203" pitchFamily="34" charset="0"/>
              </a:rPr>
              <a:t>sint</a:t>
            </a:r>
            <a:r>
              <a:rPr lang="en-US" sz="1600" dirty="0">
                <a:latin typeface="Bahnschrift Light" panose="020B0502040204020203" pitchFamily="34" charset="0"/>
              </a:rPr>
              <a:t> </a:t>
            </a:r>
            <a:r>
              <a:rPr lang="en-US" sz="1600" dirty="0" err="1">
                <a:latin typeface="Bahnschrift Light" panose="020B0502040204020203" pitchFamily="34" charset="0"/>
              </a:rPr>
              <a:t>occaecat</a:t>
            </a:r>
            <a:r>
              <a:rPr lang="en-US" sz="1600" dirty="0">
                <a:latin typeface="Bahnschrift Light" panose="020B0502040204020203" pitchFamily="34" charset="0"/>
              </a:rPr>
              <a:t> </a:t>
            </a:r>
            <a:r>
              <a:rPr lang="en-US" sz="1600" dirty="0" err="1">
                <a:latin typeface="Bahnschrift Light" panose="020B0502040204020203" pitchFamily="34" charset="0"/>
              </a:rPr>
              <a:t>cupidatat</a:t>
            </a:r>
            <a:r>
              <a:rPr lang="en-US" sz="1600" dirty="0">
                <a:latin typeface="Bahnschrift Light" panose="020B0502040204020203" pitchFamily="34" charset="0"/>
              </a:rPr>
              <a:t> non </a:t>
            </a:r>
            <a:r>
              <a:rPr lang="en-US" sz="1600" dirty="0" err="1">
                <a:latin typeface="Bahnschrift Light" panose="020B0502040204020203" pitchFamily="34" charset="0"/>
              </a:rPr>
              <a:t>proident</a:t>
            </a:r>
            <a:r>
              <a:rPr lang="en-US" sz="1600" dirty="0">
                <a:latin typeface="Bahnschrift Light" panose="020B0502040204020203" pitchFamily="34" charset="0"/>
              </a:rPr>
              <a:t>, sunt in culpa qui </a:t>
            </a:r>
            <a:r>
              <a:rPr lang="en-US" sz="1600" dirty="0" err="1">
                <a:latin typeface="Bahnschrift Light" panose="020B0502040204020203" pitchFamily="34" charset="0"/>
              </a:rPr>
              <a:t>officia</a:t>
            </a:r>
            <a:r>
              <a:rPr lang="en-US" sz="1600" dirty="0">
                <a:latin typeface="Bahnschrift Light" panose="020B0502040204020203" pitchFamily="34" charset="0"/>
              </a:rPr>
              <a:t> </a:t>
            </a:r>
            <a:r>
              <a:rPr lang="en-US" sz="1600" dirty="0" err="1">
                <a:latin typeface="Bahnschrift Light" panose="020B0502040204020203" pitchFamily="34" charset="0"/>
              </a:rPr>
              <a:t>deserunt</a:t>
            </a:r>
            <a:r>
              <a:rPr lang="en-US" sz="1600" dirty="0">
                <a:latin typeface="Bahnschrift Light" panose="020B0502040204020203" pitchFamily="34" charset="0"/>
              </a:rPr>
              <a:t> </a:t>
            </a:r>
            <a:r>
              <a:rPr lang="en-US" sz="1600" dirty="0" err="1">
                <a:latin typeface="Bahnschrift Light" panose="020B0502040204020203" pitchFamily="34" charset="0"/>
              </a:rPr>
              <a:t>mollit</a:t>
            </a:r>
            <a:r>
              <a:rPr lang="en-US" sz="1600" dirty="0">
                <a:latin typeface="Bahnschrift Light" panose="020B0502040204020203" pitchFamily="34" charset="0"/>
              </a:rPr>
              <a:t> </a:t>
            </a:r>
            <a:r>
              <a:rPr lang="en-US" sz="1600" dirty="0" err="1">
                <a:latin typeface="Bahnschrift Light" panose="020B0502040204020203" pitchFamily="34" charset="0"/>
              </a:rPr>
              <a:t>anim</a:t>
            </a:r>
            <a:r>
              <a:rPr lang="en-US" sz="1600" dirty="0">
                <a:latin typeface="Bahnschrift Light" panose="020B0502040204020203" pitchFamily="34" charset="0"/>
              </a:rPr>
              <a:t> id </a:t>
            </a:r>
            <a:r>
              <a:rPr lang="en-US" sz="1600" dirty="0" err="1">
                <a:latin typeface="Bahnschrift Light" panose="020B0502040204020203" pitchFamily="34" charset="0"/>
              </a:rPr>
              <a:t>est</a:t>
            </a:r>
            <a:r>
              <a:rPr lang="en-US" sz="1600" dirty="0">
                <a:latin typeface="Bahnschrift Light" panose="020B0502040204020203" pitchFamily="34" charset="0"/>
              </a:rPr>
              <a:t> </a:t>
            </a:r>
            <a:r>
              <a:rPr lang="en-US" sz="1600" dirty="0" err="1">
                <a:latin typeface="Bahnschrift Light" panose="020B0502040204020203" pitchFamily="34" charset="0"/>
              </a:rPr>
              <a:t>laborum</a:t>
            </a:r>
            <a:r>
              <a:rPr lang="en-US" sz="1600" dirty="0">
                <a:latin typeface="Bahnschrift Light" panose="020B0502040204020203" pitchFamily="34" charset="0"/>
              </a:rPr>
              <a:t>.</a:t>
            </a:r>
          </a:p>
        </p:txBody>
      </p:sp>
    </p:spTree>
    <p:extLst>
      <p:ext uri="{BB962C8B-B14F-4D97-AF65-F5344CB8AC3E}">
        <p14:creationId xmlns:p14="http://schemas.microsoft.com/office/powerpoint/2010/main" val="1640389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07337" y="1019071"/>
            <a:ext cx="6172396" cy="587584"/>
          </a:xfrm>
        </p:spPr>
        <p:txBody>
          <a:bodyPr>
            <a:normAutofit/>
          </a:bodyPr>
          <a:lstStyle/>
          <a:p>
            <a:r>
              <a:rPr lang="en-US" sz="2400" dirty="0">
                <a:latin typeface="Bahnschrift SemiBold" panose="020B0502040204020203" pitchFamily="34" charset="0"/>
              </a:rPr>
              <a:t>4. Proposed System Architecture</a:t>
            </a:r>
          </a:p>
        </p:txBody>
      </p:sp>
      <p:sp>
        <p:nvSpPr>
          <p:cNvPr id="9" name="Content Placeholder 11">
            <a:extLst>
              <a:ext uri="{FF2B5EF4-FFF2-40B4-BE49-F238E27FC236}">
                <a16:creationId xmlns:a16="http://schemas.microsoft.com/office/drawing/2014/main" id="{01120CAC-053C-4533-B98A-F5CEAA8C8B26}"/>
              </a:ext>
            </a:extLst>
          </p:cNvPr>
          <p:cNvSpPr txBox="1">
            <a:spLocks/>
          </p:cNvSpPr>
          <p:nvPr/>
        </p:nvSpPr>
        <p:spPr>
          <a:xfrm>
            <a:off x="1097280" y="1674228"/>
            <a:ext cx="9734713" cy="3323276"/>
          </a:xfrm>
          <a:prstGeom prst="rect">
            <a:avLst/>
          </a:prstGeom>
        </p:spPr>
        <p:txBody>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pPr>
            <a:r>
              <a:rPr lang="en-US" sz="1600" dirty="0">
                <a:latin typeface="Bahnschrift Light" panose="020B0502040204020203" pitchFamily="34" charset="0"/>
              </a:rPr>
              <a:t>Lorem ipsum dolor sit </a:t>
            </a:r>
            <a:r>
              <a:rPr lang="en-US" sz="1600" dirty="0" err="1">
                <a:latin typeface="Bahnschrift Light" panose="020B0502040204020203" pitchFamily="34" charset="0"/>
              </a:rPr>
              <a:t>amet</a:t>
            </a:r>
            <a:r>
              <a:rPr lang="en-US" sz="1600" dirty="0">
                <a:latin typeface="Bahnschrift Light" panose="020B0502040204020203" pitchFamily="34" charset="0"/>
              </a:rPr>
              <a:t>, </a:t>
            </a:r>
            <a:r>
              <a:rPr lang="en-US" sz="1600" dirty="0" err="1">
                <a:latin typeface="Bahnschrift Light" panose="020B0502040204020203" pitchFamily="34" charset="0"/>
              </a:rPr>
              <a:t>consectetur</a:t>
            </a:r>
            <a:r>
              <a:rPr lang="en-US" sz="1600" dirty="0">
                <a:latin typeface="Bahnschrift Light" panose="020B0502040204020203" pitchFamily="34" charset="0"/>
              </a:rPr>
              <a:t> </a:t>
            </a:r>
            <a:r>
              <a:rPr lang="en-US" sz="1600" dirty="0" err="1">
                <a:latin typeface="Bahnschrift Light" panose="020B0502040204020203" pitchFamily="34" charset="0"/>
              </a:rPr>
              <a:t>adipiscing</a:t>
            </a:r>
            <a:r>
              <a:rPr lang="en-US" sz="1600" dirty="0">
                <a:latin typeface="Bahnschrift Light" panose="020B0502040204020203" pitchFamily="34" charset="0"/>
              </a:rPr>
              <a:t> </a:t>
            </a:r>
            <a:r>
              <a:rPr lang="en-US" sz="1600" dirty="0" err="1">
                <a:latin typeface="Bahnschrift Light" panose="020B0502040204020203" pitchFamily="34" charset="0"/>
              </a:rPr>
              <a:t>elit</a:t>
            </a:r>
            <a:r>
              <a:rPr lang="en-US" sz="1600" dirty="0">
                <a:latin typeface="Bahnschrift Light" panose="020B0502040204020203" pitchFamily="34" charset="0"/>
              </a:rPr>
              <a:t>, sed do </a:t>
            </a:r>
            <a:r>
              <a:rPr lang="en-US" sz="1600" dirty="0" err="1">
                <a:latin typeface="Bahnschrift Light" panose="020B0502040204020203" pitchFamily="34" charset="0"/>
              </a:rPr>
              <a:t>eiusmod</a:t>
            </a:r>
            <a:r>
              <a:rPr lang="en-US" sz="1600" dirty="0">
                <a:latin typeface="Bahnschrift Light" panose="020B0502040204020203" pitchFamily="34" charset="0"/>
              </a:rPr>
              <a:t> </a:t>
            </a:r>
            <a:r>
              <a:rPr lang="en-US" sz="1600" dirty="0" err="1">
                <a:latin typeface="Bahnschrift Light" panose="020B0502040204020203" pitchFamily="34" charset="0"/>
              </a:rPr>
              <a:t>tempor</a:t>
            </a:r>
            <a:r>
              <a:rPr lang="en-US" sz="1600" dirty="0">
                <a:latin typeface="Bahnschrift Light" panose="020B0502040204020203" pitchFamily="34" charset="0"/>
              </a:rPr>
              <a:t> </a:t>
            </a:r>
            <a:r>
              <a:rPr lang="en-US" sz="1600" dirty="0" err="1">
                <a:latin typeface="Bahnschrift Light" panose="020B0502040204020203" pitchFamily="34" charset="0"/>
              </a:rPr>
              <a:t>incididunt</a:t>
            </a:r>
            <a:r>
              <a:rPr lang="en-US" sz="1600" dirty="0">
                <a:latin typeface="Bahnschrift Light" panose="020B0502040204020203" pitchFamily="34" charset="0"/>
              </a:rPr>
              <a:t> </a:t>
            </a:r>
            <a:r>
              <a:rPr lang="en-US" sz="1600" dirty="0" err="1">
                <a:latin typeface="Bahnschrift Light" panose="020B0502040204020203" pitchFamily="34" charset="0"/>
              </a:rPr>
              <a:t>ut</a:t>
            </a:r>
            <a:r>
              <a:rPr lang="en-US" sz="1600" dirty="0">
                <a:latin typeface="Bahnschrift Light" panose="020B0502040204020203" pitchFamily="34" charset="0"/>
              </a:rPr>
              <a:t> </a:t>
            </a:r>
            <a:r>
              <a:rPr lang="en-US" sz="1600" dirty="0" err="1">
                <a:latin typeface="Bahnschrift Light" panose="020B0502040204020203" pitchFamily="34" charset="0"/>
              </a:rPr>
              <a:t>labore</a:t>
            </a:r>
            <a:r>
              <a:rPr lang="en-US" sz="1600" dirty="0">
                <a:latin typeface="Bahnschrift Light" panose="020B0502040204020203" pitchFamily="34" charset="0"/>
              </a:rPr>
              <a:t> et dolore magna </a:t>
            </a:r>
            <a:r>
              <a:rPr lang="en-US" sz="1600" dirty="0" err="1">
                <a:latin typeface="Bahnschrift Light" panose="020B0502040204020203" pitchFamily="34" charset="0"/>
              </a:rPr>
              <a:t>aliqua</a:t>
            </a:r>
            <a:r>
              <a:rPr lang="en-US" sz="1600" dirty="0">
                <a:latin typeface="Bahnschrift Light" panose="020B0502040204020203" pitchFamily="34" charset="0"/>
              </a:rPr>
              <a:t>. Ut </a:t>
            </a:r>
            <a:r>
              <a:rPr lang="en-US" sz="1600" dirty="0" err="1">
                <a:latin typeface="Bahnschrift Light" panose="020B0502040204020203" pitchFamily="34" charset="0"/>
              </a:rPr>
              <a:t>enim</a:t>
            </a:r>
            <a:r>
              <a:rPr lang="en-US" sz="1600" dirty="0">
                <a:latin typeface="Bahnschrift Light" panose="020B0502040204020203" pitchFamily="34" charset="0"/>
              </a:rPr>
              <a:t> ad minim </a:t>
            </a:r>
            <a:r>
              <a:rPr lang="en-US" sz="1600" dirty="0" err="1">
                <a:latin typeface="Bahnschrift Light" panose="020B0502040204020203" pitchFamily="34" charset="0"/>
              </a:rPr>
              <a:t>veniam</a:t>
            </a:r>
            <a:r>
              <a:rPr lang="en-US" sz="1600" dirty="0">
                <a:latin typeface="Bahnschrift Light" panose="020B0502040204020203" pitchFamily="34" charset="0"/>
              </a:rPr>
              <a:t>, </a:t>
            </a:r>
            <a:r>
              <a:rPr lang="en-US" sz="1600" dirty="0" err="1">
                <a:latin typeface="Bahnschrift Light" panose="020B0502040204020203" pitchFamily="34" charset="0"/>
              </a:rPr>
              <a:t>quis</a:t>
            </a:r>
            <a:r>
              <a:rPr lang="en-US" sz="1600" dirty="0">
                <a:latin typeface="Bahnschrift Light" panose="020B0502040204020203" pitchFamily="34" charset="0"/>
              </a:rPr>
              <a:t> </a:t>
            </a:r>
            <a:r>
              <a:rPr lang="en-US" sz="1600" dirty="0" err="1">
                <a:latin typeface="Bahnschrift Light" panose="020B0502040204020203" pitchFamily="34" charset="0"/>
              </a:rPr>
              <a:t>nostrud</a:t>
            </a:r>
            <a:r>
              <a:rPr lang="en-US" sz="1600" dirty="0">
                <a:latin typeface="Bahnschrift Light" panose="020B0502040204020203" pitchFamily="34" charset="0"/>
              </a:rPr>
              <a:t> exercitation </a:t>
            </a:r>
            <a:r>
              <a:rPr lang="en-US" sz="1600" dirty="0" err="1">
                <a:latin typeface="Bahnschrift Light" panose="020B0502040204020203" pitchFamily="34" charset="0"/>
              </a:rPr>
              <a:t>ullamco</a:t>
            </a:r>
            <a:r>
              <a:rPr lang="en-US" sz="1600" dirty="0">
                <a:latin typeface="Bahnschrift Light" panose="020B0502040204020203" pitchFamily="34" charset="0"/>
              </a:rPr>
              <a:t> </a:t>
            </a:r>
            <a:r>
              <a:rPr lang="en-US" sz="1600" dirty="0" err="1">
                <a:latin typeface="Bahnschrift Light" panose="020B0502040204020203" pitchFamily="34" charset="0"/>
              </a:rPr>
              <a:t>laboris</a:t>
            </a:r>
            <a:r>
              <a:rPr lang="en-US" sz="1600" dirty="0">
                <a:latin typeface="Bahnschrift Light" panose="020B0502040204020203" pitchFamily="34" charset="0"/>
              </a:rPr>
              <a:t> nisi </a:t>
            </a:r>
            <a:r>
              <a:rPr lang="en-US" sz="1600" dirty="0" err="1">
                <a:latin typeface="Bahnschrift Light" panose="020B0502040204020203" pitchFamily="34" charset="0"/>
              </a:rPr>
              <a:t>ut</a:t>
            </a:r>
            <a:r>
              <a:rPr lang="en-US" sz="1600" dirty="0">
                <a:latin typeface="Bahnschrift Light" panose="020B0502040204020203" pitchFamily="34" charset="0"/>
              </a:rPr>
              <a:t> </a:t>
            </a:r>
            <a:r>
              <a:rPr lang="en-US" sz="1600" dirty="0" err="1">
                <a:latin typeface="Bahnschrift Light" panose="020B0502040204020203" pitchFamily="34" charset="0"/>
              </a:rPr>
              <a:t>aliquip</a:t>
            </a:r>
            <a:r>
              <a:rPr lang="en-US" sz="1600" dirty="0">
                <a:latin typeface="Bahnschrift Light" panose="020B0502040204020203" pitchFamily="34" charset="0"/>
              </a:rPr>
              <a:t> ex </a:t>
            </a:r>
            <a:r>
              <a:rPr lang="en-US" sz="1600" dirty="0" err="1">
                <a:latin typeface="Bahnschrift Light" panose="020B0502040204020203" pitchFamily="34" charset="0"/>
              </a:rPr>
              <a:t>ea</a:t>
            </a:r>
            <a:r>
              <a:rPr lang="en-US" sz="1600" dirty="0">
                <a:latin typeface="Bahnschrift Light" panose="020B0502040204020203" pitchFamily="34" charset="0"/>
              </a:rPr>
              <a:t> </a:t>
            </a:r>
            <a:r>
              <a:rPr lang="en-US" sz="1600" dirty="0" err="1">
                <a:latin typeface="Bahnschrift Light" panose="020B0502040204020203" pitchFamily="34" charset="0"/>
              </a:rPr>
              <a:t>commodo</a:t>
            </a:r>
            <a:r>
              <a:rPr lang="en-US" sz="1600" dirty="0">
                <a:latin typeface="Bahnschrift Light" panose="020B0502040204020203" pitchFamily="34" charset="0"/>
              </a:rPr>
              <a:t> </a:t>
            </a:r>
            <a:r>
              <a:rPr lang="en-US" sz="1600" dirty="0" err="1">
                <a:latin typeface="Bahnschrift Light" panose="020B0502040204020203" pitchFamily="34" charset="0"/>
              </a:rPr>
              <a:t>consequat</a:t>
            </a:r>
            <a:r>
              <a:rPr lang="en-US" sz="1600" dirty="0">
                <a:latin typeface="Bahnschrift Light" panose="020B0502040204020203" pitchFamily="34" charset="0"/>
              </a:rPr>
              <a:t>.</a:t>
            </a:r>
          </a:p>
          <a:p>
            <a:pPr algn="just">
              <a:lnSpc>
                <a:spcPct val="150000"/>
              </a:lnSpc>
            </a:pPr>
            <a:r>
              <a:rPr lang="en-US" sz="1600" dirty="0">
                <a:latin typeface="Bahnschrift Light" panose="020B0502040204020203" pitchFamily="34" charset="0"/>
              </a:rPr>
              <a:t>Duis </a:t>
            </a:r>
            <a:r>
              <a:rPr lang="en-US" sz="1600" dirty="0" err="1">
                <a:latin typeface="Bahnschrift Light" panose="020B0502040204020203" pitchFamily="34" charset="0"/>
              </a:rPr>
              <a:t>aute</a:t>
            </a:r>
            <a:r>
              <a:rPr lang="en-US" sz="1600" dirty="0">
                <a:latin typeface="Bahnschrift Light" panose="020B0502040204020203" pitchFamily="34" charset="0"/>
              </a:rPr>
              <a:t> </a:t>
            </a:r>
            <a:r>
              <a:rPr lang="en-US" sz="1600" dirty="0" err="1">
                <a:latin typeface="Bahnschrift Light" panose="020B0502040204020203" pitchFamily="34" charset="0"/>
              </a:rPr>
              <a:t>irure</a:t>
            </a:r>
            <a:r>
              <a:rPr lang="en-US" sz="1600" dirty="0">
                <a:latin typeface="Bahnschrift Light" panose="020B0502040204020203" pitchFamily="34" charset="0"/>
              </a:rPr>
              <a:t> dolor in </a:t>
            </a:r>
            <a:r>
              <a:rPr lang="en-US" sz="1600" dirty="0" err="1">
                <a:latin typeface="Bahnschrift Light" panose="020B0502040204020203" pitchFamily="34" charset="0"/>
              </a:rPr>
              <a:t>reprehenderit</a:t>
            </a:r>
            <a:r>
              <a:rPr lang="en-US" sz="1600" dirty="0">
                <a:latin typeface="Bahnschrift Light" panose="020B0502040204020203" pitchFamily="34" charset="0"/>
              </a:rPr>
              <a:t> in </a:t>
            </a:r>
            <a:r>
              <a:rPr lang="en-US" sz="1600" dirty="0" err="1">
                <a:latin typeface="Bahnschrift Light" panose="020B0502040204020203" pitchFamily="34" charset="0"/>
              </a:rPr>
              <a:t>voluptate</a:t>
            </a:r>
            <a:r>
              <a:rPr lang="en-US" sz="1600" dirty="0">
                <a:latin typeface="Bahnschrift Light" panose="020B0502040204020203" pitchFamily="34" charset="0"/>
              </a:rPr>
              <a:t> </a:t>
            </a:r>
            <a:r>
              <a:rPr lang="en-US" sz="1600" dirty="0" err="1">
                <a:latin typeface="Bahnschrift Light" panose="020B0502040204020203" pitchFamily="34" charset="0"/>
              </a:rPr>
              <a:t>velit</a:t>
            </a:r>
            <a:r>
              <a:rPr lang="en-US" sz="1600" dirty="0">
                <a:latin typeface="Bahnschrift Light" panose="020B0502040204020203" pitchFamily="34" charset="0"/>
              </a:rPr>
              <a:t> </a:t>
            </a:r>
            <a:r>
              <a:rPr lang="en-US" sz="1600" dirty="0" err="1">
                <a:latin typeface="Bahnschrift Light" panose="020B0502040204020203" pitchFamily="34" charset="0"/>
              </a:rPr>
              <a:t>esse</a:t>
            </a:r>
            <a:r>
              <a:rPr lang="en-US" sz="1600" dirty="0">
                <a:latin typeface="Bahnschrift Light" panose="020B0502040204020203" pitchFamily="34" charset="0"/>
              </a:rPr>
              <a:t> </a:t>
            </a:r>
            <a:r>
              <a:rPr lang="en-US" sz="1600" dirty="0" err="1">
                <a:latin typeface="Bahnschrift Light" panose="020B0502040204020203" pitchFamily="34" charset="0"/>
              </a:rPr>
              <a:t>cillum</a:t>
            </a:r>
            <a:r>
              <a:rPr lang="en-US" sz="1600" dirty="0">
                <a:latin typeface="Bahnschrift Light" panose="020B0502040204020203" pitchFamily="34" charset="0"/>
              </a:rPr>
              <a:t> dolore </a:t>
            </a:r>
            <a:r>
              <a:rPr lang="en-US" sz="1600" dirty="0" err="1">
                <a:latin typeface="Bahnschrift Light" panose="020B0502040204020203" pitchFamily="34" charset="0"/>
              </a:rPr>
              <a:t>eu</a:t>
            </a:r>
            <a:r>
              <a:rPr lang="en-US" sz="1600" dirty="0">
                <a:latin typeface="Bahnschrift Light" panose="020B0502040204020203" pitchFamily="34" charset="0"/>
              </a:rPr>
              <a:t> </a:t>
            </a:r>
            <a:r>
              <a:rPr lang="en-US" sz="1600" dirty="0" err="1">
                <a:latin typeface="Bahnschrift Light" panose="020B0502040204020203" pitchFamily="34" charset="0"/>
              </a:rPr>
              <a:t>fugiat</a:t>
            </a:r>
            <a:r>
              <a:rPr lang="en-US" sz="1600" dirty="0">
                <a:latin typeface="Bahnschrift Light" panose="020B0502040204020203" pitchFamily="34" charset="0"/>
              </a:rPr>
              <a:t> </a:t>
            </a:r>
            <a:r>
              <a:rPr lang="en-US" sz="1600" dirty="0" err="1">
                <a:latin typeface="Bahnschrift Light" panose="020B0502040204020203" pitchFamily="34" charset="0"/>
              </a:rPr>
              <a:t>nulla</a:t>
            </a:r>
            <a:r>
              <a:rPr lang="en-US" sz="1600" dirty="0">
                <a:latin typeface="Bahnschrift Light" panose="020B0502040204020203" pitchFamily="34" charset="0"/>
              </a:rPr>
              <a:t> </a:t>
            </a:r>
            <a:r>
              <a:rPr lang="en-US" sz="1600" dirty="0" err="1">
                <a:latin typeface="Bahnschrift Light" panose="020B0502040204020203" pitchFamily="34" charset="0"/>
              </a:rPr>
              <a:t>pariatur</a:t>
            </a:r>
            <a:r>
              <a:rPr lang="en-US" sz="1600" dirty="0">
                <a:latin typeface="Bahnschrift Light" panose="020B0502040204020203" pitchFamily="34" charset="0"/>
              </a:rPr>
              <a:t>. </a:t>
            </a:r>
            <a:r>
              <a:rPr lang="en-US" sz="1600" dirty="0" err="1">
                <a:latin typeface="Bahnschrift Light" panose="020B0502040204020203" pitchFamily="34" charset="0"/>
              </a:rPr>
              <a:t>Excepteur</a:t>
            </a:r>
            <a:r>
              <a:rPr lang="en-US" sz="1600" dirty="0">
                <a:latin typeface="Bahnschrift Light" panose="020B0502040204020203" pitchFamily="34" charset="0"/>
              </a:rPr>
              <a:t> </a:t>
            </a:r>
            <a:r>
              <a:rPr lang="en-US" sz="1600" dirty="0" err="1">
                <a:latin typeface="Bahnschrift Light" panose="020B0502040204020203" pitchFamily="34" charset="0"/>
              </a:rPr>
              <a:t>sint</a:t>
            </a:r>
            <a:r>
              <a:rPr lang="en-US" sz="1600" dirty="0">
                <a:latin typeface="Bahnschrift Light" panose="020B0502040204020203" pitchFamily="34" charset="0"/>
              </a:rPr>
              <a:t> </a:t>
            </a:r>
            <a:r>
              <a:rPr lang="en-US" sz="1600" dirty="0" err="1">
                <a:latin typeface="Bahnschrift Light" panose="020B0502040204020203" pitchFamily="34" charset="0"/>
              </a:rPr>
              <a:t>occaecat</a:t>
            </a:r>
            <a:r>
              <a:rPr lang="en-US" sz="1600" dirty="0">
                <a:latin typeface="Bahnschrift Light" panose="020B0502040204020203" pitchFamily="34" charset="0"/>
              </a:rPr>
              <a:t> </a:t>
            </a:r>
            <a:r>
              <a:rPr lang="en-US" sz="1600" dirty="0" err="1">
                <a:latin typeface="Bahnschrift Light" panose="020B0502040204020203" pitchFamily="34" charset="0"/>
              </a:rPr>
              <a:t>cupidatat</a:t>
            </a:r>
            <a:r>
              <a:rPr lang="en-US" sz="1600" dirty="0">
                <a:latin typeface="Bahnschrift Light" panose="020B0502040204020203" pitchFamily="34" charset="0"/>
              </a:rPr>
              <a:t> non </a:t>
            </a:r>
            <a:r>
              <a:rPr lang="en-US" sz="1600" dirty="0" err="1">
                <a:latin typeface="Bahnschrift Light" panose="020B0502040204020203" pitchFamily="34" charset="0"/>
              </a:rPr>
              <a:t>proident</a:t>
            </a:r>
            <a:r>
              <a:rPr lang="en-US" sz="1600" dirty="0">
                <a:latin typeface="Bahnschrift Light" panose="020B0502040204020203" pitchFamily="34" charset="0"/>
              </a:rPr>
              <a:t>, sunt in culpa qui </a:t>
            </a:r>
            <a:r>
              <a:rPr lang="en-US" sz="1600" dirty="0" err="1">
                <a:latin typeface="Bahnschrift Light" panose="020B0502040204020203" pitchFamily="34" charset="0"/>
              </a:rPr>
              <a:t>officia</a:t>
            </a:r>
            <a:r>
              <a:rPr lang="en-US" sz="1600" dirty="0">
                <a:latin typeface="Bahnschrift Light" panose="020B0502040204020203" pitchFamily="34" charset="0"/>
              </a:rPr>
              <a:t> </a:t>
            </a:r>
            <a:r>
              <a:rPr lang="en-US" sz="1600" dirty="0" err="1">
                <a:latin typeface="Bahnschrift Light" panose="020B0502040204020203" pitchFamily="34" charset="0"/>
              </a:rPr>
              <a:t>deserunt</a:t>
            </a:r>
            <a:r>
              <a:rPr lang="en-US" sz="1600" dirty="0">
                <a:latin typeface="Bahnschrift Light" panose="020B0502040204020203" pitchFamily="34" charset="0"/>
              </a:rPr>
              <a:t> </a:t>
            </a:r>
            <a:r>
              <a:rPr lang="en-US" sz="1600" dirty="0" err="1">
                <a:latin typeface="Bahnschrift Light" panose="020B0502040204020203" pitchFamily="34" charset="0"/>
              </a:rPr>
              <a:t>mollit</a:t>
            </a:r>
            <a:r>
              <a:rPr lang="en-US" sz="1600" dirty="0">
                <a:latin typeface="Bahnschrift Light" panose="020B0502040204020203" pitchFamily="34" charset="0"/>
              </a:rPr>
              <a:t> </a:t>
            </a:r>
            <a:r>
              <a:rPr lang="en-US" sz="1600" dirty="0" err="1">
                <a:latin typeface="Bahnschrift Light" panose="020B0502040204020203" pitchFamily="34" charset="0"/>
              </a:rPr>
              <a:t>anim</a:t>
            </a:r>
            <a:r>
              <a:rPr lang="en-US" sz="1600" dirty="0">
                <a:latin typeface="Bahnschrift Light" panose="020B0502040204020203" pitchFamily="34" charset="0"/>
              </a:rPr>
              <a:t> id </a:t>
            </a:r>
            <a:r>
              <a:rPr lang="en-US" sz="1600" dirty="0" err="1">
                <a:latin typeface="Bahnschrift Light" panose="020B0502040204020203" pitchFamily="34" charset="0"/>
              </a:rPr>
              <a:t>est</a:t>
            </a:r>
            <a:r>
              <a:rPr lang="en-US" sz="1600" dirty="0">
                <a:latin typeface="Bahnschrift Light" panose="020B0502040204020203" pitchFamily="34" charset="0"/>
              </a:rPr>
              <a:t> </a:t>
            </a:r>
            <a:r>
              <a:rPr lang="en-US" sz="1600" dirty="0" err="1">
                <a:latin typeface="Bahnschrift Light" panose="020B0502040204020203" pitchFamily="34" charset="0"/>
              </a:rPr>
              <a:t>laborum</a:t>
            </a:r>
            <a:r>
              <a:rPr lang="en-US" sz="1600" dirty="0">
                <a:latin typeface="Bahnschrift Light" panose="020B0502040204020203" pitchFamily="34" charset="0"/>
              </a:rPr>
              <a:t>.</a:t>
            </a:r>
          </a:p>
        </p:txBody>
      </p:sp>
    </p:spTree>
    <p:extLst>
      <p:ext uri="{BB962C8B-B14F-4D97-AF65-F5344CB8AC3E}">
        <p14:creationId xmlns:p14="http://schemas.microsoft.com/office/powerpoint/2010/main" val="417620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normAutofit/>
          </a:bodyPr>
          <a:lstStyle/>
          <a:p>
            <a:r>
              <a:rPr lang="en-US" sz="2400" dirty="0">
                <a:latin typeface="Bahnschrift SemiBold" panose="020B0502040204020203" pitchFamily="34" charset="0"/>
              </a:rPr>
              <a:t>5. Prototype Demo</a:t>
            </a:r>
          </a:p>
        </p:txBody>
      </p:sp>
      <p:sp>
        <p:nvSpPr>
          <p:cNvPr id="6" name="Content Placeholder 11">
            <a:extLst>
              <a:ext uri="{FF2B5EF4-FFF2-40B4-BE49-F238E27FC236}">
                <a16:creationId xmlns:a16="http://schemas.microsoft.com/office/drawing/2014/main" id="{93249651-9FD1-4E2B-8133-AC5FAE6097F8}"/>
              </a:ext>
            </a:extLst>
          </p:cNvPr>
          <p:cNvSpPr txBox="1">
            <a:spLocks/>
          </p:cNvSpPr>
          <p:nvPr/>
        </p:nvSpPr>
        <p:spPr>
          <a:xfrm>
            <a:off x="1097280" y="1657295"/>
            <a:ext cx="9734713" cy="3323276"/>
          </a:xfrm>
          <a:prstGeom prst="rect">
            <a:avLst/>
          </a:prstGeom>
        </p:spPr>
        <p:txBody>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pPr>
            <a:r>
              <a:rPr lang="en-US" sz="1600" dirty="0">
                <a:latin typeface="Bahnschrift Light" panose="020B0502040204020203" pitchFamily="34" charset="0"/>
              </a:rPr>
              <a:t>Lorem ipsum dolor sit </a:t>
            </a:r>
            <a:r>
              <a:rPr lang="en-US" sz="1600" dirty="0" err="1">
                <a:latin typeface="Bahnschrift Light" panose="020B0502040204020203" pitchFamily="34" charset="0"/>
              </a:rPr>
              <a:t>amet</a:t>
            </a:r>
            <a:r>
              <a:rPr lang="en-US" sz="1600" dirty="0">
                <a:latin typeface="Bahnschrift Light" panose="020B0502040204020203" pitchFamily="34" charset="0"/>
              </a:rPr>
              <a:t>, </a:t>
            </a:r>
            <a:r>
              <a:rPr lang="en-US" sz="1600" dirty="0" err="1">
                <a:latin typeface="Bahnschrift Light" panose="020B0502040204020203" pitchFamily="34" charset="0"/>
              </a:rPr>
              <a:t>consectetur</a:t>
            </a:r>
            <a:r>
              <a:rPr lang="en-US" sz="1600" dirty="0">
                <a:latin typeface="Bahnschrift Light" panose="020B0502040204020203" pitchFamily="34" charset="0"/>
              </a:rPr>
              <a:t> </a:t>
            </a:r>
            <a:r>
              <a:rPr lang="en-US" sz="1600" dirty="0" err="1">
                <a:latin typeface="Bahnschrift Light" panose="020B0502040204020203" pitchFamily="34" charset="0"/>
              </a:rPr>
              <a:t>adipiscing</a:t>
            </a:r>
            <a:r>
              <a:rPr lang="en-US" sz="1600" dirty="0">
                <a:latin typeface="Bahnschrift Light" panose="020B0502040204020203" pitchFamily="34" charset="0"/>
              </a:rPr>
              <a:t> </a:t>
            </a:r>
            <a:r>
              <a:rPr lang="en-US" sz="1600" dirty="0" err="1">
                <a:latin typeface="Bahnschrift Light" panose="020B0502040204020203" pitchFamily="34" charset="0"/>
              </a:rPr>
              <a:t>elit</a:t>
            </a:r>
            <a:r>
              <a:rPr lang="en-US" sz="1600" dirty="0">
                <a:latin typeface="Bahnschrift Light" panose="020B0502040204020203" pitchFamily="34" charset="0"/>
              </a:rPr>
              <a:t>, sed do </a:t>
            </a:r>
            <a:r>
              <a:rPr lang="en-US" sz="1600" dirty="0" err="1">
                <a:latin typeface="Bahnschrift Light" panose="020B0502040204020203" pitchFamily="34" charset="0"/>
              </a:rPr>
              <a:t>eiusmod</a:t>
            </a:r>
            <a:r>
              <a:rPr lang="en-US" sz="1600" dirty="0">
                <a:latin typeface="Bahnschrift Light" panose="020B0502040204020203" pitchFamily="34" charset="0"/>
              </a:rPr>
              <a:t> </a:t>
            </a:r>
            <a:r>
              <a:rPr lang="en-US" sz="1600" dirty="0" err="1">
                <a:latin typeface="Bahnschrift Light" panose="020B0502040204020203" pitchFamily="34" charset="0"/>
              </a:rPr>
              <a:t>tempor</a:t>
            </a:r>
            <a:r>
              <a:rPr lang="en-US" sz="1600" dirty="0">
                <a:latin typeface="Bahnschrift Light" panose="020B0502040204020203" pitchFamily="34" charset="0"/>
              </a:rPr>
              <a:t> </a:t>
            </a:r>
            <a:r>
              <a:rPr lang="en-US" sz="1600" dirty="0" err="1">
                <a:latin typeface="Bahnschrift Light" panose="020B0502040204020203" pitchFamily="34" charset="0"/>
              </a:rPr>
              <a:t>incididunt</a:t>
            </a:r>
            <a:r>
              <a:rPr lang="en-US" sz="1600" dirty="0">
                <a:latin typeface="Bahnschrift Light" panose="020B0502040204020203" pitchFamily="34" charset="0"/>
              </a:rPr>
              <a:t> </a:t>
            </a:r>
            <a:r>
              <a:rPr lang="en-US" sz="1600" dirty="0" err="1">
                <a:latin typeface="Bahnschrift Light" panose="020B0502040204020203" pitchFamily="34" charset="0"/>
              </a:rPr>
              <a:t>ut</a:t>
            </a:r>
            <a:r>
              <a:rPr lang="en-US" sz="1600" dirty="0">
                <a:latin typeface="Bahnschrift Light" panose="020B0502040204020203" pitchFamily="34" charset="0"/>
              </a:rPr>
              <a:t> </a:t>
            </a:r>
            <a:r>
              <a:rPr lang="en-US" sz="1600" dirty="0" err="1">
                <a:latin typeface="Bahnschrift Light" panose="020B0502040204020203" pitchFamily="34" charset="0"/>
              </a:rPr>
              <a:t>labore</a:t>
            </a:r>
            <a:r>
              <a:rPr lang="en-US" sz="1600" dirty="0">
                <a:latin typeface="Bahnschrift Light" panose="020B0502040204020203" pitchFamily="34" charset="0"/>
              </a:rPr>
              <a:t> et dolore magna </a:t>
            </a:r>
            <a:r>
              <a:rPr lang="en-US" sz="1600" dirty="0" err="1">
                <a:latin typeface="Bahnschrift Light" panose="020B0502040204020203" pitchFamily="34" charset="0"/>
              </a:rPr>
              <a:t>aliqua</a:t>
            </a:r>
            <a:r>
              <a:rPr lang="en-US" sz="1600" dirty="0">
                <a:latin typeface="Bahnschrift Light" panose="020B0502040204020203" pitchFamily="34" charset="0"/>
              </a:rPr>
              <a:t>. Ut </a:t>
            </a:r>
            <a:r>
              <a:rPr lang="en-US" sz="1600" dirty="0" err="1">
                <a:latin typeface="Bahnschrift Light" panose="020B0502040204020203" pitchFamily="34" charset="0"/>
              </a:rPr>
              <a:t>enim</a:t>
            </a:r>
            <a:r>
              <a:rPr lang="en-US" sz="1600" dirty="0">
                <a:latin typeface="Bahnschrift Light" panose="020B0502040204020203" pitchFamily="34" charset="0"/>
              </a:rPr>
              <a:t> ad minim </a:t>
            </a:r>
            <a:r>
              <a:rPr lang="en-US" sz="1600" dirty="0" err="1">
                <a:latin typeface="Bahnschrift Light" panose="020B0502040204020203" pitchFamily="34" charset="0"/>
              </a:rPr>
              <a:t>veniam</a:t>
            </a:r>
            <a:r>
              <a:rPr lang="en-US" sz="1600" dirty="0">
                <a:latin typeface="Bahnschrift Light" panose="020B0502040204020203" pitchFamily="34" charset="0"/>
              </a:rPr>
              <a:t>, </a:t>
            </a:r>
            <a:r>
              <a:rPr lang="en-US" sz="1600" dirty="0" err="1">
                <a:latin typeface="Bahnschrift Light" panose="020B0502040204020203" pitchFamily="34" charset="0"/>
              </a:rPr>
              <a:t>quis</a:t>
            </a:r>
            <a:r>
              <a:rPr lang="en-US" sz="1600" dirty="0">
                <a:latin typeface="Bahnschrift Light" panose="020B0502040204020203" pitchFamily="34" charset="0"/>
              </a:rPr>
              <a:t> </a:t>
            </a:r>
            <a:r>
              <a:rPr lang="en-US" sz="1600" dirty="0" err="1">
                <a:latin typeface="Bahnschrift Light" panose="020B0502040204020203" pitchFamily="34" charset="0"/>
              </a:rPr>
              <a:t>nostrud</a:t>
            </a:r>
            <a:r>
              <a:rPr lang="en-US" sz="1600" dirty="0">
                <a:latin typeface="Bahnschrift Light" panose="020B0502040204020203" pitchFamily="34" charset="0"/>
              </a:rPr>
              <a:t> exercitation </a:t>
            </a:r>
            <a:r>
              <a:rPr lang="en-US" sz="1600" dirty="0" err="1">
                <a:latin typeface="Bahnschrift Light" panose="020B0502040204020203" pitchFamily="34" charset="0"/>
              </a:rPr>
              <a:t>ullamco</a:t>
            </a:r>
            <a:r>
              <a:rPr lang="en-US" sz="1600" dirty="0">
                <a:latin typeface="Bahnschrift Light" panose="020B0502040204020203" pitchFamily="34" charset="0"/>
              </a:rPr>
              <a:t> </a:t>
            </a:r>
            <a:r>
              <a:rPr lang="en-US" sz="1600" dirty="0" err="1">
                <a:latin typeface="Bahnschrift Light" panose="020B0502040204020203" pitchFamily="34" charset="0"/>
              </a:rPr>
              <a:t>laboris</a:t>
            </a:r>
            <a:r>
              <a:rPr lang="en-US" sz="1600" dirty="0">
                <a:latin typeface="Bahnschrift Light" panose="020B0502040204020203" pitchFamily="34" charset="0"/>
              </a:rPr>
              <a:t> nisi </a:t>
            </a:r>
            <a:r>
              <a:rPr lang="en-US" sz="1600" dirty="0" err="1">
                <a:latin typeface="Bahnschrift Light" panose="020B0502040204020203" pitchFamily="34" charset="0"/>
              </a:rPr>
              <a:t>ut</a:t>
            </a:r>
            <a:r>
              <a:rPr lang="en-US" sz="1600" dirty="0">
                <a:latin typeface="Bahnschrift Light" panose="020B0502040204020203" pitchFamily="34" charset="0"/>
              </a:rPr>
              <a:t> </a:t>
            </a:r>
            <a:r>
              <a:rPr lang="en-US" sz="1600" dirty="0" err="1">
                <a:latin typeface="Bahnschrift Light" panose="020B0502040204020203" pitchFamily="34" charset="0"/>
              </a:rPr>
              <a:t>aliquip</a:t>
            </a:r>
            <a:r>
              <a:rPr lang="en-US" sz="1600" dirty="0">
                <a:latin typeface="Bahnschrift Light" panose="020B0502040204020203" pitchFamily="34" charset="0"/>
              </a:rPr>
              <a:t> ex </a:t>
            </a:r>
            <a:r>
              <a:rPr lang="en-US" sz="1600" dirty="0" err="1">
                <a:latin typeface="Bahnschrift Light" panose="020B0502040204020203" pitchFamily="34" charset="0"/>
              </a:rPr>
              <a:t>ea</a:t>
            </a:r>
            <a:r>
              <a:rPr lang="en-US" sz="1600" dirty="0">
                <a:latin typeface="Bahnschrift Light" panose="020B0502040204020203" pitchFamily="34" charset="0"/>
              </a:rPr>
              <a:t> </a:t>
            </a:r>
            <a:r>
              <a:rPr lang="en-US" sz="1600" dirty="0" err="1">
                <a:latin typeface="Bahnschrift Light" panose="020B0502040204020203" pitchFamily="34" charset="0"/>
              </a:rPr>
              <a:t>commodo</a:t>
            </a:r>
            <a:r>
              <a:rPr lang="en-US" sz="1600" dirty="0">
                <a:latin typeface="Bahnschrift Light" panose="020B0502040204020203" pitchFamily="34" charset="0"/>
              </a:rPr>
              <a:t> </a:t>
            </a:r>
            <a:r>
              <a:rPr lang="en-US" sz="1600" dirty="0" err="1">
                <a:latin typeface="Bahnschrift Light" panose="020B0502040204020203" pitchFamily="34" charset="0"/>
              </a:rPr>
              <a:t>consequat</a:t>
            </a:r>
            <a:r>
              <a:rPr lang="en-US" sz="1600" dirty="0">
                <a:latin typeface="Bahnschrift Light" panose="020B0502040204020203" pitchFamily="34" charset="0"/>
              </a:rPr>
              <a:t>.</a:t>
            </a:r>
          </a:p>
          <a:p>
            <a:pPr algn="just">
              <a:lnSpc>
                <a:spcPct val="150000"/>
              </a:lnSpc>
            </a:pPr>
            <a:r>
              <a:rPr lang="en-US" sz="1600" dirty="0">
                <a:latin typeface="Bahnschrift Light" panose="020B0502040204020203" pitchFamily="34" charset="0"/>
              </a:rPr>
              <a:t>Duis </a:t>
            </a:r>
            <a:r>
              <a:rPr lang="en-US" sz="1600" dirty="0" err="1">
                <a:latin typeface="Bahnschrift Light" panose="020B0502040204020203" pitchFamily="34" charset="0"/>
              </a:rPr>
              <a:t>aute</a:t>
            </a:r>
            <a:r>
              <a:rPr lang="en-US" sz="1600" dirty="0">
                <a:latin typeface="Bahnschrift Light" panose="020B0502040204020203" pitchFamily="34" charset="0"/>
              </a:rPr>
              <a:t> </a:t>
            </a:r>
            <a:r>
              <a:rPr lang="en-US" sz="1600" dirty="0" err="1">
                <a:latin typeface="Bahnschrift Light" panose="020B0502040204020203" pitchFamily="34" charset="0"/>
              </a:rPr>
              <a:t>irure</a:t>
            </a:r>
            <a:r>
              <a:rPr lang="en-US" sz="1600" dirty="0">
                <a:latin typeface="Bahnschrift Light" panose="020B0502040204020203" pitchFamily="34" charset="0"/>
              </a:rPr>
              <a:t> dolor in </a:t>
            </a:r>
            <a:r>
              <a:rPr lang="en-US" sz="1600" dirty="0" err="1">
                <a:latin typeface="Bahnschrift Light" panose="020B0502040204020203" pitchFamily="34" charset="0"/>
              </a:rPr>
              <a:t>reprehenderit</a:t>
            </a:r>
            <a:r>
              <a:rPr lang="en-US" sz="1600" dirty="0">
                <a:latin typeface="Bahnschrift Light" panose="020B0502040204020203" pitchFamily="34" charset="0"/>
              </a:rPr>
              <a:t> in </a:t>
            </a:r>
            <a:r>
              <a:rPr lang="en-US" sz="1600" dirty="0" err="1">
                <a:latin typeface="Bahnschrift Light" panose="020B0502040204020203" pitchFamily="34" charset="0"/>
              </a:rPr>
              <a:t>voluptate</a:t>
            </a:r>
            <a:r>
              <a:rPr lang="en-US" sz="1600" dirty="0">
                <a:latin typeface="Bahnschrift Light" panose="020B0502040204020203" pitchFamily="34" charset="0"/>
              </a:rPr>
              <a:t> </a:t>
            </a:r>
            <a:r>
              <a:rPr lang="en-US" sz="1600" dirty="0" err="1">
                <a:latin typeface="Bahnschrift Light" panose="020B0502040204020203" pitchFamily="34" charset="0"/>
              </a:rPr>
              <a:t>velit</a:t>
            </a:r>
            <a:r>
              <a:rPr lang="en-US" sz="1600" dirty="0">
                <a:latin typeface="Bahnschrift Light" panose="020B0502040204020203" pitchFamily="34" charset="0"/>
              </a:rPr>
              <a:t> </a:t>
            </a:r>
            <a:r>
              <a:rPr lang="en-US" sz="1600" dirty="0" err="1">
                <a:latin typeface="Bahnschrift Light" panose="020B0502040204020203" pitchFamily="34" charset="0"/>
              </a:rPr>
              <a:t>esse</a:t>
            </a:r>
            <a:r>
              <a:rPr lang="en-US" sz="1600" dirty="0">
                <a:latin typeface="Bahnschrift Light" panose="020B0502040204020203" pitchFamily="34" charset="0"/>
              </a:rPr>
              <a:t> </a:t>
            </a:r>
            <a:r>
              <a:rPr lang="en-US" sz="1600" dirty="0" err="1">
                <a:latin typeface="Bahnschrift Light" panose="020B0502040204020203" pitchFamily="34" charset="0"/>
              </a:rPr>
              <a:t>cillum</a:t>
            </a:r>
            <a:r>
              <a:rPr lang="en-US" sz="1600" dirty="0">
                <a:latin typeface="Bahnschrift Light" panose="020B0502040204020203" pitchFamily="34" charset="0"/>
              </a:rPr>
              <a:t> dolore </a:t>
            </a:r>
            <a:r>
              <a:rPr lang="en-US" sz="1600" dirty="0" err="1">
                <a:latin typeface="Bahnschrift Light" panose="020B0502040204020203" pitchFamily="34" charset="0"/>
              </a:rPr>
              <a:t>eu</a:t>
            </a:r>
            <a:r>
              <a:rPr lang="en-US" sz="1600" dirty="0">
                <a:latin typeface="Bahnschrift Light" panose="020B0502040204020203" pitchFamily="34" charset="0"/>
              </a:rPr>
              <a:t> </a:t>
            </a:r>
            <a:r>
              <a:rPr lang="en-US" sz="1600" dirty="0" err="1">
                <a:latin typeface="Bahnschrift Light" panose="020B0502040204020203" pitchFamily="34" charset="0"/>
              </a:rPr>
              <a:t>fugiat</a:t>
            </a:r>
            <a:r>
              <a:rPr lang="en-US" sz="1600" dirty="0">
                <a:latin typeface="Bahnschrift Light" panose="020B0502040204020203" pitchFamily="34" charset="0"/>
              </a:rPr>
              <a:t> </a:t>
            </a:r>
            <a:r>
              <a:rPr lang="en-US" sz="1600" dirty="0" err="1">
                <a:latin typeface="Bahnschrift Light" panose="020B0502040204020203" pitchFamily="34" charset="0"/>
              </a:rPr>
              <a:t>nulla</a:t>
            </a:r>
            <a:r>
              <a:rPr lang="en-US" sz="1600" dirty="0">
                <a:latin typeface="Bahnschrift Light" panose="020B0502040204020203" pitchFamily="34" charset="0"/>
              </a:rPr>
              <a:t> </a:t>
            </a:r>
            <a:r>
              <a:rPr lang="en-US" sz="1600" dirty="0" err="1">
                <a:latin typeface="Bahnschrift Light" panose="020B0502040204020203" pitchFamily="34" charset="0"/>
              </a:rPr>
              <a:t>pariatur</a:t>
            </a:r>
            <a:r>
              <a:rPr lang="en-US" sz="1600" dirty="0">
                <a:latin typeface="Bahnschrift Light" panose="020B0502040204020203" pitchFamily="34" charset="0"/>
              </a:rPr>
              <a:t>. </a:t>
            </a:r>
            <a:r>
              <a:rPr lang="en-US" sz="1600" dirty="0" err="1">
                <a:latin typeface="Bahnschrift Light" panose="020B0502040204020203" pitchFamily="34" charset="0"/>
              </a:rPr>
              <a:t>Excepteur</a:t>
            </a:r>
            <a:r>
              <a:rPr lang="en-US" sz="1600" dirty="0">
                <a:latin typeface="Bahnschrift Light" panose="020B0502040204020203" pitchFamily="34" charset="0"/>
              </a:rPr>
              <a:t> </a:t>
            </a:r>
            <a:r>
              <a:rPr lang="en-US" sz="1600" dirty="0" err="1">
                <a:latin typeface="Bahnschrift Light" panose="020B0502040204020203" pitchFamily="34" charset="0"/>
              </a:rPr>
              <a:t>sint</a:t>
            </a:r>
            <a:r>
              <a:rPr lang="en-US" sz="1600" dirty="0">
                <a:latin typeface="Bahnschrift Light" panose="020B0502040204020203" pitchFamily="34" charset="0"/>
              </a:rPr>
              <a:t> </a:t>
            </a:r>
            <a:r>
              <a:rPr lang="en-US" sz="1600" dirty="0" err="1">
                <a:latin typeface="Bahnschrift Light" panose="020B0502040204020203" pitchFamily="34" charset="0"/>
              </a:rPr>
              <a:t>occaecat</a:t>
            </a:r>
            <a:r>
              <a:rPr lang="en-US" sz="1600" dirty="0">
                <a:latin typeface="Bahnschrift Light" panose="020B0502040204020203" pitchFamily="34" charset="0"/>
              </a:rPr>
              <a:t> </a:t>
            </a:r>
            <a:r>
              <a:rPr lang="en-US" sz="1600" dirty="0" err="1">
                <a:latin typeface="Bahnschrift Light" panose="020B0502040204020203" pitchFamily="34" charset="0"/>
              </a:rPr>
              <a:t>cupidatat</a:t>
            </a:r>
            <a:r>
              <a:rPr lang="en-US" sz="1600" dirty="0">
                <a:latin typeface="Bahnschrift Light" panose="020B0502040204020203" pitchFamily="34" charset="0"/>
              </a:rPr>
              <a:t> non </a:t>
            </a:r>
            <a:r>
              <a:rPr lang="en-US" sz="1600" dirty="0" err="1">
                <a:latin typeface="Bahnschrift Light" panose="020B0502040204020203" pitchFamily="34" charset="0"/>
              </a:rPr>
              <a:t>proident</a:t>
            </a:r>
            <a:r>
              <a:rPr lang="en-US" sz="1600" dirty="0">
                <a:latin typeface="Bahnschrift Light" panose="020B0502040204020203" pitchFamily="34" charset="0"/>
              </a:rPr>
              <a:t>, sunt in culpa qui </a:t>
            </a:r>
            <a:r>
              <a:rPr lang="en-US" sz="1600" dirty="0" err="1">
                <a:latin typeface="Bahnschrift Light" panose="020B0502040204020203" pitchFamily="34" charset="0"/>
              </a:rPr>
              <a:t>officia</a:t>
            </a:r>
            <a:r>
              <a:rPr lang="en-US" sz="1600" dirty="0">
                <a:latin typeface="Bahnschrift Light" panose="020B0502040204020203" pitchFamily="34" charset="0"/>
              </a:rPr>
              <a:t> </a:t>
            </a:r>
            <a:r>
              <a:rPr lang="en-US" sz="1600" dirty="0" err="1">
                <a:latin typeface="Bahnschrift Light" panose="020B0502040204020203" pitchFamily="34" charset="0"/>
              </a:rPr>
              <a:t>deserunt</a:t>
            </a:r>
            <a:r>
              <a:rPr lang="en-US" sz="1600" dirty="0">
                <a:latin typeface="Bahnschrift Light" panose="020B0502040204020203" pitchFamily="34" charset="0"/>
              </a:rPr>
              <a:t> </a:t>
            </a:r>
            <a:r>
              <a:rPr lang="en-US" sz="1600" dirty="0" err="1">
                <a:latin typeface="Bahnschrift Light" panose="020B0502040204020203" pitchFamily="34" charset="0"/>
              </a:rPr>
              <a:t>mollit</a:t>
            </a:r>
            <a:r>
              <a:rPr lang="en-US" sz="1600" dirty="0">
                <a:latin typeface="Bahnschrift Light" panose="020B0502040204020203" pitchFamily="34" charset="0"/>
              </a:rPr>
              <a:t> </a:t>
            </a:r>
            <a:r>
              <a:rPr lang="en-US" sz="1600" dirty="0" err="1">
                <a:latin typeface="Bahnschrift Light" panose="020B0502040204020203" pitchFamily="34" charset="0"/>
              </a:rPr>
              <a:t>anim</a:t>
            </a:r>
            <a:r>
              <a:rPr lang="en-US" sz="1600" dirty="0">
                <a:latin typeface="Bahnschrift Light" panose="020B0502040204020203" pitchFamily="34" charset="0"/>
              </a:rPr>
              <a:t> id </a:t>
            </a:r>
            <a:r>
              <a:rPr lang="en-US" sz="1600" dirty="0" err="1">
                <a:latin typeface="Bahnschrift Light" panose="020B0502040204020203" pitchFamily="34" charset="0"/>
              </a:rPr>
              <a:t>est</a:t>
            </a:r>
            <a:r>
              <a:rPr lang="en-US" sz="1600" dirty="0">
                <a:latin typeface="Bahnschrift Light" panose="020B0502040204020203" pitchFamily="34" charset="0"/>
              </a:rPr>
              <a:t> </a:t>
            </a:r>
            <a:r>
              <a:rPr lang="en-US" sz="1600" dirty="0" err="1">
                <a:latin typeface="Bahnschrift Light" panose="020B0502040204020203" pitchFamily="34" charset="0"/>
              </a:rPr>
              <a:t>laborum</a:t>
            </a:r>
            <a:r>
              <a:rPr lang="en-US" sz="1600" dirty="0">
                <a:latin typeface="Bahnschrift Light" panose="020B0502040204020203" pitchFamily="34" charset="0"/>
              </a:rPr>
              <a:t>.</a:t>
            </a:r>
          </a:p>
        </p:txBody>
      </p:sp>
    </p:spTree>
    <p:extLst>
      <p:ext uri="{BB962C8B-B14F-4D97-AF65-F5344CB8AC3E}">
        <p14:creationId xmlns:p14="http://schemas.microsoft.com/office/powerpoint/2010/main" val="67192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normAutofit/>
          </a:bodyPr>
          <a:lstStyle/>
          <a:p>
            <a:r>
              <a:rPr lang="en-US" sz="2400" dirty="0"/>
              <a:t>6 . </a:t>
            </a:r>
            <a:r>
              <a:rPr lang="en-US" sz="2400" dirty="0">
                <a:latin typeface="Bahnschrift SemiBold" panose="020B0502040204020203" pitchFamily="34" charset="0"/>
              </a:rPr>
              <a:t>Additional Research improvements</a:t>
            </a:r>
          </a:p>
        </p:txBody>
      </p:sp>
      <p:sp>
        <p:nvSpPr>
          <p:cNvPr id="6" name="Content Placeholder 11">
            <a:extLst>
              <a:ext uri="{FF2B5EF4-FFF2-40B4-BE49-F238E27FC236}">
                <a16:creationId xmlns:a16="http://schemas.microsoft.com/office/drawing/2014/main" id="{93249651-9FD1-4E2B-8133-AC5FAE6097F8}"/>
              </a:ext>
            </a:extLst>
          </p:cNvPr>
          <p:cNvSpPr txBox="1">
            <a:spLocks/>
          </p:cNvSpPr>
          <p:nvPr/>
        </p:nvSpPr>
        <p:spPr>
          <a:xfrm>
            <a:off x="1097280" y="1657295"/>
            <a:ext cx="9734713" cy="3323276"/>
          </a:xfrm>
          <a:prstGeom prst="rect">
            <a:avLst/>
          </a:prstGeom>
        </p:spPr>
        <p:txBody>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pPr>
            <a:r>
              <a:rPr lang="en-US" sz="1600" dirty="0">
                <a:latin typeface="Bahnschrift Light" panose="020B0502040204020203" pitchFamily="34" charset="0"/>
              </a:rPr>
              <a:t>Lorem ipsum dolor sit </a:t>
            </a:r>
            <a:r>
              <a:rPr lang="en-US" sz="1600" dirty="0" err="1">
                <a:latin typeface="Bahnschrift Light" panose="020B0502040204020203" pitchFamily="34" charset="0"/>
              </a:rPr>
              <a:t>amet</a:t>
            </a:r>
            <a:r>
              <a:rPr lang="en-US" sz="1600" dirty="0">
                <a:latin typeface="Bahnschrift Light" panose="020B0502040204020203" pitchFamily="34" charset="0"/>
              </a:rPr>
              <a:t>, </a:t>
            </a:r>
            <a:r>
              <a:rPr lang="en-US" sz="1600" dirty="0" err="1">
                <a:latin typeface="Bahnschrift Light" panose="020B0502040204020203" pitchFamily="34" charset="0"/>
              </a:rPr>
              <a:t>consectetur</a:t>
            </a:r>
            <a:r>
              <a:rPr lang="en-US" sz="1600" dirty="0">
                <a:latin typeface="Bahnschrift Light" panose="020B0502040204020203" pitchFamily="34" charset="0"/>
              </a:rPr>
              <a:t> </a:t>
            </a:r>
            <a:r>
              <a:rPr lang="en-US" sz="1600" dirty="0" err="1">
                <a:latin typeface="Bahnschrift Light" panose="020B0502040204020203" pitchFamily="34" charset="0"/>
              </a:rPr>
              <a:t>adipiscing</a:t>
            </a:r>
            <a:r>
              <a:rPr lang="en-US" sz="1600" dirty="0">
                <a:latin typeface="Bahnschrift Light" panose="020B0502040204020203" pitchFamily="34" charset="0"/>
              </a:rPr>
              <a:t> </a:t>
            </a:r>
            <a:r>
              <a:rPr lang="en-US" sz="1600" dirty="0" err="1">
                <a:latin typeface="Bahnschrift Light" panose="020B0502040204020203" pitchFamily="34" charset="0"/>
              </a:rPr>
              <a:t>elit</a:t>
            </a:r>
            <a:r>
              <a:rPr lang="en-US" sz="1600" dirty="0">
                <a:latin typeface="Bahnschrift Light" panose="020B0502040204020203" pitchFamily="34" charset="0"/>
              </a:rPr>
              <a:t>, sed do </a:t>
            </a:r>
            <a:r>
              <a:rPr lang="en-US" sz="1600" dirty="0" err="1">
                <a:latin typeface="Bahnschrift Light" panose="020B0502040204020203" pitchFamily="34" charset="0"/>
              </a:rPr>
              <a:t>eiusmod</a:t>
            </a:r>
            <a:r>
              <a:rPr lang="en-US" sz="1600" dirty="0">
                <a:latin typeface="Bahnschrift Light" panose="020B0502040204020203" pitchFamily="34" charset="0"/>
              </a:rPr>
              <a:t> </a:t>
            </a:r>
            <a:r>
              <a:rPr lang="en-US" sz="1600" dirty="0" err="1">
                <a:latin typeface="Bahnschrift Light" panose="020B0502040204020203" pitchFamily="34" charset="0"/>
              </a:rPr>
              <a:t>tempor</a:t>
            </a:r>
            <a:r>
              <a:rPr lang="en-US" sz="1600" dirty="0">
                <a:latin typeface="Bahnschrift Light" panose="020B0502040204020203" pitchFamily="34" charset="0"/>
              </a:rPr>
              <a:t> </a:t>
            </a:r>
            <a:r>
              <a:rPr lang="en-US" sz="1600" dirty="0" err="1">
                <a:latin typeface="Bahnschrift Light" panose="020B0502040204020203" pitchFamily="34" charset="0"/>
              </a:rPr>
              <a:t>incididunt</a:t>
            </a:r>
            <a:r>
              <a:rPr lang="en-US" sz="1600" dirty="0">
                <a:latin typeface="Bahnschrift Light" panose="020B0502040204020203" pitchFamily="34" charset="0"/>
              </a:rPr>
              <a:t> </a:t>
            </a:r>
            <a:r>
              <a:rPr lang="en-US" sz="1600" dirty="0" err="1">
                <a:latin typeface="Bahnschrift Light" panose="020B0502040204020203" pitchFamily="34" charset="0"/>
              </a:rPr>
              <a:t>ut</a:t>
            </a:r>
            <a:r>
              <a:rPr lang="en-US" sz="1600" dirty="0">
                <a:latin typeface="Bahnschrift Light" panose="020B0502040204020203" pitchFamily="34" charset="0"/>
              </a:rPr>
              <a:t> </a:t>
            </a:r>
            <a:r>
              <a:rPr lang="en-US" sz="1600" dirty="0" err="1">
                <a:latin typeface="Bahnschrift Light" panose="020B0502040204020203" pitchFamily="34" charset="0"/>
              </a:rPr>
              <a:t>labore</a:t>
            </a:r>
            <a:r>
              <a:rPr lang="en-US" sz="1600" dirty="0">
                <a:latin typeface="Bahnschrift Light" panose="020B0502040204020203" pitchFamily="34" charset="0"/>
              </a:rPr>
              <a:t> et dolore magna </a:t>
            </a:r>
            <a:r>
              <a:rPr lang="en-US" sz="1600" dirty="0" err="1">
                <a:latin typeface="Bahnschrift Light" panose="020B0502040204020203" pitchFamily="34" charset="0"/>
              </a:rPr>
              <a:t>aliqua</a:t>
            </a:r>
            <a:r>
              <a:rPr lang="en-US" sz="1600" dirty="0">
                <a:latin typeface="Bahnschrift Light" panose="020B0502040204020203" pitchFamily="34" charset="0"/>
              </a:rPr>
              <a:t>. Ut </a:t>
            </a:r>
            <a:r>
              <a:rPr lang="en-US" sz="1600" dirty="0" err="1">
                <a:latin typeface="Bahnschrift Light" panose="020B0502040204020203" pitchFamily="34" charset="0"/>
              </a:rPr>
              <a:t>enim</a:t>
            </a:r>
            <a:r>
              <a:rPr lang="en-US" sz="1600" dirty="0">
                <a:latin typeface="Bahnschrift Light" panose="020B0502040204020203" pitchFamily="34" charset="0"/>
              </a:rPr>
              <a:t> ad minim </a:t>
            </a:r>
            <a:r>
              <a:rPr lang="en-US" sz="1600" dirty="0" err="1">
                <a:latin typeface="Bahnschrift Light" panose="020B0502040204020203" pitchFamily="34" charset="0"/>
              </a:rPr>
              <a:t>veniam</a:t>
            </a:r>
            <a:r>
              <a:rPr lang="en-US" sz="1600" dirty="0">
                <a:latin typeface="Bahnschrift Light" panose="020B0502040204020203" pitchFamily="34" charset="0"/>
              </a:rPr>
              <a:t>, </a:t>
            </a:r>
            <a:r>
              <a:rPr lang="en-US" sz="1600" dirty="0" err="1">
                <a:latin typeface="Bahnschrift Light" panose="020B0502040204020203" pitchFamily="34" charset="0"/>
              </a:rPr>
              <a:t>quis</a:t>
            </a:r>
            <a:r>
              <a:rPr lang="en-US" sz="1600" dirty="0">
                <a:latin typeface="Bahnschrift Light" panose="020B0502040204020203" pitchFamily="34" charset="0"/>
              </a:rPr>
              <a:t> </a:t>
            </a:r>
            <a:r>
              <a:rPr lang="en-US" sz="1600" dirty="0" err="1">
                <a:latin typeface="Bahnschrift Light" panose="020B0502040204020203" pitchFamily="34" charset="0"/>
              </a:rPr>
              <a:t>nostrud</a:t>
            </a:r>
            <a:r>
              <a:rPr lang="en-US" sz="1600" dirty="0">
                <a:latin typeface="Bahnschrift Light" panose="020B0502040204020203" pitchFamily="34" charset="0"/>
              </a:rPr>
              <a:t> exercitation </a:t>
            </a:r>
            <a:r>
              <a:rPr lang="en-US" sz="1600" dirty="0" err="1">
                <a:latin typeface="Bahnschrift Light" panose="020B0502040204020203" pitchFamily="34" charset="0"/>
              </a:rPr>
              <a:t>ullamco</a:t>
            </a:r>
            <a:r>
              <a:rPr lang="en-US" sz="1600" dirty="0">
                <a:latin typeface="Bahnschrift Light" panose="020B0502040204020203" pitchFamily="34" charset="0"/>
              </a:rPr>
              <a:t> </a:t>
            </a:r>
            <a:r>
              <a:rPr lang="en-US" sz="1600" dirty="0" err="1">
                <a:latin typeface="Bahnschrift Light" panose="020B0502040204020203" pitchFamily="34" charset="0"/>
              </a:rPr>
              <a:t>laboris</a:t>
            </a:r>
            <a:r>
              <a:rPr lang="en-US" sz="1600" dirty="0">
                <a:latin typeface="Bahnschrift Light" panose="020B0502040204020203" pitchFamily="34" charset="0"/>
              </a:rPr>
              <a:t> nisi </a:t>
            </a:r>
            <a:r>
              <a:rPr lang="en-US" sz="1600" dirty="0" err="1">
                <a:latin typeface="Bahnschrift Light" panose="020B0502040204020203" pitchFamily="34" charset="0"/>
              </a:rPr>
              <a:t>ut</a:t>
            </a:r>
            <a:r>
              <a:rPr lang="en-US" sz="1600" dirty="0">
                <a:latin typeface="Bahnschrift Light" panose="020B0502040204020203" pitchFamily="34" charset="0"/>
              </a:rPr>
              <a:t> </a:t>
            </a:r>
            <a:r>
              <a:rPr lang="en-US" sz="1600" dirty="0" err="1">
                <a:latin typeface="Bahnschrift Light" panose="020B0502040204020203" pitchFamily="34" charset="0"/>
              </a:rPr>
              <a:t>aliquip</a:t>
            </a:r>
            <a:r>
              <a:rPr lang="en-US" sz="1600" dirty="0">
                <a:latin typeface="Bahnschrift Light" panose="020B0502040204020203" pitchFamily="34" charset="0"/>
              </a:rPr>
              <a:t> ex </a:t>
            </a:r>
            <a:r>
              <a:rPr lang="en-US" sz="1600" dirty="0" err="1">
                <a:latin typeface="Bahnschrift Light" panose="020B0502040204020203" pitchFamily="34" charset="0"/>
              </a:rPr>
              <a:t>ea</a:t>
            </a:r>
            <a:r>
              <a:rPr lang="en-US" sz="1600" dirty="0">
                <a:latin typeface="Bahnschrift Light" panose="020B0502040204020203" pitchFamily="34" charset="0"/>
              </a:rPr>
              <a:t> </a:t>
            </a:r>
            <a:r>
              <a:rPr lang="en-US" sz="1600" dirty="0" err="1">
                <a:latin typeface="Bahnschrift Light" panose="020B0502040204020203" pitchFamily="34" charset="0"/>
              </a:rPr>
              <a:t>commodo</a:t>
            </a:r>
            <a:r>
              <a:rPr lang="en-US" sz="1600" dirty="0">
                <a:latin typeface="Bahnschrift Light" panose="020B0502040204020203" pitchFamily="34" charset="0"/>
              </a:rPr>
              <a:t> </a:t>
            </a:r>
            <a:r>
              <a:rPr lang="en-US" sz="1600" dirty="0" err="1">
                <a:latin typeface="Bahnschrift Light" panose="020B0502040204020203" pitchFamily="34" charset="0"/>
              </a:rPr>
              <a:t>consequat</a:t>
            </a:r>
            <a:r>
              <a:rPr lang="en-US" sz="1600" dirty="0">
                <a:latin typeface="Bahnschrift Light" panose="020B0502040204020203" pitchFamily="34" charset="0"/>
              </a:rPr>
              <a:t>.</a:t>
            </a:r>
          </a:p>
          <a:p>
            <a:pPr algn="just">
              <a:lnSpc>
                <a:spcPct val="150000"/>
              </a:lnSpc>
            </a:pPr>
            <a:r>
              <a:rPr lang="en-US" sz="1600" dirty="0">
                <a:latin typeface="Bahnschrift Light" panose="020B0502040204020203" pitchFamily="34" charset="0"/>
              </a:rPr>
              <a:t>Duis </a:t>
            </a:r>
            <a:r>
              <a:rPr lang="en-US" sz="1600" dirty="0" err="1">
                <a:latin typeface="Bahnschrift Light" panose="020B0502040204020203" pitchFamily="34" charset="0"/>
              </a:rPr>
              <a:t>aute</a:t>
            </a:r>
            <a:r>
              <a:rPr lang="en-US" sz="1600" dirty="0">
                <a:latin typeface="Bahnschrift Light" panose="020B0502040204020203" pitchFamily="34" charset="0"/>
              </a:rPr>
              <a:t> </a:t>
            </a:r>
            <a:r>
              <a:rPr lang="en-US" sz="1600" dirty="0" err="1">
                <a:latin typeface="Bahnschrift Light" panose="020B0502040204020203" pitchFamily="34" charset="0"/>
              </a:rPr>
              <a:t>irure</a:t>
            </a:r>
            <a:r>
              <a:rPr lang="en-US" sz="1600" dirty="0">
                <a:latin typeface="Bahnschrift Light" panose="020B0502040204020203" pitchFamily="34" charset="0"/>
              </a:rPr>
              <a:t> dolor in </a:t>
            </a:r>
            <a:r>
              <a:rPr lang="en-US" sz="1600" dirty="0" err="1">
                <a:latin typeface="Bahnschrift Light" panose="020B0502040204020203" pitchFamily="34" charset="0"/>
              </a:rPr>
              <a:t>reprehenderit</a:t>
            </a:r>
            <a:r>
              <a:rPr lang="en-US" sz="1600" dirty="0">
                <a:latin typeface="Bahnschrift Light" panose="020B0502040204020203" pitchFamily="34" charset="0"/>
              </a:rPr>
              <a:t> in </a:t>
            </a:r>
            <a:r>
              <a:rPr lang="en-US" sz="1600" dirty="0" err="1">
                <a:latin typeface="Bahnschrift Light" panose="020B0502040204020203" pitchFamily="34" charset="0"/>
              </a:rPr>
              <a:t>voluptate</a:t>
            </a:r>
            <a:r>
              <a:rPr lang="en-US" sz="1600" dirty="0">
                <a:latin typeface="Bahnschrift Light" panose="020B0502040204020203" pitchFamily="34" charset="0"/>
              </a:rPr>
              <a:t> </a:t>
            </a:r>
            <a:r>
              <a:rPr lang="en-US" sz="1600" dirty="0" err="1">
                <a:latin typeface="Bahnschrift Light" panose="020B0502040204020203" pitchFamily="34" charset="0"/>
              </a:rPr>
              <a:t>velit</a:t>
            </a:r>
            <a:r>
              <a:rPr lang="en-US" sz="1600" dirty="0">
                <a:latin typeface="Bahnschrift Light" panose="020B0502040204020203" pitchFamily="34" charset="0"/>
              </a:rPr>
              <a:t> </a:t>
            </a:r>
            <a:r>
              <a:rPr lang="en-US" sz="1600" dirty="0" err="1">
                <a:latin typeface="Bahnschrift Light" panose="020B0502040204020203" pitchFamily="34" charset="0"/>
              </a:rPr>
              <a:t>esse</a:t>
            </a:r>
            <a:r>
              <a:rPr lang="en-US" sz="1600" dirty="0">
                <a:latin typeface="Bahnschrift Light" panose="020B0502040204020203" pitchFamily="34" charset="0"/>
              </a:rPr>
              <a:t> </a:t>
            </a:r>
            <a:r>
              <a:rPr lang="en-US" sz="1600" dirty="0" err="1">
                <a:latin typeface="Bahnschrift Light" panose="020B0502040204020203" pitchFamily="34" charset="0"/>
              </a:rPr>
              <a:t>cillum</a:t>
            </a:r>
            <a:r>
              <a:rPr lang="en-US" sz="1600" dirty="0">
                <a:latin typeface="Bahnschrift Light" panose="020B0502040204020203" pitchFamily="34" charset="0"/>
              </a:rPr>
              <a:t> dolore </a:t>
            </a:r>
            <a:r>
              <a:rPr lang="en-US" sz="1600" dirty="0" err="1">
                <a:latin typeface="Bahnschrift Light" panose="020B0502040204020203" pitchFamily="34" charset="0"/>
              </a:rPr>
              <a:t>eu</a:t>
            </a:r>
            <a:r>
              <a:rPr lang="en-US" sz="1600" dirty="0">
                <a:latin typeface="Bahnschrift Light" panose="020B0502040204020203" pitchFamily="34" charset="0"/>
              </a:rPr>
              <a:t> </a:t>
            </a:r>
            <a:r>
              <a:rPr lang="en-US" sz="1600" dirty="0" err="1">
                <a:latin typeface="Bahnschrift Light" panose="020B0502040204020203" pitchFamily="34" charset="0"/>
              </a:rPr>
              <a:t>fugiat</a:t>
            </a:r>
            <a:r>
              <a:rPr lang="en-US" sz="1600" dirty="0">
                <a:latin typeface="Bahnschrift Light" panose="020B0502040204020203" pitchFamily="34" charset="0"/>
              </a:rPr>
              <a:t> </a:t>
            </a:r>
            <a:r>
              <a:rPr lang="en-US" sz="1600" dirty="0" err="1">
                <a:latin typeface="Bahnschrift Light" panose="020B0502040204020203" pitchFamily="34" charset="0"/>
              </a:rPr>
              <a:t>nulla</a:t>
            </a:r>
            <a:r>
              <a:rPr lang="en-US" sz="1600" dirty="0">
                <a:latin typeface="Bahnschrift Light" panose="020B0502040204020203" pitchFamily="34" charset="0"/>
              </a:rPr>
              <a:t> </a:t>
            </a:r>
            <a:r>
              <a:rPr lang="en-US" sz="1600" dirty="0" err="1">
                <a:latin typeface="Bahnschrift Light" panose="020B0502040204020203" pitchFamily="34" charset="0"/>
              </a:rPr>
              <a:t>pariatur</a:t>
            </a:r>
            <a:r>
              <a:rPr lang="en-US" sz="1600" dirty="0">
                <a:latin typeface="Bahnschrift Light" panose="020B0502040204020203" pitchFamily="34" charset="0"/>
              </a:rPr>
              <a:t>. </a:t>
            </a:r>
            <a:r>
              <a:rPr lang="en-US" sz="1600" dirty="0" err="1">
                <a:latin typeface="Bahnschrift Light" panose="020B0502040204020203" pitchFamily="34" charset="0"/>
              </a:rPr>
              <a:t>Excepteur</a:t>
            </a:r>
            <a:r>
              <a:rPr lang="en-US" sz="1600" dirty="0">
                <a:latin typeface="Bahnschrift Light" panose="020B0502040204020203" pitchFamily="34" charset="0"/>
              </a:rPr>
              <a:t> </a:t>
            </a:r>
            <a:r>
              <a:rPr lang="en-US" sz="1600" dirty="0" err="1">
                <a:latin typeface="Bahnschrift Light" panose="020B0502040204020203" pitchFamily="34" charset="0"/>
              </a:rPr>
              <a:t>sint</a:t>
            </a:r>
            <a:r>
              <a:rPr lang="en-US" sz="1600" dirty="0">
                <a:latin typeface="Bahnschrift Light" panose="020B0502040204020203" pitchFamily="34" charset="0"/>
              </a:rPr>
              <a:t> </a:t>
            </a:r>
            <a:r>
              <a:rPr lang="en-US" sz="1600" dirty="0" err="1">
                <a:latin typeface="Bahnschrift Light" panose="020B0502040204020203" pitchFamily="34" charset="0"/>
              </a:rPr>
              <a:t>occaecat</a:t>
            </a:r>
            <a:r>
              <a:rPr lang="en-US" sz="1600" dirty="0">
                <a:latin typeface="Bahnschrift Light" panose="020B0502040204020203" pitchFamily="34" charset="0"/>
              </a:rPr>
              <a:t> </a:t>
            </a:r>
            <a:r>
              <a:rPr lang="en-US" sz="1600" dirty="0" err="1">
                <a:latin typeface="Bahnschrift Light" panose="020B0502040204020203" pitchFamily="34" charset="0"/>
              </a:rPr>
              <a:t>cupidatat</a:t>
            </a:r>
            <a:r>
              <a:rPr lang="en-US" sz="1600" dirty="0">
                <a:latin typeface="Bahnschrift Light" panose="020B0502040204020203" pitchFamily="34" charset="0"/>
              </a:rPr>
              <a:t> non </a:t>
            </a:r>
            <a:r>
              <a:rPr lang="en-US" sz="1600" dirty="0" err="1">
                <a:latin typeface="Bahnschrift Light" panose="020B0502040204020203" pitchFamily="34" charset="0"/>
              </a:rPr>
              <a:t>proident</a:t>
            </a:r>
            <a:r>
              <a:rPr lang="en-US" sz="1600" dirty="0">
                <a:latin typeface="Bahnschrift Light" panose="020B0502040204020203" pitchFamily="34" charset="0"/>
              </a:rPr>
              <a:t>, sunt in culpa qui </a:t>
            </a:r>
            <a:r>
              <a:rPr lang="en-US" sz="1600" dirty="0" err="1">
                <a:latin typeface="Bahnschrift Light" panose="020B0502040204020203" pitchFamily="34" charset="0"/>
              </a:rPr>
              <a:t>officia</a:t>
            </a:r>
            <a:r>
              <a:rPr lang="en-US" sz="1600" dirty="0">
                <a:latin typeface="Bahnschrift Light" panose="020B0502040204020203" pitchFamily="34" charset="0"/>
              </a:rPr>
              <a:t> </a:t>
            </a:r>
            <a:r>
              <a:rPr lang="en-US" sz="1600" dirty="0" err="1">
                <a:latin typeface="Bahnschrift Light" panose="020B0502040204020203" pitchFamily="34" charset="0"/>
              </a:rPr>
              <a:t>deserunt</a:t>
            </a:r>
            <a:r>
              <a:rPr lang="en-US" sz="1600" dirty="0">
                <a:latin typeface="Bahnschrift Light" panose="020B0502040204020203" pitchFamily="34" charset="0"/>
              </a:rPr>
              <a:t> </a:t>
            </a:r>
            <a:r>
              <a:rPr lang="en-US" sz="1600" dirty="0" err="1">
                <a:latin typeface="Bahnschrift Light" panose="020B0502040204020203" pitchFamily="34" charset="0"/>
              </a:rPr>
              <a:t>mollit</a:t>
            </a:r>
            <a:r>
              <a:rPr lang="en-US" sz="1600" dirty="0">
                <a:latin typeface="Bahnschrift Light" panose="020B0502040204020203" pitchFamily="34" charset="0"/>
              </a:rPr>
              <a:t> </a:t>
            </a:r>
            <a:r>
              <a:rPr lang="en-US" sz="1600" dirty="0" err="1">
                <a:latin typeface="Bahnschrift Light" panose="020B0502040204020203" pitchFamily="34" charset="0"/>
              </a:rPr>
              <a:t>anim</a:t>
            </a:r>
            <a:r>
              <a:rPr lang="en-US" sz="1600" dirty="0">
                <a:latin typeface="Bahnschrift Light" panose="020B0502040204020203" pitchFamily="34" charset="0"/>
              </a:rPr>
              <a:t> id </a:t>
            </a:r>
            <a:r>
              <a:rPr lang="en-US" sz="1600" dirty="0" err="1">
                <a:latin typeface="Bahnschrift Light" panose="020B0502040204020203" pitchFamily="34" charset="0"/>
              </a:rPr>
              <a:t>est</a:t>
            </a:r>
            <a:r>
              <a:rPr lang="en-US" sz="1600" dirty="0">
                <a:latin typeface="Bahnschrift Light" panose="020B0502040204020203" pitchFamily="34" charset="0"/>
              </a:rPr>
              <a:t> </a:t>
            </a:r>
            <a:r>
              <a:rPr lang="en-US" sz="1600" dirty="0" err="1">
                <a:latin typeface="Bahnschrift Light" panose="020B0502040204020203" pitchFamily="34" charset="0"/>
              </a:rPr>
              <a:t>laborum</a:t>
            </a:r>
            <a:r>
              <a:rPr lang="en-US" sz="1600" dirty="0">
                <a:latin typeface="Bahnschrift Light" panose="020B0502040204020203" pitchFamily="34" charset="0"/>
              </a:rPr>
              <a:t>.</a:t>
            </a:r>
          </a:p>
        </p:txBody>
      </p:sp>
    </p:spTree>
    <p:extLst>
      <p:ext uri="{BB962C8B-B14F-4D97-AF65-F5344CB8AC3E}">
        <p14:creationId xmlns:p14="http://schemas.microsoft.com/office/powerpoint/2010/main" val="2033599233"/>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2.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FAF7B5-E40C-46BE-9C83-DA251FCAE61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563</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Bahnschrift Light</vt:lpstr>
      <vt:lpstr>Bahnschrift SemiBold</vt:lpstr>
      <vt:lpstr>Calibri</vt:lpstr>
      <vt:lpstr>Century Gothic</vt:lpstr>
      <vt:lpstr>Helvetica Neue Medium</vt:lpstr>
      <vt:lpstr>RetrospectVTI</vt:lpstr>
      <vt:lpstr>GENSUM</vt:lpstr>
      <vt:lpstr>OUTLINE</vt:lpstr>
      <vt:lpstr>1. Problem Background &amp; Domain</vt:lpstr>
      <vt:lpstr>2. Research Gap &amp; Solution Approaches</vt:lpstr>
      <vt:lpstr>3. Existing Solutions</vt:lpstr>
      <vt:lpstr>4. Proposed System Architecture</vt:lpstr>
      <vt:lpstr>5. Prototype Demo</vt:lpstr>
      <vt:lpstr>6 . Additional Research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2023-02-05T10:48:12Z</dcterms:created>
  <dcterms:modified xsi:type="dcterms:W3CDTF">2023-02-05T11:23:44Z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