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7" autoAdjust="0"/>
    <p:restoredTop sz="94660"/>
  </p:normalViewPr>
  <p:slideViewPr>
    <p:cSldViewPr snapToGrid="0">
      <p:cViewPr>
        <p:scale>
          <a:sx n="66" d="100"/>
          <a:sy n="66" d="100"/>
        </p:scale>
        <p:origin x="4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C501-B70E-6BA1-C486-523CCAB4E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F094A-6278-DEB3-3D3C-47A463749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1823-6A96-2E94-8BD0-92588FA4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DCBC-7E8C-4D79-8542-B9E360BB8740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794ED-9F79-26A7-26D9-86B4C7C2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DE02-2E77-801D-1647-8901F901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0C0-7E07-4420-B0B3-49CE7513B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2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F154-447F-04C5-894B-7E4A904C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CDD59-2555-E61C-C243-3BB287CEA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E41A7-3CE0-34FF-8F3D-B7282991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DCBC-7E8C-4D79-8542-B9E360BB8740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4DEA0-05F5-B135-467B-42CB50B1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8CBF9-A991-6CCE-0AEF-B919E766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0C0-7E07-4420-B0B3-49CE7513B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CA58-8482-8855-2672-4C66319B0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AD52A-E511-A5BE-7FEB-2396763EE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9020D-DEC2-2E50-A827-00DEACD0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DCBC-7E8C-4D79-8542-B9E360BB8740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34A2-E0C1-17FC-B0B5-8EF74064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63B9-911F-8DEE-AD5C-1255BD8E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0C0-7E07-4420-B0B3-49CE7513B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2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866F-6089-5931-90CA-FD1687C1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55B5-2BBA-A52F-1520-0342B37E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01958-684E-0589-B9BE-909A96FB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DCBC-7E8C-4D79-8542-B9E360BB8740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A1B0-E68F-AD24-393A-4F919630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A2454-4397-3362-EBCE-47DDDDCF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0C0-7E07-4420-B0B3-49CE7513B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0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1BE2-8FD4-C76F-70C1-7AA4151F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47F3-F44C-7AD1-9678-1665B2DD6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D542D-A95C-7A76-3745-5FD9D82A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DCBC-7E8C-4D79-8542-B9E360BB8740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44F12-8138-4DE7-16AF-FF5BAE4F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90B5B-58C2-033A-415C-F933BBAA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0C0-7E07-4420-B0B3-49CE7513B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07C0-25C8-07EB-4644-8ABBC8A7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6889B-6ABD-BD94-97E6-318BDE116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99D61-EE75-7AAF-E0FB-0152AA5E1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49F83-3213-4F5A-F6C8-E5EE0DE3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DCBC-7E8C-4D79-8542-B9E360BB8740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C119A-9CA0-7B43-8DC3-285662DD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19619-6A1C-9A99-866F-BD30B14F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0C0-7E07-4420-B0B3-49CE7513B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849F-AE75-71E5-F325-C2311CCA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586A4-1D18-96F1-1C93-6BCBE874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8611A-F116-1140-E4B3-0F0F99C49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0F821-50AD-789B-55A7-D89CD395D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C1D5E-2ED6-A8B3-44FC-A29DF0698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19B90-59BB-4179-247B-0D0DB730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DCBC-7E8C-4D79-8542-B9E360BB8740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77F08-A9C9-B023-BE67-FB047D54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78790-064B-561C-8857-DD8FDD5F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0C0-7E07-4420-B0B3-49CE7513B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6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39C4-9281-FCE2-2C0E-168295AC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C85DE-DE56-E436-6000-B3BC9D55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DCBC-7E8C-4D79-8542-B9E360BB8740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01232-29E7-D26F-1F9F-7DFA1051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ED862-0105-3F37-A10C-41280470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0C0-7E07-4420-B0B3-49CE7513B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E5F5B-BE39-8814-5246-AFE4DA57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DCBC-7E8C-4D79-8542-B9E360BB8740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20B3A-EAEC-046E-4DBC-D2E50E43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E776C-F03B-6F36-7DA2-B356C1A7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0C0-7E07-4420-B0B3-49CE7513B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8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D9B2-BB9E-FDFE-F8EF-566BF1E9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633EB-52B4-4DE4-427F-409C3009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F2F96-B044-09A1-D300-116647352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6F3B0-5973-2917-B1FA-44A6ED13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DCBC-7E8C-4D79-8542-B9E360BB8740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E48C8-5EE1-C2AF-B7C1-B230B675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B23A7-D3D0-2776-C030-529108D8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0C0-7E07-4420-B0B3-49CE7513B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AC29-564D-26A1-BE30-E530992F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CBBCC-F621-8044-B093-4A8873C9B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E954-50D9-BE70-E0F0-4B486BCD3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3330F-4C1A-63DA-8820-C8D0FB63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DCBC-7E8C-4D79-8542-B9E360BB8740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258DB-D461-7DCA-07C1-C7B11DCE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B8E9E-CCC0-3790-3C80-FC1A5A86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0C0-7E07-4420-B0B3-49CE7513B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4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5B45E-A743-2812-4CAA-6D2158F7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307D0-B86E-AD28-0888-199FC8D1D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1CF62-BCA1-5244-9E7A-09EFBC277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3DCBC-7E8C-4D79-8542-B9E360BB8740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FF671-F1FF-3E6C-CD71-B2FD29F1A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E907A-BF5D-ED10-5369-E58463466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200C0-7E07-4420-B0B3-49CE7513B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3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F47CF3-B111-B374-A790-DDB1A8CF9662}"/>
              </a:ext>
            </a:extLst>
          </p:cNvPr>
          <p:cNvSpPr txBox="1"/>
          <p:nvPr/>
        </p:nvSpPr>
        <p:spPr>
          <a:xfrm>
            <a:off x="8089006" y="398750"/>
            <a:ext cx="1138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Before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6E0C71-646D-B258-05DA-6ED897286844}"/>
              </a:ext>
            </a:extLst>
          </p:cNvPr>
          <p:cNvCxnSpPr>
            <a:cxnSpLocks/>
          </p:cNvCxnSpPr>
          <p:nvPr/>
        </p:nvCxnSpPr>
        <p:spPr>
          <a:xfrm>
            <a:off x="7828188" y="796968"/>
            <a:ext cx="16867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044C7F8-2DA2-0ACA-6629-3159965B9D10}"/>
              </a:ext>
            </a:extLst>
          </p:cNvPr>
          <p:cNvSpPr/>
          <p:nvPr/>
        </p:nvSpPr>
        <p:spPr>
          <a:xfrm>
            <a:off x="2229779" y="630892"/>
            <a:ext cx="1059543" cy="647215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Gmsh</a:t>
            </a:r>
            <a:r>
              <a:rPr lang="en-US" sz="1600" dirty="0">
                <a:solidFill>
                  <a:schemeClr val="tx1"/>
                </a:solidFill>
              </a:rPr>
              <a:t> Input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A17D6B5B-6657-33C9-CB39-605B33D390A0}"/>
              </a:ext>
            </a:extLst>
          </p:cNvPr>
          <p:cNvSpPr/>
          <p:nvPr/>
        </p:nvSpPr>
        <p:spPr>
          <a:xfrm>
            <a:off x="395515" y="617336"/>
            <a:ext cx="1420585" cy="647216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Single Channel Picture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A7FB92-FC44-EAA4-7BA3-256D84BA1B39}"/>
              </a:ext>
            </a:extLst>
          </p:cNvPr>
          <p:cNvCxnSpPr>
            <a:cxnSpLocks/>
            <a:stCxn id="12" idx="4"/>
            <a:endCxn id="7" idx="5"/>
          </p:cNvCxnSpPr>
          <p:nvPr/>
        </p:nvCxnSpPr>
        <p:spPr>
          <a:xfrm>
            <a:off x="1816100" y="940944"/>
            <a:ext cx="494581" cy="1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edefined Process 20">
            <a:extLst>
              <a:ext uri="{FF2B5EF4-FFF2-40B4-BE49-F238E27FC236}">
                <a16:creationId xmlns:a16="http://schemas.microsoft.com/office/drawing/2014/main" id="{031F17D6-90F6-4A6D-5E85-E8BFC9E666ED}"/>
              </a:ext>
            </a:extLst>
          </p:cNvPr>
          <p:cNvSpPr/>
          <p:nvPr/>
        </p:nvSpPr>
        <p:spPr>
          <a:xfrm>
            <a:off x="861879" y="1588159"/>
            <a:ext cx="3597730" cy="412509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Modify the normalized pixel values</a:t>
            </a:r>
          </a:p>
        </p:txBody>
      </p:sp>
      <p:sp>
        <p:nvSpPr>
          <p:cNvPr id="23" name="Flowchart: Predefined Process 22">
            <a:extLst>
              <a:ext uri="{FF2B5EF4-FFF2-40B4-BE49-F238E27FC236}">
                <a16:creationId xmlns:a16="http://schemas.microsoft.com/office/drawing/2014/main" id="{F9BE1084-96B3-06CD-8D31-C81504ABCAFC}"/>
              </a:ext>
            </a:extLst>
          </p:cNvPr>
          <p:cNvSpPr/>
          <p:nvPr/>
        </p:nvSpPr>
        <p:spPr>
          <a:xfrm>
            <a:off x="861879" y="2215828"/>
            <a:ext cx="3597730" cy="379926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Characteristic lengths for the mesh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86DF87-029F-165D-F3E7-A447849CEE1E}"/>
              </a:ext>
            </a:extLst>
          </p:cNvPr>
          <p:cNvCxnSpPr>
            <a:cxnSpLocks/>
            <a:stCxn id="7" idx="3"/>
            <a:endCxn id="21" idx="0"/>
          </p:cNvCxnSpPr>
          <p:nvPr/>
        </p:nvCxnSpPr>
        <p:spPr>
          <a:xfrm flipH="1">
            <a:off x="2660744" y="1278107"/>
            <a:ext cx="17905" cy="3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E1C6CB-996C-A052-5882-0FE23C9C41FE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2660744" y="2000668"/>
            <a:ext cx="0" cy="21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2F5D375-6B2E-5717-2D73-EB25E3C42AFE}"/>
              </a:ext>
            </a:extLst>
          </p:cNvPr>
          <p:cNvSpPr/>
          <p:nvPr/>
        </p:nvSpPr>
        <p:spPr>
          <a:xfrm>
            <a:off x="861879" y="2913813"/>
            <a:ext cx="3597730" cy="3686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Apply the view as the current background mesh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AF5285-0364-15DB-B608-E53021ABDCE9}"/>
              </a:ext>
            </a:extLst>
          </p:cNvPr>
          <p:cNvSpPr/>
          <p:nvPr/>
        </p:nvSpPr>
        <p:spPr>
          <a:xfrm>
            <a:off x="861879" y="3584615"/>
            <a:ext cx="3597730" cy="4147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Build a geometry on top of the background mesh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B06741-DA1B-F94C-980C-0D13B108E428}"/>
              </a:ext>
            </a:extLst>
          </p:cNvPr>
          <p:cNvSpPr/>
          <p:nvPr/>
        </p:nvSpPr>
        <p:spPr>
          <a:xfrm>
            <a:off x="1949543" y="4654906"/>
            <a:ext cx="1422400" cy="5812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Mesh Algorithm</a:t>
            </a:r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0CC75043-3A30-83E9-7AD6-26B84E8FA8B2}"/>
              </a:ext>
            </a:extLst>
          </p:cNvPr>
          <p:cNvSpPr/>
          <p:nvPr/>
        </p:nvSpPr>
        <p:spPr>
          <a:xfrm>
            <a:off x="606938" y="4731405"/>
            <a:ext cx="1202873" cy="369332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Element size factor</a:t>
            </a:r>
          </a:p>
        </p:txBody>
      </p: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D34C62B1-AE9C-3C3A-4B0B-C7100C70B3A7}"/>
              </a:ext>
            </a:extLst>
          </p:cNvPr>
          <p:cNvSpPr/>
          <p:nvPr/>
        </p:nvSpPr>
        <p:spPr>
          <a:xfrm>
            <a:off x="3546638" y="4731405"/>
            <a:ext cx="1422400" cy="369332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Minimum element size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FBC7CF-A6CD-1651-5004-FC9343155960}"/>
              </a:ext>
            </a:extLst>
          </p:cNvPr>
          <p:cNvSpPr/>
          <p:nvPr/>
        </p:nvSpPr>
        <p:spPr>
          <a:xfrm>
            <a:off x="1703339" y="5592802"/>
            <a:ext cx="1914810" cy="297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Post-process</a:t>
            </a:r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16ACA380-BFB2-53BC-5B58-6E533458A40F}"/>
              </a:ext>
            </a:extLst>
          </p:cNvPr>
          <p:cNvSpPr/>
          <p:nvPr/>
        </p:nvSpPr>
        <p:spPr>
          <a:xfrm>
            <a:off x="1653176" y="6265978"/>
            <a:ext cx="2015135" cy="441560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Mesh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22ACD6-9CBD-ABBC-46CA-EB846CCDB2C0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>
            <a:off x="2660744" y="2595754"/>
            <a:ext cx="0" cy="31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02197C-183A-1AE7-0E90-2D3B7CBA328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2660744" y="3282508"/>
            <a:ext cx="0" cy="302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0AB8E18-603A-6FA2-8739-E186DA7BA10C}"/>
              </a:ext>
            </a:extLst>
          </p:cNvPr>
          <p:cNvCxnSpPr>
            <a:cxnSpLocks/>
            <a:stCxn id="37" idx="2"/>
            <a:endCxn id="73" idx="0"/>
          </p:cNvCxnSpPr>
          <p:nvPr/>
        </p:nvCxnSpPr>
        <p:spPr>
          <a:xfrm>
            <a:off x="2660744" y="3999351"/>
            <a:ext cx="1" cy="19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DAEFA75-CF58-4899-5493-949DF2C9F247}"/>
              </a:ext>
            </a:extLst>
          </p:cNvPr>
          <p:cNvCxnSpPr>
            <a:cxnSpLocks/>
            <a:stCxn id="48" idx="0"/>
            <a:endCxn id="73" idx="2"/>
          </p:cNvCxnSpPr>
          <p:nvPr/>
        </p:nvCxnSpPr>
        <p:spPr>
          <a:xfrm rot="5400000" flipH="1" flipV="1">
            <a:off x="1665754" y="3835222"/>
            <a:ext cx="438804" cy="1353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4A73023E-055A-E18F-9E20-3D3860714268}"/>
              </a:ext>
            </a:extLst>
          </p:cNvPr>
          <p:cNvCxnSpPr>
            <a:cxnSpLocks/>
            <a:stCxn id="50" idx="0"/>
            <a:endCxn id="73" idx="6"/>
          </p:cNvCxnSpPr>
          <p:nvPr/>
        </p:nvCxnSpPr>
        <p:spPr>
          <a:xfrm rot="16200000" flipV="1">
            <a:off x="3289293" y="3762859"/>
            <a:ext cx="438804" cy="14982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5D0082E6-F99D-5BD2-111E-1B9A7C9719CA}"/>
              </a:ext>
            </a:extLst>
          </p:cNvPr>
          <p:cNvSpPr/>
          <p:nvPr/>
        </p:nvSpPr>
        <p:spPr>
          <a:xfrm>
            <a:off x="2561938" y="4193794"/>
            <a:ext cx="197613" cy="197613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7C594FE-003F-D7A0-3E82-729279002CD8}"/>
              </a:ext>
            </a:extLst>
          </p:cNvPr>
          <p:cNvCxnSpPr>
            <a:cxnSpLocks/>
            <a:stCxn id="73" idx="4"/>
            <a:endCxn id="38" idx="0"/>
          </p:cNvCxnSpPr>
          <p:nvPr/>
        </p:nvCxnSpPr>
        <p:spPr>
          <a:xfrm flipH="1">
            <a:off x="2660743" y="4391407"/>
            <a:ext cx="2" cy="26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AA3E503-F017-3247-1B6B-DA57B0E0BE4A}"/>
              </a:ext>
            </a:extLst>
          </p:cNvPr>
          <p:cNvCxnSpPr>
            <a:cxnSpLocks/>
            <a:stCxn id="38" idx="2"/>
            <a:endCxn id="52" idx="0"/>
          </p:cNvCxnSpPr>
          <p:nvPr/>
        </p:nvCxnSpPr>
        <p:spPr>
          <a:xfrm>
            <a:off x="2660743" y="5236170"/>
            <a:ext cx="1" cy="35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0DC258A-91C0-BB52-48E9-E323C253815D}"/>
              </a:ext>
            </a:extLst>
          </p:cNvPr>
          <p:cNvCxnSpPr>
            <a:stCxn id="52" idx="2"/>
            <a:endCxn id="55" idx="0"/>
          </p:cNvCxnSpPr>
          <p:nvPr/>
        </p:nvCxnSpPr>
        <p:spPr>
          <a:xfrm>
            <a:off x="2660744" y="5890641"/>
            <a:ext cx="0" cy="37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7214B6F9-66B6-26A9-71C9-E0AF23C96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683" y="1278107"/>
            <a:ext cx="2096120" cy="1554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1B6E62CE-5618-03AD-FDE2-F620153FB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5166" y="1157621"/>
            <a:ext cx="1686702" cy="16867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7869E02-8527-58BC-0EE0-C4C103800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700" y="1278107"/>
            <a:ext cx="2339965" cy="15662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B8079595-E56E-B7B1-9352-C0656798DE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1635" y="4258038"/>
            <a:ext cx="2225026" cy="16388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92EE642-EB6A-7235-CAB4-1F4F692FE6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3539" y="4193794"/>
            <a:ext cx="1789089" cy="17054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37D93FC-2650-265E-0764-BBC5C21588B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63443" y="4324244"/>
            <a:ext cx="2341222" cy="15769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262993C-390C-BE36-D12B-DF2AC41AAC86}"/>
              </a:ext>
            </a:extLst>
          </p:cNvPr>
          <p:cNvCxnSpPr>
            <a:cxnSpLocks/>
          </p:cNvCxnSpPr>
          <p:nvPr/>
        </p:nvCxnSpPr>
        <p:spPr>
          <a:xfrm>
            <a:off x="7698722" y="993069"/>
            <a:ext cx="0" cy="228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F5EEDE8-F68C-87CD-AFC5-FBAF60DCBD6D}"/>
              </a:ext>
            </a:extLst>
          </p:cNvPr>
          <p:cNvCxnSpPr>
            <a:cxnSpLocks/>
          </p:cNvCxnSpPr>
          <p:nvPr/>
        </p:nvCxnSpPr>
        <p:spPr>
          <a:xfrm>
            <a:off x="9605950" y="1004444"/>
            <a:ext cx="0" cy="2278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FDF2083-ABFA-7B2F-6E58-CD14FC12648E}"/>
              </a:ext>
            </a:extLst>
          </p:cNvPr>
          <p:cNvCxnSpPr>
            <a:cxnSpLocks/>
          </p:cNvCxnSpPr>
          <p:nvPr/>
        </p:nvCxnSpPr>
        <p:spPr>
          <a:xfrm flipH="1">
            <a:off x="7698570" y="4049083"/>
            <a:ext cx="152" cy="254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3FE4732-70B4-4572-FA8C-4A0232B25D47}"/>
              </a:ext>
            </a:extLst>
          </p:cNvPr>
          <p:cNvCxnSpPr>
            <a:cxnSpLocks/>
          </p:cNvCxnSpPr>
          <p:nvPr/>
        </p:nvCxnSpPr>
        <p:spPr>
          <a:xfrm>
            <a:off x="9605950" y="4060458"/>
            <a:ext cx="0" cy="2501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DBF5965-A5CE-1667-D3A7-B75AA9E86BDE}"/>
              </a:ext>
            </a:extLst>
          </p:cNvPr>
          <p:cNvSpPr txBox="1"/>
          <p:nvPr/>
        </p:nvSpPr>
        <p:spPr>
          <a:xfrm>
            <a:off x="8102461" y="3584615"/>
            <a:ext cx="1138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After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FCA7A05-F0A3-85C7-B762-D361625D0C1F}"/>
              </a:ext>
            </a:extLst>
          </p:cNvPr>
          <p:cNvCxnSpPr>
            <a:cxnSpLocks/>
          </p:cNvCxnSpPr>
          <p:nvPr/>
        </p:nvCxnSpPr>
        <p:spPr>
          <a:xfrm>
            <a:off x="7828188" y="3936305"/>
            <a:ext cx="16867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33F7DC76-4E23-834C-08BF-0D8D06389C91}"/>
              </a:ext>
            </a:extLst>
          </p:cNvPr>
          <p:cNvSpPr txBox="1"/>
          <p:nvPr/>
        </p:nvSpPr>
        <p:spPr>
          <a:xfrm>
            <a:off x="5747043" y="5915310"/>
            <a:ext cx="15152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Algorithm: Frontal</a:t>
            </a:r>
          </a:p>
          <a:p>
            <a:pPr marL="0" marR="0" algn="ctr">
              <a:spcBef>
                <a:spcPts val="0"/>
              </a:spcBef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32,613 Nodes</a:t>
            </a:r>
          </a:p>
          <a:p>
            <a:pPr marL="0" marR="0" algn="ctr">
              <a:spcBef>
                <a:spcPts val="0"/>
              </a:spcBef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64,890 Triangles</a:t>
            </a:r>
          </a:p>
          <a:p>
            <a:pPr algn="ctr"/>
            <a:endParaRPr lang="en-US" sz="1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966C8D2-398F-4F67-6CE8-13DC40B92174}"/>
              </a:ext>
            </a:extLst>
          </p:cNvPr>
          <p:cNvSpPr txBox="1"/>
          <p:nvPr/>
        </p:nvSpPr>
        <p:spPr>
          <a:xfrm>
            <a:off x="7705843" y="5900672"/>
            <a:ext cx="1848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Algorithm: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MeshAdapt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10,937 Nodes</a:t>
            </a:r>
          </a:p>
          <a:p>
            <a:pPr marL="0" marR="0" algn="ctr">
              <a:spcBef>
                <a:spcPts val="0"/>
              </a:spcBef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21,796 Triangles</a:t>
            </a:r>
          </a:p>
          <a:p>
            <a:pPr algn="ctr"/>
            <a:endParaRPr 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7F11946-C8FE-DC82-5073-D2976D95976C}"/>
              </a:ext>
            </a:extLst>
          </p:cNvPr>
          <p:cNvSpPr txBox="1"/>
          <p:nvPr/>
        </p:nvSpPr>
        <p:spPr>
          <a:xfrm>
            <a:off x="9909955" y="5915310"/>
            <a:ext cx="1848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Algorithm: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MeshAdapt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16,405 Nodes</a:t>
            </a:r>
          </a:p>
          <a:p>
            <a:pPr marL="0" marR="0" algn="ctr">
              <a:spcBef>
                <a:spcPts val="0"/>
              </a:spcBef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32,429 Triangles</a:t>
            </a:r>
          </a:p>
          <a:p>
            <a:pPr algn="ctr"/>
            <a:endParaRPr lang="en-US" sz="1400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0BA3A01-783F-69BD-A322-96D205E46952}"/>
              </a:ext>
            </a:extLst>
          </p:cNvPr>
          <p:cNvCxnSpPr>
            <a:cxnSpLocks/>
          </p:cNvCxnSpPr>
          <p:nvPr/>
        </p:nvCxnSpPr>
        <p:spPr>
          <a:xfrm>
            <a:off x="5168214" y="630892"/>
            <a:ext cx="0" cy="596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353C903-E208-10AA-970F-03613C43F23B}"/>
              </a:ext>
            </a:extLst>
          </p:cNvPr>
          <p:cNvSpPr txBox="1"/>
          <p:nvPr/>
        </p:nvSpPr>
        <p:spPr>
          <a:xfrm>
            <a:off x="5920005" y="2857817"/>
            <a:ext cx="1364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2,209,280 Pixels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FD06132-CACF-EA8E-A6F7-FD2F4B2F3B6F}"/>
              </a:ext>
            </a:extLst>
          </p:cNvPr>
          <p:cNvSpPr txBox="1"/>
          <p:nvPr/>
        </p:nvSpPr>
        <p:spPr>
          <a:xfrm>
            <a:off x="7976655" y="2876728"/>
            <a:ext cx="1364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4,000,000 Pixels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69F88FA-7D75-8D2F-0A73-00D1F0A7D3D7}"/>
              </a:ext>
            </a:extLst>
          </p:cNvPr>
          <p:cNvSpPr txBox="1"/>
          <p:nvPr/>
        </p:nvSpPr>
        <p:spPr>
          <a:xfrm>
            <a:off x="10151783" y="2857816"/>
            <a:ext cx="1364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1,506,000 Pixels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D7E54BD-A69E-4FDD-028B-3889A94AA501}"/>
              </a:ext>
            </a:extLst>
          </p:cNvPr>
          <p:cNvSpPr txBox="1"/>
          <p:nvPr/>
        </p:nvSpPr>
        <p:spPr>
          <a:xfrm>
            <a:off x="4081090" y="-93478"/>
            <a:ext cx="4029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Picture to Mesh Conversion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FE54298-1D16-A804-AF8F-C03D9CBE4AAE}"/>
              </a:ext>
            </a:extLst>
          </p:cNvPr>
          <p:cNvSpPr txBox="1"/>
          <p:nvPr/>
        </p:nvSpPr>
        <p:spPr>
          <a:xfrm>
            <a:off x="4900417" y="282015"/>
            <a:ext cx="2391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Tools: </a:t>
            </a:r>
            <a:r>
              <a:rPr lang="en-US" sz="1600" dirty="0" err="1"/>
              <a:t>Gmsh</a:t>
            </a:r>
            <a:r>
              <a:rPr lang="en-US" sz="1600" dirty="0"/>
              <a:t>, Python script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AC495-FC9A-57FF-356E-72A6240087D4}"/>
              </a:ext>
            </a:extLst>
          </p:cNvPr>
          <p:cNvSpPr txBox="1"/>
          <p:nvPr/>
        </p:nvSpPr>
        <p:spPr>
          <a:xfrm>
            <a:off x="8624786" y="53461"/>
            <a:ext cx="687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https://diegomagela.github.io/2023/09/09/become-a-mesh</a:t>
            </a:r>
          </a:p>
        </p:txBody>
      </p:sp>
    </p:spTree>
    <p:extLst>
      <p:ext uri="{BB962C8B-B14F-4D97-AF65-F5344CB8AC3E}">
        <p14:creationId xmlns:p14="http://schemas.microsoft.com/office/powerpoint/2010/main" val="385704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95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Nazib Eadin</dc:creator>
  <cp:lastModifiedBy>Nazib Eadin</cp:lastModifiedBy>
  <cp:revision>9</cp:revision>
  <dcterms:created xsi:type="dcterms:W3CDTF">2023-09-13T15:30:11Z</dcterms:created>
  <dcterms:modified xsi:type="dcterms:W3CDTF">2023-09-13T18:01:04Z</dcterms:modified>
</cp:coreProperties>
</file>