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8" r:id="rId34"/>
    <p:sldId id="290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1B72A-98F4-48D4-B546-47841D4A0D9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9A61D-6E29-43F8-83F7-9DB3CDB0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9A61D-6E29-43F8-83F7-9DB3CDB04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562B-6A02-4D21-BCB0-BFB83587AAA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8964-13A7-4EE6-97A4-62E3195C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1679"/>
            <a:ext cx="9144000" cy="1202861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Database Application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By Mohammed Nazib 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4737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Inserting Values in Table</a:t>
            </a:r>
          </a:p>
        </p:txBody>
      </p:sp>
    </p:spTree>
    <p:extLst>
      <p:ext uri="{BB962C8B-B14F-4D97-AF65-F5344CB8AC3E}">
        <p14:creationId xmlns:p14="http://schemas.microsoft.com/office/powerpoint/2010/main" val="14009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4737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Inserting Values in Table</a:t>
            </a:r>
          </a:p>
        </p:txBody>
      </p:sp>
    </p:spTree>
    <p:extLst>
      <p:ext uri="{BB962C8B-B14F-4D97-AF65-F5344CB8AC3E}">
        <p14:creationId xmlns:p14="http://schemas.microsoft.com/office/powerpoint/2010/main" val="137263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Inserting Values in Table</a:t>
            </a:r>
          </a:p>
        </p:txBody>
      </p:sp>
    </p:spTree>
    <p:extLst>
      <p:ext uri="{BB962C8B-B14F-4D97-AF65-F5344CB8AC3E}">
        <p14:creationId xmlns:p14="http://schemas.microsoft.com/office/powerpoint/2010/main" val="47697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Inserting Values in Table</a:t>
            </a:r>
          </a:p>
        </p:txBody>
      </p:sp>
    </p:spTree>
    <p:extLst>
      <p:ext uri="{BB962C8B-B14F-4D97-AF65-F5344CB8AC3E}">
        <p14:creationId xmlns:p14="http://schemas.microsoft.com/office/powerpoint/2010/main" val="163537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3330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79193"/>
            <a:ext cx="121920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Altering Table to Modify Column</a:t>
            </a:r>
          </a:p>
        </p:txBody>
      </p:sp>
    </p:spTree>
    <p:extLst>
      <p:ext uri="{BB962C8B-B14F-4D97-AF65-F5344CB8AC3E}">
        <p14:creationId xmlns:p14="http://schemas.microsoft.com/office/powerpoint/2010/main" val="4590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Deleting a Row from one of the Tables</a:t>
            </a:r>
          </a:p>
        </p:txBody>
      </p:sp>
    </p:spTree>
    <p:extLst>
      <p:ext uri="{BB962C8B-B14F-4D97-AF65-F5344CB8AC3E}">
        <p14:creationId xmlns:p14="http://schemas.microsoft.com/office/powerpoint/2010/main" val="164279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Updating Table to Change a Value</a:t>
            </a:r>
          </a:p>
        </p:txBody>
      </p:sp>
    </p:spTree>
    <p:extLst>
      <p:ext uri="{BB962C8B-B14F-4D97-AF65-F5344CB8AC3E}">
        <p14:creationId xmlns:p14="http://schemas.microsoft.com/office/powerpoint/2010/main" val="14281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50364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two Fields from Two Tables</a:t>
            </a:r>
          </a:p>
        </p:txBody>
      </p:sp>
    </p:spTree>
    <p:extLst>
      <p:ext uri="{BB962C8B-B14F-4D97-AF65-F5344CB8AC3E}">
        <p14:creationId xmlns:p14="http://schemas.microsoft.com/office/powerpoint/2010/main" val="34397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6144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Renaming one of the Tables</a:t>
            </a:r>
          </a:p>
        </p:txBody>
      </p:sp>
    </p:spTree>
    <p:extLst>
      <p:ext uri="{BB962C8B-B14F-4D97-AF65-F5344CB8AC3E}">
        <p14:creationId xmlns:p14="http://schemas.microsoft.com/office/powerpoint/2010/main" val="41187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Saving Information from all Tables</a:t>
            </a:r>
          </a:p>
        </p:txBody>
      </p:sp>
    </p:spTree>
    <p:extLst>
      <p:ext uri="{BB962C8B-B14F-4D97-AF65-F5344CB8AC3E}">
        <p14:creationId xmlns:p14="http://schemas.microsoft.com/office/powerpoint/2010/main" val="1316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622" y="365759"/>
            <a:ext cx="5568753" cy="1459866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Table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1999" cy="4351338"/>
          </a:xfrm>
        </p:spPr>
      </p:pic>
      <p:sp>
        <p:nvSpPr>
          <p:cNvPr id="3" name="Rectangle 2"/>
          <p:cNvSpPr/>
          <p:nvPr/>
        </p:nvSpPr>
        <p:spPr>
          <a:xfrm>
            <a:off x="2020507" y="3576935"/>
            <a:ext cx="7024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PK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5548" y="3724295"/>
            <a:ext cx="7873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--------</a:t>
            </a:r>
            <a:r>
              <a:rPr lang="en-US" sz="1200" b="1" cap="none" spc="0" dirty="0">
                <a:ln/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FK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2657" y="2605385"/>
            <a:ext cx="7024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PK</a:t>
            </a:r>
          </a:p>
        </p:txBody>
      </p:sp>
      <p:sp>
        <p:nvSpPr>
          <p:cNvPr id="8" name="Rectangle 7"/>
          <p:cNvSpPr/>
          <p:nvPr/>
        </p:nvSpPr>
        <p:spPr>
          <a:xfrm>
            <a:off x="8049832" y="2148185"/>
            <a:ext cx="7024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PK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2907" y="3338720"/>
            <a:ext cx="7024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PK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54857" y="3558679"/>
            <a:ext cx="7024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PK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0922" y="3477219"/>
            <a:ext cx="69442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</a:t>
            </a:r>
            <a:r>
              <a:rPr lang="en-US" sz="1200" b="1" cap="none" spc="0" dirty="0">
                <a:ln/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69898" y="3711188"/>
            <a:ext cx="7873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--------</a:t>
            </a:r>
            <a:r>
              <a:rPr lang="en-US" sz="1200" b="1" cap="none" spc="0" dirty="0">
                <a:ln/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4873" y="2466885"/>
            <a:ext cx="7873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200" b="1" cap="none" spc="0" dirty="0">
                <a:ln/>
                <a:effectLst/>
              </a:rPr>
              <a:t>--------</a:t>
            </a:r>
            <a:r>
              <a:rPr lang="en-US" sz="1200" b="1" cap="none" spc="0" dirty="0">
                <a:ln/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2039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6144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Counting Rows in one of the Table</a:t>
            </a:r>
          </a:p>
        </p:txBody>
      </p:sp>
    </p:spTree>
    <p:extLst>
      <p:ext uri="{BB962C8B-B14F-4D97-AF65-F5344CB8AC3E}">
        <p14:creationId xmlns:p14="http://schemas.microsoft.com/office/powerpoint/2010/main" val="13988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33843"/>
            <a:ext cx="12192000" cy="1588127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Information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18269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6144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597169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Information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82879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597169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Information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389158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6144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33843"/>
            <a:ext cx="10515600" cy="1588127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Information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252917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597169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Information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367032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597169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Adding a Row with my 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2903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3271"/>
            <a:ext cx="10515600" cy="849271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32777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53177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603271"/>
            <a:ext cx="10515600" cy="849271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101790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42421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3"/>
            <a:ext cx="12192000" cy="539110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4811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163400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410693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6144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33843"/>
            <a:ext cx="10515600" cy="1588127"/>
          </a:xfrm>
        </p:spPr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Joining all of the Tables and Selecting one Field from all</a:t>
            </a:r>
          </a:p>
        </p:txBody>
      </p:sp>
    </p:spTree>
    <p:extLst>
      <p:ext uri="{BB962C8B-B14F-4D97-AF65-F5344CB8AC3E}">
        <p14:creationId xmlns:p14="http://schemas.microsoft.com/office/powerpoint/2010/main" val="214302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sp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Creating new Table from an existing one</a:t>
            </a:r>
          </a:p>
        </p:txBody>
      </p:sp>
    </p:spTree>
    <p:extLst>
      <p:ext uri="{BB962C8B-B14F-4D97-AF65-F5344CB8AC3E}">
        <p14:creationId xmlns:p14="http://schemas.microsoft.com/office/powerpoint/2010/main" val="39563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89575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the new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18741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title"/>
          </p:nvPr>
        </p:nvSpPr>
        <p:spPr>
          <a:xfrm>
            <a:off x="4164033" y="2461212"/>
            <a:ext cx="4726745" cy="1927909"/>
          </a:xfrm>
        </p:spPr>
        <p:txBody>
          <a:bodyPr>
            <a:normAutofit/>
          </a:bodyPr>
          <a:lstStyle/>
          <a:p>
            <a:r>
              <a:rPr lang="en-US" sz="8000" b="1" i="1" dirty="0"/>
              <a:t>That’s it !</a:t>
            </a:r>
          </a:p>
        </p:txBody>
      </p:sp>
    </p:spTree>
    <p:extLst>
      <p:ext uri="{BB962C8B-B14F-4D97-AF65-F5344CB8AC3E}">
        <p14:creationId xmlns:p14="http://schemas.microsoft.com/office/powerpoint/2010/main" val="38060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489"/>
            <a:ext cx="12192000" cy="537703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6276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348898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61019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691"/>
            <a:ext cx="12192000" cy="540516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16608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544737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0429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4755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Viewing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3992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50364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anchor="ctr" anchorCtr="1">
            <a:noAutofit/>
          </a:bodyPr>
          <a:lstStyle/>
          <a:p>
            <a:r>
              <a:rPr lang="en-US" sz="5400" b="1" i="1" u="sng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</a:rPr>
              <a:t>Inserting Values in Table</a:t>
            </a:r>
          </a:p>
        </p:txBody>
      </p:sp>
    </p:spTree>
    <p:extLst>
      <p:ext uri="{BB962C8B-B14F-4D97-AF65-F5344CB8AC3E}">
        <p14:creationId xmlns:p14="http://schemas.microsoft.com/office/powerpoint/2010/main" val="23223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197</Words>
  <Application>Microsoft Office PowerPoint</Application>
  <PresentationFormat>Widescreen</PresentationFormat>
  <Paragraphs>46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Bell MT</vt:lpstr>
      <vt:lpstr>Calibri</vt:lpstr>
      <vt:lpstr>Calibri Light</vt:lpstr>
      <vt:lpstr>Office Theme</vt:lpstr>
      <vt:lpstr>Database Application Project</vt:lpstr>
      <vt:lpstr>Table Structure</vt:lpstr>
      <vt:lpstr>Creating Tables</vt:lpstr>
      <vt:lpstr>Viewing Table Structure</vt:lpstr>
      <vt:lpstr>Viewing Table Structure</vt:lpstr>
      <vt:lpstr>Viewing Table Structure</vt:lpstr>
      <vt:lpstr>Viewing Table Structure</vt:lpstr>
      <vt:lpstr>Viewing Table Structure</vt:lpstr>
      <vt:lpstr>Inserting Values in Table</vt:lpstr>
      <vt:lpstr>Inserting Values in Table</vt:lpstr>
      <vt:lpstr>Inserting Values in Table</vt:lpstr>
      <vt:lpstr>Inserting Values in Table</vt:lpstr>
      <vt:lpstr>Inserting Values in Table</vt:lpstr>
      <vt:lpstr>Altering Table to Modify Column</vt:lpstr>
      <vt:lpstr>Deleting a Row from one of the Tables</vt:lpstr>
      <vt:lpstr>Updating Table to Change a Value</vt:lpstr>
      <vt:lpstr>Viewing two Fields from Two Tables</vt:lpstr>
      <vt:lpstr>Renaming one of the Tables</vt:lpstr>
      <vt:lpstr>Saving Information from all Tables</vt:lpstr>
      <vt:lpstr>Counting Rows in one of the Table</vt:lpstr>
      <vt:lpstr>Viewing all Information with no Duplicates</vt:lpstr>
      <vt:lpstr>Viewing all Information with no Duplicates</vt:lpstr>
      <vt:lpstr>Viewing all Information with no Duplicates</vt:lpstr>
      <vt:lpstr>Viewing all Information with no Duplicates</vt:lpstr>
      <vt:lpstr>Viewing all Information with no Duplicates</vt:lpstr>
      <vt:lpstr>Adding a Row with my First and Last Name</vt:lpstr>
      <vt:lpstr>Viewing all the Changes made</vt:lpstr>
      <vt:lpstr>PowerPoint Presentation</vt:lpstr>
      <vt:lpstr>Viewing all the Changes made</vt:lpstr>
      <vt:lpstr>Viewing all the Changes made</vt:lpstr>
      <vt:lpstr>Viewing all the Changes made</vt:lpstr>
      <vt:lpstr>Joining all of the Tables and Selecting one Field from all</vt:lpstr>
      <vt:lpstr>Creating new Table from an existing one</vt:lpstr>
      <vt:lpstr>PowerPoint Presentation</vt:lpstr>
      <vt:lpstr>That’s 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&amp; Nazib</dc:creator>
  <cp:lastModifiedBy>Sakib &amp; Nazib</cp:lastModifiedBy>
  <cp:revision>22</cp:revision>
  <dcterms:created xsi:type="dcterms:W3CDTF">2017-02-15T17:56:49Z</dcterms:created>
  <dcterms:modified xsi:type="dcterms:W3CDTF">2017-02-15T19:58:10Z</dcterms:modified>
</cp:coreProperties>
</file>