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ik Araba Heymann" userId="01e9857b-345e-4353-a0f5-5c65fce2c4c8" providerId="ADAL" clId="{44B7799D-226D-4F6D-A420-CCF5852872D2}"/>
    <pc:docChg chg="undo custSel modSld">
      <pc:chgData name="Nazik Araba Heymann" userId="01e9857b-345e-4353-a0f5-5c65fce2c4c8" providerId="ADAL" clId="{44B7799D-226D-4F6D-A420-CCF5852872D2}" dt="2021-11-09T16:32:44.579" v="936" actId="20577"/>
      <pc:docMkLst>
        <pc:docMk/>
      </pc:docMkLst>
      <pc:sldChg chg="delSp modSp mod">
        <pc:chgData name="Nazik Araba Heymann" userId="01e9857b-345e-4353-a0f5-5c65fce2c4c8" providerId="ADAL" clId="{44B7799D-226D-4F6D-A420-CCF5852872D2}" dt="2021-11-09T16:28:46.169" v="628" actId="1076"/>
        <pc:sldMkLst>
          <pc:docMk/>
          <pc:sldMk cId="2238724884" sldId="257"/>
        </pc:sldMkLst>
        <pc:spChg chg="mod">
          <ac:chgData name="Nazik Araba Heymann" userId="01e9857b-345e-4353-a0f5-5c65fce2c4c8" providerId="ADAL" clId="{44B7799D-226D-4F6D-A420-CCF5852872D2}" dt="2021-11-09T16:28:46.169" v="628" actId="1076"/>
          <ac:spMkLst>
            <pc:docMk/>
            <pc:sldMk cId="2238724884" sldId="257"/>
            <ac:spMk id="4" creationId="{64F5CAFA-01D7-4C9A-B6E2-3E744EA7D38B}"/>
          </ac:spMkLst>
        </pc:spChg>
        <pc:spChg chg="del mod">
          <ac:chgData name="Nazik Araba Heymann" userId="01e9857b-345e-4353-a0f5-5c65fce2c4c8" providerId="ADAL" clId="{44B7799D-226D-4F6D-A420-CCF5852872D2}" dt="2021-11-09T16:28:41.427" v="627" actId="478"/>
          <ac:spMkLst>
            <pc:docMk/>
            <pc:sldMk cId="2238724884" sldId="257"/>
            <ac:spMk id="9" creationId="{E8ED7AE9-F1AD-4DAF-AD81-ED38A088D24C}"/>
          </ac:spMkLst>
        </pc:spChg>
      </pc:sldChg>
      <pc:sldChg chg="modSp mod">
        <pc:chgData name="Nazik Araba Heymann" userId="01e9857b-345e-4353-a0f5-5c65fce2c4c8" providerId="ADAL" clId="{44B7799D-226D-4F6D-A420-CCF5852872D2}" dt="2021-11-09T16:32:44.579" v="936" actId="20577"/>
        <pc:sldMkLst>
          <pc:docMk/>
          <pc:sldMk cId="3079242595" sldId="258"/>
        </pc:sldMkLst>
        <pc:spChg chg="mod">
          <ac:chgData name="Nazik Araba Heymann" userId="01e9857b-345e-4353-a0f5-5c65fce2c4c8" providerId="ADAL" clId="{44B7799D-226D-4F6D-A420-CCF5852872D2}" dt="2021-11-09T15:50:42.861" v="52" actId="1076"/>
          <ac:spMkLst>
            <pc:docMk/>
            <pc:sldMk cId="3079242595" sldId="258"/>
            <ac:spMk id="7" creationId="{45854F39-C3A4-489F-B694-859EFBCDAE4E}"/>
          </ac:spMkLst>
        </pc:spChg>
        <pc:spChg chg="mod">
          <ac:chgData name="Nazik Araba Heymann" userId="01e9857b-345e-4353-a0f5-5c65fce2c4c8" providerId="ADAL" clId="{44B7799D-226D-4F6D-A420-CCF5852872D2}" dt="2021-11-09T16:24:19.382" v="499" actId="14100"/>
          <ac:spMkLst>
            <pc:docMk/>
            <pc:sldMk cId="3079242595" sldId="258"/>
            <ac:spMk id="9" creationId="{2EB20A92-289A-4F1B-83EA-557EBD087A84}"/>
          </ac:spMkLst>
        </pc:spChg>
        <pc:spChg chg="mod">
          <ac:chgData name="Nazik Araba Heymann" userId="01e9857b-345e-4353-a0f5-5c65fce2c4c8" providerId="ADAL" clId="{44B7799D-226D-4F6D-A420-CCF5852872D2}" dt="2021-11-09T15:51:10.942" v="60" actId="1076"/>
          <ac:spMkLst>
            <pc:docMk/>
            <pc:sldMk cId="3079242595" sldId="258"/>
            <ac:spMk id="15" creationId="{B0376552-4BDD-431F-A63E-87A711EAE56C}"/>
          </ac:spMkLst>
        </pc:spChg>
        <pc:spChg chg="mod">
          <ac:chgData name="Nazik Araba Heymann" userId="01e9857b-345e-4353-a0f5-5c65fce2c4c8" providerId="ADAL" clId="{44B7799D-226D-4F6D-A420-CCF5852872D2}" dt="2021-11-09T15:50:58.544" v="57" actId="14100"/>
          <ac:spMkLst>
            <pc:docMk/>
            <pc:sldMk cId="3079242595" sldId="258"/>
            <ac:spMk id="19" creationId="{89D1F58D-E1F6-4C92-A957-8FDF219B4EC6}"/>
          </ac:spMkLst>
        </pc:spChg>
        <pc:spChg chg="mod">
          <ac:chgData name="Nazik Araba Heymann" userId="01e9857b-345e-4353-a0f5-5c65fce2c4c8" providerId="ADAL" clId="{44B7799D-226D-4F6D-A420-CCF5852872D2}" dt="2021-11-09T15:51:04.060" v="58" actId="1076"/>
          <ac:spMkLst>
            <pc:docMk/>
            <pc:sldMk cId="3079242595" sldId="258"/>
            <ac:spMk id="21" creationId="{72D1F283-2A04-4B78-8A09-3A40D4BBD068}"/>
          </ac:spMkLst>
        </pc:spChg>
        <pc:spChg chg="mod">
          <ac:chgData name="Nazik Araba Heymann" userId="01e9857b-345e-4353-a0f5-5c65fce2c4c8" providerId="ADAL" clId="{44B7799D-226D-4F6D-A420-CCF5852872D2}" dt="2021-11-09T15:50:26.320" v="46" actId="1076"/>
          <ac:spMkLst>
            <pc:docMk/>
            <pc:sldMk cId="3079242595" sldId="258"/>
            <ac:spMk id="23" creationId="{362BD806-9FF3-4E4F-99B8-E69451D993A2}"/>
          </ac:spMkLst>
        </pc:spChg>
        <pc:spChg chg="mod">
          <ac:chgData name="Nazik Araba Heymann" userId="01e9857b-345e-4353-a0f5-5c65fce2c4c8" providerId="ADAL" clId="{44B7799D-226D-4F6D-A420-CCF5852872D2}" dt="2021-11-09T16:24:36.203" v="505" actId="20577"/>
          <ac:spMkLst>
            <pc:docMk/>
            <pc:sldMk cId="3079242595" sldId="258"/>
            <ac:spMk id="25" creationId="{3F4E89E7-ABA2-466A-B1F8-0CA4BEBEDA3D}"/>
          </ac:spMkLst>
        </pc:spChg>
        <pc:spChg chg="mod">
          <ac:chgData name="Nazik Araba Heymann" userId="01e9857b-345e-4353-a0f5-5c65fce2c4c8" providerId="ADAL" clId="{44B7799D-226D-4F6D-A420-CCF5852872D2}" dt="2021-11-09T16:32:44.579" v="936" actId="20577"/>
          <ac:spMkLst>
            <pc:docMk/>
            <pc:sldMk cId="3079242595" sldId="258"/>
            <ac:spMk id="27" creationId="{7FCFFFAA-E5F2-46D8-8DAA-857512D7D290}"/>
          </ac:spMkLst>
        </pc:spChg>
        <pc:spChg chg="mod">
          <ac:chgData name="Nazik Araba Heymann" userId="01e9857b-345e-4353-a0f5-5c65fce2c4c8" providerId="ADAL" clId="{44B7799D-226D-4F6D-A420-CCF5852872D2}" dt="2021-11-09T16:22:18.534" v="377" actId="20577"/>
          <ac:spMkLst>
            <pc:docMk/>
            <pc:sldMk cId="3079242595" sldId="258"/>
            <ac:spMk id="29" creationId="{663C807B-3501-4A1A-B45B-BCE89ED53D86}"/>
          </ac:spMkLst>
        </pc:spChg>
        <pc:picChg chg="mod">
          <ac:chgData name="Nazik Araba Heymann" userId="01e9857b-345e-4353-a0f5-5c65fce2c4c8" providerId="ADAL" clId="{44B7799D-226D-4F6D-A420-CCF5852872D2}" dt="2021-11-09T15:50:54.955" v="56" actId="14100"/>
          <ac:picMkLst>
            <pc:docMk/>
            <pc:sldMk cId="3079242595" sldId="258"/>
            <ac:picMk id="37" creationId="{B9D37766-E66F-4991-B723-26BE9C9BC1A3}"/>
          </ac:picMkLst>
        </pc:picChg>
      </pc:sldChg>
      <pc:sldChg chg="modSp mod">
        <pc:chgData name="Nazik Araba Heymann" userId="01e9857b-345e-4353-a0f5-5c65fce2c4c8" providerId="ADAL" clId="{44B7799D-226D-4F6D-A420-CCF5852872D2}" dt="2021-11-09T16:29:51.364" v="720" actId="20577"/>
        <pc:sldMkLst>
          <pc:docMk/>
          <pc:sldMk cId="2113497642" sldId="259"/>
        </pc:sldMkLst>
        <pc:spChg chg="mod">
          <ac:chgData name="Nazik Araba Heymann" userId="01e9857b-345e-4353-a0f5-5c65fce2c4c8" providerId="ADAL" clId="{44B7799D-226D-4F6D-A420-CCF5852872D2}" dt="2021-11-09T16:29:51.364" v="720" actId="20577"/>
          <ac:spMkLst>
            <pc:docMk/>
            <pc:sldMk cId="2113497642" sldId="259"/>
            <ac:spMk id="3" creationId="{95C42002-6CD1-4A60-B873-4164CDE4C052}"/>
          </ac:spMkLst>
        </pc:spChg>
      </pc:sldChg>
    </pc:docChg>
  </pc:docChgLst>
  <pc:docChgLst>
    <pc:chgData name="Nazik Araba Heymann" userId="01e9857b-345e-4353-a0f5-5c65fce2c4c8" providerId="ADAL" clId="{EE046D90-DD3D-43EE-8347-0892374C088F}"/>
    <pc:docChg chg="modSld">
      <pc:chgData name="Nazik Araba Heymann" userId="01e9857b-345e-4353-a0f5-5c65fce2c4c8" providerId="ADAL" clId="{EE046D90-DD3D-43EE-8347-0892374C088F}" dt="2021-12-10T23:48:13.872" v="152" actId="20577"/>
      <pc:docMkLst>
        <pc:docMk/>
      </pc:docMkLst>
      <pc:sldChg chg="modSp mod">
        <pc:chgData name="Nazik Araba Heymann" userId="01e9857b-345e-4353-a0f5-5c65fce2c4c8" providerId="ADAL" clId="{EE046D90-DD3D-43EE-8347-0892374C088F}" dt="2021-12-10T23:23:10.691" v="23" actId="20577"/>
        <pc:sldMkLst>
          <pc:docMk/>
          <pc:sldMk cId="2238724884" sldId="257"/>
        </pc:sldMkLst>
        <pc:spChg chg="mod">
          <ac:chgData name="Nazik Araba Heymann" userId="01e9857b-345e-4353-a0f5-5c65fce2c4c8" providerId="ADAL" clId="{EE046D90-DD3D-43EE-8347-0892374C088F}" dt="2021-12-10T23:23:10.691" v="23" actId="20577"/>
          <ac:spMkLst>
            <pc:docMk/>
            <pc:sldMk cId="2238724884" sldId="257"/>
            <ac:spMk id="4" creationId="{64F5CAFA-01D7-4C9A-B6E2-3E744EA7D38B}"/>
          </ac:spMkLst>
        </pc:spChg>
      </pc:sldChg>
      <pc:sldChg chg="modSp mod">
        <pc:chgData name="Nazik Araba Heymann" userId="01e9857b-345e-4353-a0f5-5c65fce2c4c8" providerId="ADAL" clId="{EE046D90-DD3D-43EE-8347-0892374C088F}" dt="2021-12-10T23:22:50.889" v="10" actId="20577"/>
        <pc:sldMkLst>
          <pc:docMk/>
          <pc:sldMk cId="3079242595" sldId="258"/>
        </pc:sldMkLst>
        <pc:spChg chg="mod">
          <ac:chgData name="Nazik Araba Heymann" userId="01e9857b-345e-4353-a0f5-5c65fce2c4c8" providerId="ADAL" clId="{EE046D90-DD3D-43EE-8347-0892374C088F}" dt="2021-12-10T23:22:35.495" v="9" actId="20577"/>
          <ac:spMkLst>
            <pc:docMk/>
            <pc:sldMk cId="3079242595" sldId="258"/>
            <ac:spMk id="7" creationId="{45854F39-C3A4-489F-B694-859EFBCDAE4E}"/>
          </ac:spMkLst>
        </pc:spChg>
        <pc:spChg chg="mod">
          <ac:chgData name="Nazik Araba Heymann" userId="01e9857b-345e-4353-a0f5-5c65fce2c4c8" providerId="ADAL" clId="{EE046D90-DD3D-43EE-8347-0892374C088F}" dt="2021-12-10T23:22:50.889" v="10" actId="20577"/>
          <ac:spMkLst>
            <pc:docMk/>
            <pc:sldMk cId="3079242595" sldId="258"/>
            <ac:spMk id="25" creationId="{3F4E89E7-ABA2-466A-B1F8-0CA4BEBEDA3D}"/>
          </ac:spMkLst>
        </pc:spChg>
      </pc:sldChg>
      <pc:sldChg chg="modSp mod">
        <pc:chgData name="Nazik Araba Heymann" userId="01e9857b-345e-4353-a0f5-5c65fce2c4c8" providerId="ADAL" clId="{EE046D90-DD3D-43EE-8347-0892374C088F}" dt="2021-12-10T23:48:13.872" v="152" actId="20577"/>
        <pc:sldMkLst>
          <pc:docMk/>
          <pc:sldMk cId="3537379118" sldId="261"/>
        </pc:sldMkLst>
        <pc:spChg chg="mod">
          <ac:chgData name="Nazik Araba Heymann" userId="01e9857b-345e-4353-a0f5-5c65fce2c4c8" providerId="ADAL" clId="{EE046D90-DD3D-43EE-8347-0892374C088F}" dt="2021-12-10T23:48:13.872" v="152" actId="20577"/>
          <ac:spMkLst>
            <pc:docMk/>
            <pc:sldMk cId="3537379118" sldId="261"/>
            <ac:spMk id="4" creationId="{E5CC9CCB-0645-41AE-AD6B-DFBBA2F3715F}"/>
          </ac:spMkLst>
        </pc:spChg>
      </pc:sldChg>
    </pc:docChg>
  </pc:docChgLst>
  <pc:docChgLst>
    <pc:chgData name="Nazik Araba Heymann" userId="01e9857b-345e-4353-a0f5-5c65fce2c4c8" providerId="ADAL" clId="{848C322C-6EFC-4844-B7DA-EE8123250F47}"/>
    <pc:docChg chg="undo custSel modSld">
      <pc:chgData name="Nazik Araba Heymann" userId="01e9857b-345e-4353-a0f5-5c65fce2c4c8" providerId="ADAL" clId="{848C322C-6EFC-4844-B7DA-EE8123250F47}" dt="2021-11-14T23:35:15.042" v="408" actId="12"/>
      <pc:docMkLst>
        <pc:docMk/>
      </pc:docMkLst>
      <pc:sldChg chg="addSp delSp modSp mod">
        <pc:chgData name="Nazik Araba Heymann" userId="01e9857b-345e-4353-a0f5-5c65fce2c4c8" providerId="ADAL" clId="{848C322C-6EFC-4844-B7DA-EE8123250F47}" dt="2021-11-14T23:24:57.491" v="301" actId="20577"/>
        <pc:sldMkLst>
          <pc:docMk/>
          <pc:sldMk cId="3079242595" sldId="258"/>
        </pc:sldMkLst>
        <pc:spChg chg="mod">
          <ac:chgData name="Nazik Araba Heymann" userId="01e9857b-345e-4353-a0f5-5c65fce2c4c8" providerId="ADAL" clId="{848C322C-6EFC-4844-B7DA-EE8123250F47}" dt="2021-11-14T23:19:46.209" v="18" actId="1076"/>
          <ac:spMkLst>
            <pc:docMk/>
            <pc:sldMk cId="3079242595" sldId="258"/>
            <ac:spMk id="5" creationId="{57EC8ECB-684B-4A65-B563-F2A77E7CD0CA}"/>
          </ac:spMkLst>
        </pc:spChg>
        <pc:spChg chg="mod">
          <ac:chgData name="Nazik Araba Heymann" userId="01e9857b-345e-4353-a0f5-5c65fce2c4c8" providerId="ADAL" clId="{848C322C-6EFC-4844-B7DA-EE8123250F47}" dt="2021-11-14T23:24:57.491" v="301" actId="20577"/>
          <ac:spMkLst>
            <pc:docMk/>
            <pc:sldMk cId="3079242595" sldId="258"/>
            <ac:spMk id="7" creationId="{45854F39-C3A4-489F-B694-859EFBCDAE4E}"/>
          </ac:spMkLst>
        </pc:spChg>
        <pc:spChg chg="mod">
          <ac:chgData name="Nazik Araba Heymann" userId="01e9857b-345e-4353-a0f5-5c65fce2c4c8" providerId="ADAL" clId="{848C322C-6EFC-4844-B7DA-EE8123250F47}" dt="2021-11-14T23:23:14.457" v="41" actId="20577"/>
          <ac:spMkLst>
            <pc:docMk/>
            <pc:sldMk cId="3079242595" sldId="258"/>
            <ac:spMk id="25" creationId="{3F4E89E7-ABA2-466A-B1F8-0CA4BEBEDA3D}"/>
          </ac:spMkLst>
        </pc:spChg>
        <pc:spChg chg="mod">
          <ac:chgData name="Nazik Araba Heymann" userId="01e9857b-345e-4353-a0f5-5c65fce2c4c8" providerId="ADAL" clId="{848C322C-6EFC-4844-B7DA-EE8123250F47}" dt="2021-11-14T23:23:10.678" v="40" actId="20577"/>
          <ac:spMkLst>
            <pc:docMk/>
            <pc:sldMk cId="3079242595" sldId="258"/>
            <ac:spMk id="27" creationId="{7FCFFFAA-E5F2-46D8-8DAA-857512D7D290}"/>
          </ac:spMkLst>
        </pc:spChg>
        <pc:spChg chg="mod">
          <ac:chgData name="Nazik Araba Heymann" userId="01e9857b-345e-4353-a0f5-5c65fce2c4c8" providerId="ADAL" clId="{848C322C-6EFC-4844-B7DA-EE8123250F47}" dt="2021-11-14T23:24:11.327" v="188" actId="20577"/>
          <ac:spMkLst>
            <pc:docMk/>
            <pc:sldMk cId="3079242595" sldId="258"/>
            <ac:spMk id="29" creationId="{663C807B-3501-4A1A-B45B-BCE89ED53D86}"/>
          </ac:spMkLst>
        </pc:spChg>
        <pc:picChg chg="add del mod">
          <ac:chgData name="Nazik Araba Heymann" userId="01e9857b-345e-4353-a0f5-5c65fce2c4c8" providerId="ADAL" clId="{848C322C-6EFC-4844-B7DA-EE8123250F47}" dt="2021-11-14T23:18:59.091" v="13"/>
          <ac:picMkLst>
            <pc:docMk/>
            <pc:sldMk cId="3079242595" sldId="258"/>
            <ac:picMk id="3" creationId="{FE33E2E7-4639-4752-9AD6-9F4FF08430EE}"/>
          </ac:picMkLst>
        </pc:picChg>
        <pc:picChg chg="add mod">
          <ac:chgData name="Nazik Araba Heymann" userId="01e9857b-345e-4353-a0f5-5c65fce2c4c8" providerId="ADAL" clId="{848C322C-6EFC-4844-B7DA-EE8123250F47}" dt="2021-11-14T23:20:58.275" v="38" actId="1076"/>
          <ac:picMkLst>
            <pc:docMk/>
            <pc:sldMk cId="3079242595" sldId="258"/>
            <ac:picMk id="6" creationId="{3C17E489-1FEE-4A03-865C-E194C5677913}"/>
          </ac:picMkLst>
        </pc:picChg>
        <pc:picChg chg="add del mod">
          <ac:chgData name="Nazik Araba Heymann" userId="01e9857b-345e-4353-a0f5-5c65fce2c4c8" providerId="ADAL" clId="{848C322C-6EFC-4844-B7DA-EE8123250F47}" dt="2021-11-14T23:19:58.540" v="23" actId="478"/>
          <ac:picMkLst>
            <pc:docMk/>
            <pc:sldMk cId="3079242595" sldId="258"/>
            <ac:picMk id="37" creationId="{B9D37766-E66F-4991-B723-26BE9C9BC1A3}"/>
          </ac:picMkLst>
        </pc:picChg>
      </pc:sldChg>
      <pc:sldChg chg="modSp mod">
        <pc:chgData name="Nazik Araba Heymann" userId="01e9857b-345e-4353-a0f5-5c65fce2c4c8" providerId="ADAL" clId="{848C322C-6EFC-4844-B7DA-EE8123250F47}" dt="2021-11-14T23:21:21.946" v="39" actId="20577"/>
        <pc:sldMkLst>
          <pc:docMk/>
          <pc:sldMk cId="2113497642" sldId="259"/>
        </pc:sldMkLst>
        <pc:spChg chg="mod">
          <ac:chgData name="Nazik Araba Heymann" userId="01e9857b-345e-4353-a0f5-5c65fce2c4c8" providerId="ADAL" clId="{848C322C-6EFC-4844-B7DA-EE8123250F47}" dt="2021-11-14T23:21:21.946" v="39" actId="20577"/>
          <ac:spMkLst>
            <pc:docMk/>
            <pc:sldMk cId="2113497642" sldId="259"/>
            <ac:spMk id="3" creationId="{95C42002-6CD1-4A60-B873-4164CDE4C052}"/>
          </ac:spMkLst>
        </pc:spChg>
      </pc:sldChg>
      <pc:sldChg chg="addSp delSp modSp mod">
        <pc:chgData name="Nazik Araba Heymann" userId="01e9857b-345e-4353-a0f5-5c65fce2c4c8" providerId="ADAL" clId="{848C322C-6EFC-4844-B7DA-EE8123250F47}" dt="2021-11-14T23:29:54.294" v="369" actId="114"/>
        <pc:sldMkLst>
          <pc:docMk/>
          <pc:sldMk cId="2127009124" sldId="260"/>
        </pc:sldMkLst>
        <pc:spChg chg="mod">
          <ac:chgData name="Nazik Araba Heymann" userId="01e9857b-345e-4353-a0f5-5c65fce2c4c8" providerId="ADAL" clId="{848C322C-6EFC-4844-B7DA-EE8123250F47}" dt="2021-11-14T23:29:52.265" v="368" actId="14100"/>
          <ac:spMkLst>
            <pc:docMk/>
            <pc:sldMk cId="2127009124" sldId="260"/>
            <ac:spMk id="3" creationId="{6BDFB736-92A0-43AE-AB02-51FB31B7614F}"/>
          </ac:spMkLst>
        </pc:spChg>
        <pc:spChg chg="add mod">
          <ac:chgData name="Nazik Araba Heymann" userId="01e9857b-345e-4353-a0f5-5c65fce2c4c8" providerId="ADAL" clId="{848C322C-6EFC-4844-B7DA-EE8123250F47}" dt="2021-11-14T23:26:35.355" v="319" actId="1076"/>
          <ac:spMkLst>
            <pc:docMk/>
            <pc:sldMk cId="2127009124" sldId="260"/>
            <ac:spMk id="6" creationId="{9CC1DDC7-C490-429A-93D5-83F9889D63F8}"/>
          </ac:spMkLst>
        </pc:spChg>
        <pc:spChg chg="add mod">
          <ac:chgData name="Nazik Araba Heymann" userId="01e9857b-345e-4353-a0f5-5c65fce2c4c8" providerId="ADAL" clId="{848C322C-6EFC-4844-B7DA-EE8123250F47}" dt="2021-11-14T23:28:12.497" v="351" actId="1076"/>
          <ac:spMkLst>
            <pc:docMk/>
            <pc:sldMk cId="2127009124" sldId="260"/>
            <ac:spMk id="9" creationId="{8952F413-01C9-4B26-9D76-3E361AF177AE}"/>
          </ac:spMkLst>
        </pc:spChg>
        <pc:spChg chg="add mod">
          <ac:chgData name="Nazik Araba Heymann" userId="01e9857b-345e-4353-a0f5-5c65fce2c4c8" providerId="ADAL" clId="{848C322C-6EFC-4844-B7DA-EE8123250F47}" dt="2021-11-14T23:28:06.549" v="350" actId="14100"/>
          <ac:spMkLst>
            <pc:docMk/>
            <pc:sldMk cId="2127009124" sldId="260"/>
            <ac:spMk id="11" creationId="{2FED2910-CF23-4DF9-B36C-CCAF64F9282E}"/>
          </ac:spMkLst>
        </pc:spChg>
        <pc:spChg chg="add del mod">
          <ac:chgData name="Nazik Araba Heymann" userId="01e9857b-345e-4353-a0f5-5c65fce2c4c8" providerId="ADAL" clId="{848C322C-6EFC-4844-B7DA-EE8123250F47}" dt="2021-11-14T23:29:04.231" v="360"/>
          <ac:spMkLst>
            <pc:docMk/>
            <pc:sldMk cId="2127009124" sldId="260"/>
            <ac:spMk id="12" creationId="{F40262B3-AE26-436C-B24E-4C7081353BEB}"/>
          </ac:spMkLst>
        </pc:spChg>
        <pc:spChg chg="add del mod">
          <ac:chgData name="Nazik Araba Heymann" userId="01e9857b-345e-4353-a0f5-5c65fce2c4c8" providerId="ADAL" clId="{848C322C-6EFC-4844-B7DA-EE8123250F47}" dt="2021-11-14T23:29:04.247" v="362"/>
          <ac:spMkLst>
            <pc:docMk/>
            <pc:sldMk cId="2127009124" sldId="260"/>
            <ac:spMk id="13" creationId="{D164CB65-91A8-47F4-9B3B-D9BE85C7BC8C}"/>
          </ac:spMkLst>
        </pc:spChg>
        <pc:spChg chg="add mod">
          <ac:chgData name="Nazik Araba Heymann" userId="01e9857b-345e-4353-a0f5-5c65fce2c4c8" providerId="ADAL" clId="{848C322C-6EFC-4844-B7DA-EE8123250F47}" dt="2021-11-14T23:29:54.294" v="369" actId="114"/>
          <ac:spMkLst>
            <pc:docMk/>
            <pc:sldMk cId="2127009124" sldId="260"/>
            <ac:spMk id="14" creationId="{D4EB3FD5-DEB4-46B3-854D-B2ECC3576EE7}"/>
          </ac:spMkLst>
        </pc:spChg>
        <pc:graphicFrameChg chg="add mod">
          <ac:chgData name="Nazik Araba Heymann" userId="01e9857b-345e-4353-a0f5-5c65fce2c4c8" providerId="ADAL" clId="{848C322C-6EFC-4844-B7DA-EE8123250F47}" dt="2021-11-14T23:25:54.765" v="305" actId="1076"/>
          <ac:graphicFrameMkLst>
            <pc:docMk/>
            <pc:sldMk cId="2127009124" sldId="260"/>
            <ac:graphicFrameMk id="4" creationId="{700FFD38-DCE3-A746-9D9B-B9265D377776}"/>
          </ac:graphicFrameMkLst>
        </pc:graphicFrameChg>
        <pc:graphicFrameChg chg="add del mod">
          <ac:chgData name="Nazik Araba Heymann" userId="01e9857b-345e-4353-a0f5-5c65fce2c4c8" providerId="ADAL" clId="{848C322C-6EFC-4844-B7DA-EE8123250F47}" dt="2021-11-14T23:26:52.133" v="321" actId="478"/>
          <ac:graphicFrameMkLst>
            <pc:docMk/>
            <pc:sldMk cId="2127009124" sldId="260"/>
            <ac:graphicFrameMk id="7" creationId="{700FFD38-DCE3-A746-9D9B-B9265D377776}"/>
          </ac:graphicFrameMkLst>
        </pc:graphicFrameChg>
      </pc:sldChg>
      <pc:sldChg chg="addSp modSp mod">
        <pc:chgData name="Nazik Araba Heymann" userId="01e9857b-345e-4353-a0f5-5c65fce2c4c8" providerId="ADAL" clId="{848C322C-6EFC-4844-B7DA-EE8123250F47}" dt="2021-11-14T23:35:15.042" v="408" actId="12"/>
        <pc:sldMkLst>
          <pc:docMk/>
          <pc:sldMk cId="3537379118" sldId="261"/>
        </pc:sldMkLst>
        <pc:spChg chg="add mod">
          <ac:chgData name="Nazik Araba Heymann" userId="01e9857b-345e-4353-a0f5-5c65fce2c4c8" providerId="ADAL" clId="{848C322C-6EFC-4844-B7DA-EE8123250F47}" dt="2021-11-14T23:35:15.042" v="408" actId="12"/>
          <ac:spMkLst>
            <pc:docMk/>
            <pc:sldMk cId="3537379118" sldId="261"/>
            <ac:spMk id="4" creationId="{E5CC9CCB-0645-41AE-AD6B-DFBBA2F3715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12CA4-D11F-0943-A741-98CD116F6030}" type="doc">
      <dgm:prSet loTypeId="urn:microsoft.com/office/officeart/2005/8/layout/pyramid1" loCatId="" qsTypeId="urn:microsoft.com/office/officeart/2005/8/quickstyle/simple3" qsCatId="simple" csTypeId="urn:microsoft.com/office/officeart/2005/8/colors/accent1_2" csCatId="accent1" phldr="1"/>
      <dgm:spPr/>
    </dgm:pt>
    <dgm:pt modelId="{DB41447C-7D72-3243-B470-27EAC05C22F3}">
      <dgm:prSet phldrT="[Text]" custT="1"/>
      <dgm:spPr/>
      <dgm:t>
        <a:bodyPr/>
        <a:lstStyle/>
        <a:p>
          <a:r>
            <a:rPr lang="en-GB" sz="2000" dirty="0"/>
            <a:t>Presentation layer</a:t>
          </a:r>
        </a:p>
      </dgm:t>
    </dgm:pt>
    <dgm:pt modelId="{0C07C2F2-7DBB-604A-A824-99D9402DE7F5}" type="parTrans" cxnId="{1526C155-6E99-0643-8C3E-F433C36BAF7E}">
      <dgm:prSet/>
      <dgm:spPr/>
      <dgm:t>
        <a:bodyPr/>
        <a:lstStyle/>
        <a:p>
          <a:endParaRPr lang="en-GB"/>
        </a:p>
      </dgm:t>
    </dgm:pt>
    <dgm:pt modelId="{5B3F6D39-C4A6-6F45-86FF-56D693B41C94}" type="sibTrans" cxnId="{1526C155-6E99-0643-8C3E-F433C36BAF7E}">
      <dgm:prSet/>
      <dgm:spPr/>
      <dgm:t>
        <a:bodyPr/>
        <a:lstStyle/>
        <a:p>
          <a:endParaRPr lang="en-GB"/>
        </a:p>
      </dgm:t>
    </dgm:pt>
    <dgm:pt modelId="{C791EC6E-B7D9-BA43-957C-BCB559813ED1}">
      <dgm:prSet phldrT="[Text]" custT="1"/>
      <dgm:spPr/>
      <dgm:t>
        <a:bodyPr/>
        <a:lstStyle/>
        <a:p>
          <a:r>
            <a:rPr lang="en-GB" sz="3600" dirty="0"/>
            <a:t>Data layer</a:t>
          </a:r>
        </a:p>
      </dgm:t>
    </dgm:pt>
    <dgm:pt modelId="{F74FB822-38D8-154E-BC63-6AE2BC66E838}" type="parTrans" cxnId="{332742A0-8344-7442-9598-0BCB99172114}">
      <dgm:prSet/>
      <dgm:spPr/>
      <dgm:t>
        <a:bodyPr/>
        <a:lstStyle/>
        <a:p>
          <a:endParaRPr lang="en-GB"/>
        </a:p>
      </dgm:t>
    </dgm:pt>
    <dgm:pt modelId="{0F9795D5-CB7B-8647-843F-ED583B4DDBD6}" type="sibTrans" cxnId="{332742A0-8344-7442-9598-0BCB99172114}">
      <dgm:prSet/>
      <dgm:spPr/>
      <dgm:t>
        <a:bodyPr/>
        <a:lstStyle/>
        <a:p>
          <a:endParaRPr lang="en-GB"/>
        </a:p>
      </dgm:t>
    </dgm:pt>
    <dgm:pt modelId="{8D86D81D-0E47-BE4B-A14C-558F62B97737}">
      <dgm:prSet custT="1"/>
      <dgm:spPr/>
      <dgm:t>
        <a:bodyPr/>
        <a:lstStyle/>
        <a:p>
          <a:r>
            <a:rPr lang="en-GB" sz="2800" dirty="0"/>
            <a:t>Application layer</a:t>
          </a:r>
        </a:p>
      </dgm:t>
    </dgm:pt>
    <dgm:pt modelId="{19FD0E26-8406-344A-B348-1175E57932F5}" type="parTrans" cxnId="{1C5F4978-7BF4-C44C-A533-B1C991CB9E2F}">
      <dgm:prSet/>
      <dgm:spPr/>
      <dgm:t>
        <a:bodyPr/>
        <a:lstStyle/>
        <a:p>
          <a:endParaRPr lang="en-GB"/>
        </a:p>
      </dgm:t>
    </dgm:pt>
    <dgm:pt modelId="{4CD1678E-C138-E246-89B0-E3170AAD618C}" type="sibTrans" cxnId="{1C5F4978-7BF4-C44C-A533-B1C991CB9E2F}">
      <dgm:prSet/>
      <dgm:spPr/>
      <dgm:t>
        <a:bodyPr/>
        <a:lstStyle/>
        <a:p>
          <a:endParaRPr lang="en-GB"/>
        </a:p>
      </dgm:t>
    </dgm:pt>
    <dgm:pt modelId="{D4078411-D5A3-AC48-8DB3-ADA4F574C1B8}" type="pres">
      <dgm:prSet presAssocID="{03512CA4-D11F-0943-A741-98CD116F6030}" presName="Name0" presStyleCnt="0">
        <dgm:presLayoutVars>
          <dgm:dir/>
          <dgm:animLvl val="lvl"/>
          <dgm:resizeHandles val="exact"/>
        </dgm:presLayoutVars>
      </dgm:prSet>
      <dgm:spPr/>
    </dgm:pt>
    <dgm:pt modelId="{67C1B10B-AFFA-6F48-B8E5-92D9C2DD5736}" type="pres">
      <dgm:prSet presAssocID="{DB41447C-7D72-3243-B470-27EAC05C22F3}" presName="Name8" presStyleCnt="0"/>
      <dgm:spPr/>
    </dgm:pt>
    <dgm:pt modelId="{E34BF261-8F59-2847-8F8A-5C0F84F13761}" type="pres">
      <dgm:prSet presAssocID="{DB41447C-7D72-3243-B470-27EAC05C22F3}" presName="level" presStyleLbl="node1" presStyleIdx="0" presStyleCnt="3" custLinFactNeighborX="1189" custLinFactNeighborY="2202">
        <dgm:presLayoutVars>
          <dgm:chMax val="1"/>
          <dgm:bulletEnabled val="1"/>
        </dgm:presLayoutVars>
      </dgm:prSet>
      <dgm:spPr/>
    </dgm:pt>
    <dgm:pt modelId="{25597FD7-8345-0B45-9125-5281B6D8085B}" type="pres">
      <dgm:prSet presAssocID="{DB41447C-7D72-3243-B470-27EAC05C22F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8CAE52F-7E0A-A148-9E0F-8DAD43CB80C1}" type="pres">
      <dgm:prSet presAssocID="{8D86D81D-0E47-BE4B-A14C-558F62B97737}" presName="Name8" presStyleCnt="0"/>
      <dgm:spPr/>
    </dgm:pt>
    <dgm:pt modelId="{EF682864-08BE-6741-B444-6B3DE67E067D}" type="pres">
      <dgm:prSet presAssocID="{8D86D81D-0E47-BE4B-A14C-558F62B97737}" presName="level" presStyleLbl="node1" presStyleIdx="1" presStyleCnt="3">
        <dgm:presLayoutVars>
          <dgm:chMax val="1"/>
          <dgm:bulletEnabled val="1"/>
        </dgm:presLayoutVars>
      </dgm:prSet>
      <dgm:spPr/>
    </dgm:pt>
    <dgm:pt modelId="{597EE2DC-FCEB-0E46-AB9E-4B5E08E5C740}" type="pres">
      <dgm:prSet presAssocID="{8D86D81D-0E47-BE4B-A14C-558F62B9773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829ED89-E15F-464D-99D3-D480B33DCD9C}" type="pres">
      <dgm:prSet presAssocID="{C791EC6E-B7D9-BA43-957C-BCB559813ED1}" presName="Name8" presStyleCnt="0"/>
      <dgm:spPr/>
    </dgm:pt>
    <dgm:pt modelId="{B25D4859-B759-AB43-9E95-FA1F5DFE63D0}" type="pres">
      <dgm:prSet presAssocID="{C791EC6E-B7D9-BA43-957C-BCB559813ED1}" presName="level" presStyleLbl="node1" presStyleIdx="2" presStyleCnt="3">
        <dgm:presLayoutVars>
          <dgm:chMax val="1"/>
          <dgm:bulletEnabled val="1"/>
        </dgm:presLayoutVars>
      </dgm:prSet>
      <dgm:spPr/>
    </dgm:pt>
    <dgm:pt modelId="{8B82F648-B9A3-4E49-B36A-19F34857F481}" type="pres">
      <dgm:prSet presAssocID="{C791EC6E-B7D9-BA43-957C-BCB559813ED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4426634-D494-F14F-B3A5-29FEBB66FC84}" type="presOf" srcId="{8D86D81D-0E47-BE4B-A14C-558F62B97737}" destId="{597EE2DC-FCEB-0E46-AB9E-4B5E08E5C740}" srcOrd="1" destOrd="0" presId="urn:microsoft.com/office/officeart/2005/8/layout/pyramid1"/>
    <dgm:cxn modelId="{1526C155-6E99-0643-8C3E-F433C36BAF7E}" srcId="{03512CA4-D11F-0943-A741-98CD116F6030}" destId="{DB41447C-7D72-3243-B470-27EAC05C22F3}" srcOrd="0" destOrd="0" parTransId="{0C07C2F2-7DBB-604A-A824-99D9402DE7F5}" sibTransId="{5B3F6D39-C4A6-6F45-86FF-56D693B41C94}"/>
    <dgm:cxn modelId="{1C5F4978-7BF4-C44C-A533-B1C991CB9E2F}" srcId="{03512CA4-D11F-0943-A741-98CD116F6030}" destId="{8D86D81D-0E47-BE4B-A14C-558F62B97737}" srcOrd="1" destOrd="0" parTransId="{19FD0E26-8406-344A-B348-1175E57932F5}" sibTransId="{4CD1678E-C138-E246-89B0-E3170AAD618C}"/>
    <dgm:cxn modelId="{B9F61388-9489-B54F-A968-719830C06CB1}" type="presOf" srcId="{C791EC6E-B7D9-BA43-957C-BCB559813ED1}" destId="{B25D4859-B759-AB43-9E95-FA1F5DFE63D0}" srcOrd="0" destOrd="0" presId="urn:microsoft.com/office/officeart/2005/8/layout/pyramid1"/>
    <dgm:cxn modelId="{332742A0-8344-7442-9598-0BCB99172114}" srcId="{03512CA4-D11F-0943-A741-98CD116F6030}" destId="{C791EC6E-B7D9-BA43-957C-BCB559813ED1}" srcOrd="2" destOrd="0" parTransId="{F74FB822-38D8-154E-BC63-6AE2BC66E838}" sibTransId="{0F9795D5-CB7B-8647-843F-ED583B4DDBD6}"/>
    <dgm:cxn modelId="{290C08A3-ECB8-6648-B8A4-2CCFF64ECD2D}" type="presOf" srcId="{DB41447C-7D72-3243-B470-27EAC05C22F3}" destId="{E34BF261-8F59-2847-8F8A-5C0F84F13761}" srcOrd="0" destOrd="0" presId="urn:microsoft.com/office/officeart/2005/8/layout/pyramid1"/>
    <dgm:cxn modelId="{6DF98DCE-F9D1-0548-AD2A-A03AB35D4FD3}" type="presOf" srcId="{DB41447C-7D72-3243-B470-27EAC05C22F3}" destId="{25597FD7-8345-0B45-9125-5281B6D8085B}" srcOrd="1" destOrd="0" presId="urn:microsoft.com/office/officeart/2005/8/layout/pyramid1"/>
    <dgm:cxn modelId="{AFAF1FD4-C15E-2541-967C-1F25642AF526}" type="presOf" srcId="{C791EC6E-B7D9-BA43-957C-BCB559813ED1}" destId="{8B82F648-B9A3-4E49-B36A-19F34857F481}" srcOrd="1" destOrd="0" presId="urn:microsoft.com/office/officeart/2005/8/layout/pyramid1"/>
    <dgm:cxn modelId="{13D148D8-4281-1A45-A4A2-589D068BC18B}" type="presOf" srcId="{8D86D81D-0E47-BE4B-A14C-558F62B97737}" destId="{EF682864-08BE-6741-B444-6B3DE67E067D}" srcOrd="0" destOrd="0" presId="urn:microsoft.com/office/officeart/2005/8/layout/pyramid1"/>
    <dgm:cxn modelId="{291D98E6-FD7C-5C43-9264-C29D19FB0914}" type="presOf" srcId="{03512CA4-D11F-0943-A741-98CD116F6030}" destId="{D4078411-D5A3-AC48-8DB3-ADA4F574C1B8}" srcOrd="0" destOrd="0" presId="urn:microsoft.com/office/officeart/2005/8/layout/pyramid1"/>
    <dgm:cxn modelId="{706A0DEE-8888-9B46-BC60-652B6AD983CC}" type="presParOf" srcId="{D4078411-D5A3-AC48-8DB3-ADA4F574C1B8}" destId="{67C1B10B-AFFA-6F48-B8E5-92D9C2DD5736}" srcOrd="0" destOrd="0" presId="urn:microsoft.com/office/officeart/2005/8/layout/pyramid1"/>
    <dgm:cxn modelId="{3442E233-3CA5-274A-B46A-5068688B0B3A}" type="presParOf" srcId="{67C1B10B-AFFA-6F48-B8E5-92D9C2DD5736}" destId="{E34BF261-8F59-2847-8F8A-5C0F84F13761}" srcOrd="0" destOrd="0" presId="urn:microsoft.com/office/officeart/2005/8/layout/pyramid1"/>
    <dgm:cxn modelId="{040CA9FB-D6FB-734A-A83A-CC4A33991EE6}" type="presParOf" srcId="{67C1B10B-AFFA-6F48-B8E5-92D9C2DD5736}" destId="{25597FD7-8345-0B45-9125-5281B6D8085B}" srcOrd="1" destOrd="0" presId="urn:microsoft.com/office/officeart/2005/8/layout/pyramid1"/>
    <dgm:cxn modelId="{070AC802-99C7-C84C-84AF-44C4F3D931BF}" type="presParOf" srcId="{D4078411-D5A3-AC48-8DB3-ADA4F574C1B8}" destId="{18CAE52F-7E0A-A148-9E0F-8DAD43CB80C1}" srcOrd="1" destOrd="0" presId="urn:microsoft.com/office/officeart/2005/8/layout/pyramid1"/>
    <dgm:cxn modelId="{4F019FBA-7D67-2642-A1B3-0A8BEF58C6FE}" type="presParOf" srcId="{18CAE52F-7E0A-A148-9E0F-8DAD43CB80C1}" destId="{EF682864-08BE-6741-B444-6B3DE67E067D}" srcOrd="0" destOrd="0" presId="urn:microsoft.com/office/officeart/2005/8/layout/pyramid1"/>
    <dgm:cxn modelId="{8677C2E0-DA1D-2E44-AC65-32FBD827ED1C}" type="presParOf" srcId="{18CAE52F-7E0A-A148-9E0F-8DAD43CB80C1}" destId="{597EE2DC-FCEB-0E46-AB9E-4B5E08E5C740}" srcOrd="1" destOrd="0" presId="urn:microsoft.com/office/officeart/2005/8/layout/pyramid1"/>
    <dgm:cxn modelId="{8543E947-51C0-9F41-8D49-C15F5E8AC82F}" type="presParOf" srcId="{D4078411-D5A3-AC48-8DB3-ADA4F574C1B8}" destId="{9829ED89-E15F-464D-99D3-D480B33DCD9C}" srcOrd="2" destOrd="0" presId="urn:microsoft.com/office/officeart/2005/8/layout/pyramid1"/>
    <dgm:cxn modelId="{D7C5BAEC-034A-3C4A-B061-93EE48983F62}" type="presParOf" srcId="{9829ED89-E15F-464D-99D3-D480B33DCD9C}" destId="{B25D4859-B759-AB43-9E95-FA1F5DFE63D0}" srcOrd="0" destOrd="0" presId="urn:microsoft.com/office/officeart/2005/8/layout/pyramid1"/>
    <dgm:cxn modelId="{29D7D991-4D5C-A44A-B55B-07AD691D30E1}" type="presParOf" srcId="{9829ED89-E15F-464D-99D3-D480B33DCD9C}" destId="{8B82F648-B9A3-4E49-B36A-19F34857F48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BF261-8F59-2847-8F8A-5C0F84F13761}">
      <dsp:nvSpPr>
        <dsp:cNvPr id="0" name=""/>
        <dsp:cNvSpPr/>
      </dsp:nvSpPr>
      <dsp:spPr>
        <a:xfrm>
          <a:off x="1894843" y="22409"/>
          <a:ext cx="1872579" cy="1017695"/>
        </a:xfrm>
        <a:prstGeom prst="trapezoid">
          <a:avLst>
            <a:gd name="adj" fmla="val 9200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Presentation layer</a:t>
          </a:r>
        </a:p>
      </dsp:txBody>
      <dsp:txXfrm>
        <a:off x="1894843" y="22409"/>
        <a:ext cx="1872579" cy="1017695"/>
      </dsp:txXfrm>
    </dsp:sp>
    <dsp:sp modelId="{EF682864-08BE-6741-B444-6B3DE67E067D}">
      <dsp:nvSpPr>
        <dsp:cNvPr id="0" name=""/>
        <dsp:cNvSpPr/>
      </dsp:nvSpPr>
      <dsp:spPr>
        <a:xfrm>
          <a:off x="936289" y="1017695"/>
          <a:ext cx="3745158" cy="1017695"/>
        </a:xfrm>
        <a:prstGeom prst="trapezoid">
          <a:avLst>
            <a:gd name="adj" fmla="val 9200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Application layer</a:t>
          </a:r>
        </a:p>
      </dsp:txBody>
      <dsp:txXfrm>
        <a:off x="1591692" y="1017695"/>
        <a:ext cx="2434352" cy="1017695"/>
      </dsp:txXfrm>
    </dsp:sp>
    <dsp:sp modelId="{B25D4859-B759-AB43-9E95-FA1F5DFE63D0}">
      <dsp:nvSpPr>
        <dsp:cNvPr id="0" name=""/>
        <dsp:cNvSpPr/>
      </dsp:nvSpPr>
      <dsp:spPr>
        <a:xfrm>
          <a:off x="0" y="2035390"/>
          <a:ext cx="5617737" cy="1017695"/>
        </a:xfrm>
        <a:prstGeom prst="trapezoid">
          <a:avLst>
            <a:gd name="adj" fmla="val 9200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Data layer</a:t>
          </a:r>
        </a:p>
      </dsp:txBody>
      <dsp:txXfrm>
        <a:off x="983103" y="2035390"/>
        <a:ext cx="3651529" cy="1017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523B-7879-413D-B974-4EA8BAD87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5677C-C4F4-4003-8081-2CA323FE8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DFB6-B844-410B-871F-A9547EC7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5EE92-8782-4771-BBA2-385EC3B1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C773E-0593-4E3E-A921-36876FFE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C9C71CC2-94AB-45BF-B83B-6D0466401F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011" y="4160648"/>
            <a:ext cx="2337977" cy="209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7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5838-557A-4543-B7AE-4E7E6298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BF8E1-259C-46CA-B233-0F947B7C7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DB938-4651-49A6-AD85-87C5B7F2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DE878-AAF8-481F-9EB6-7B3F33BB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2BD8B-7F3E-4F5D-A953-76446966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DCDF4-4D7A-4375-A309-354D24F5A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73EB7-28A0-4361-9CDB-35C28ADE8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066A-E6EE-4F7B-8FC5-BE9B2CAB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6381A-C118-4E62-BF37-EA0EBD62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EB07-AD06-45B6-9855-C8B2A45E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6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FE9E-2EAE-47F7-9BCF-8CE66189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A83C7-1BAA-4632-825D-9DCD8B8E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41AA-741F-4EC6-A497-D1DEB101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A5DD-EB46-4E38-9B93-2ED8D93D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B6A07-A0C0-4565-90CD-83F9F70E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C30AFC61-666A-4D08-AE3C-1B79355EEE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905" y="6176962"/>
            <a:ext cx="76036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0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1F54-45A7-436C-80E0-91459F5E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56C5C-9625-46C6-8DA5-CF58A2EE5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031E8-BC8F-4753-ADB3-A0C48167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9F8A-1350-48EF-BD37-666B5D1E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524A-BFD0-4E76-8617-E50C51C3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5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AE11-2AFB-47A4-890C-4991DBBD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17F6-26BF-477B-80F4-8E1AF6645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06272-9F06-4612-8B6C-5BF50CEC5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1C4EC-9929-4DCE-8A0D-128E9BE0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DA14C-6B80-472E-AE8A-5D71B925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70449-5253-4B20-A1CC-AC367733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8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58E8-F72B-4C5B-B31E-C3907011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8A5-4B13-4A06-872D-F1A32326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C7779-F8D2-4F64-8095-FDFC56CDB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3D80E-A482-4598-B0B0-6FEE61ED8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45DEA-EBE2-463A-92B3-156809288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2383A-BEA2-439D-9016-2DE50621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F060A-F869-4CFC-BEC9-436E45F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742A3-A4B8-4F34-A226-2F317C64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1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7E50-68E4-4AEB-AD2D-D5ED555A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69AFB-C8BF-4C66-A4EA-4147AED4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05508-0742-43E9-BA29-7E405D3D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C142E-3D1A-427B-BA6B-7A453D4E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17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004DB-86FF-4B67-B3C9-DC35E0EC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352AE-C1A3-4B2F-8F0B-8EABFF9C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BA80-BCAF-48E5-8D07-8A059E56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0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D035-D8A0-4FC2-8F79-526FBF59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7B67-0FB4-4620-BBDF-658857E7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D8C51-DF6F-46A4-9232-C95714472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AC53C-DB51-4743-9D99-B8CD2B25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DBC3D-49AC-4011-B820-F3F7EA51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B0DDC-539E-4D00-84DA-89041EC6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BBC2-B05A-46ED-A241-BA9E3E88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BAD30-E81E-48D0-B564-9BBAA4409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F4405-7CFA-4985-B5B7-6189705A0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C5395-E644-4646-8327-ED7327EE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660FA-4807-411B-BA30-E201D828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283C1-EF9F-4823-A56C-8799FE4D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0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978F9-BCFE-4189-A0A8-446CC99C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1A654-BA2D-4FB0-851C-76683F8C5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C5A9-AB1C-4D1E-873E-AB223D54F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1CC1C-E4D1-4E15-90A8-C95BF9B87F70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A757-4B5D-46F4-872F-32AE4B103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E750-2D47-4D77-93E0-297723B38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F43C55-1C86-4C11-A83E-15C62D47465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6"/>
            <a:ext cx="1219200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9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9CD8-14E7-4A95-99DB-B02DBD937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Nazik Araba Heymann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35F16-4A24-4AED-8DB2-DAA4BCFBE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Web Tech Fall 2021 Final Exams</a:t>
            </a:r>
          </a:p>
        </p:txBody>
      </p:sp>
    </p:spTree>
    <p:extLst>
      <p:ext uri="{BB962C8B-B14F-4D97-AF65-F5344CB8AC3E}">
        <p14:creationId xmlns:p14="http://schemas.microsoft.com/office/powerpoint/2010/main" val="174109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5CAFA-01D7-4C9A-B6E2-3E744EA7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599"/>
            <a:ext cx="10515600" cy="2852737"/>
          </a:xfrm>
        </p:spPr>
        <p:txBody>
          <a:bodyPr anchor="b">
            <a:normAutofit fontScale="90000"/>
          </a:bodyPr>
          <a:lstStyle/>
          <a:p>
            <a:r>
              <a:rPr lang="en-US" sz="4200" i="1" dirty="0">
                <a:effectLst/>
              </a:rPr>
              <a:t>Nazik is developing a data powered website to help the Ghana Education Service easily place junior high students in their rightful senior high schools based on their final grades.</a:t>
            </a:r>
            <a:br>
              <a:rPr lang="en-US" sz="4200" i="1" dirty="0">
                <a:effectLst/>
              </a:rPr>
            </a:b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23872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26">
            <a:extLst>
              <a:ext uri="{FF2B5EF4-FFF2-40B4-BE49-F238E27FC236}">
                <a16:creationId xmlns:a16="http://schemas.microsoft.com/office/drawing/2014/main" id="{57EC8ECB-684B-4A65-B563-F2A77E7CD0CA}"/>
              </a:ext>
            </a:extLst>
          </p:cNvPr>
          <p:cNvSpPr/>
          <p:nvPr/>
        </p:nvSpPr>
        <p:spPr>
          <a:xfrm>
            <a:off x="5356888" y="4159076"/>
            <a:ext cx="3494100" cy="19464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4;p26">
            <a:extLst>
              <a:ext uri="{FF2B5EF4-FFF2-40B4-BE49-F238E27FC236}">
                <a16:creationId xmlns:a16="http://schemas.microsoft.com/office/drawing/2014/main" id="{45854F39-C3A4-489F-B694-859EFBCDAE4E}"/>
              </a:ext>
            </a:extLst>
          </p:cNvPr>
          <p:cNvSpPr txBox="1"/>
          <p:nvPr/>
        </p:nvSpPr>
        <p:spPr>
          <a:xfrm>
            <a:off x="5386300" y="4233075"/>
            <a:ext cx="3378900" cy="1561500"/>
          </a:xfrm>
          <a:prstGeom prst="rect">
            <a:avLst/>
          </a:prstGeom>
          <a:solidFill>
            <a:schemeClr val="lt1">
              <a:alpha val="7176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PAYOFF: </a:t>
            </a: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drawn image of the page showing the results of a BECE </a:t>
            </a:r>
            <a:r>
              <a:rPr lang="en-US" sz="12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canidiate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5;p26">
            <a:extLst>
              <a:ext uri="{FF2B5EF4-FFF2-40B4-BE49-F238E27FC236}">
                <a16:creationId xmlns:a16="http://schemas.microsoft.com/office/drawing/2014/main" id="{2EB20A92-289A-4F1B-83EA-557EBD087A84}"/>
              </a:ext>
            </a:extLst>
          </p:cNvPr>
          <p:cNvSpPr/>
          <p:nvPr/>
        </p:nvSpPr>
        <p:spPr>
          <a:xfrm>
            <a:off x="613950" y="4297674"/>
            <a:ext cx="2246700" cy="1946399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6;p26">
            <a:extLst>
              <a:ext uri="{FF2B5EF4-FFF2-40B4-BE49-F238E27FC236}">
                <a16:creationId xmlns:a16="http://schemas.microsoft.com/office/drawing/2014/main" id="{B6422191-D8D6-4EF8-AD22-99BAE3525359}"/>
              </a:ext>
            </a:extLst>
          </p:cNvPr>
          <p:cNvSpPr/>
          <p:nvPr/>
        </p:nvSpPr>
        <p:spPr>
          <a:xfrm>
            <a:off x="2985425" y="4297575"/>
            <a:ext cx="2246700" cy="16692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7;p26">
            <a:extLst>
              <a:ext uri="{FF2B5EF4-FFF2-40B4-BE49-F238E27FC236}">
                <a16:creationId xmlns:a16="http://schemas.microsoft.com/office/drawing/2014/main" id="{ECAEDEC5-3BA7-4814-897E-199FE3D53B02}"/>
              </a:ext>
            </a:extLst>
          </p:cNvPr>
          <p:cNvSpPr/>
          <p:nvPr/>
        </p:nvSpPr>
        <p:spPr>
          <a:xfrm>
            <a:off x="8875950" y="4297575"/>
            <a:ext cx="2246700" cy="16692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28;p26">
            <a:extLst>
              <a:ext uri="{FF2B5EF4-FFF2-40B4-BE49-F238E27FC236}">
                <a16:creationId xmlns:a16="http://schemas.microsoft.com/office/drawing/2014/main" id="{B0376552-4BDD-431F-A63E-87A711EAE56C}"/>
              </a:ext>
            </a:extLst>
          </p:cNvPr>
          <p:cNvSpPr txBox="1">
            <a:spLocks/>
          </p:cNvSpPr>
          <p:nvPr/>
        </p:nvSpPr>
        <p:spPr>
          <a:xfrm>
            <a:off x="0" y="471393"/>
            <a:ext cx="11360150" cy="7637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Placement System</a:t>
            </a:r>
          </a:p>
        </p:txBody>
      </p:sp>
      <p:sp>
        <p:nvSpPr>
          <p:cNvPr id="17" name="Google Shape;129;p26">
            <a:extLst>
              <a:ext uri="{FF2B5EF4-FFF2-40B4-BE49-F238E27FC236}">
                <a16:creationId xmlns:a16="http://schemas.microsoft.com/office/drawing/2014/main" id="{70D74D4C-F466-4D68-B611-FB3F56811959}"/>
              </a:ext>
            </a:extLst>
          </p:cNvPr>
          <p:cNvSpPr/>
          <p:nvPr/>
        </p:nvSpPr>
        <p:spPr>
          <a:xfrm>
            <a:off x="613950" y="1776550"/>
            <a:ext cx="2246700" cy="2351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30;p26">
            <a:extLst>
              <a:ext uri="{FF2B5EF4-FFF2-40B4-BE49-F238E27FC236}">
                <a16:creationId xmlns:a16="http://schemas.microsoft.com/office/drawing/2014/main" id="{89D1F58D-E1F6-4C92-A957-8FDF219B4EC6}"/>
              </a:ext>
            </a:extLst>
          </p:cNvPr>
          <p:cNvSpPr/>
          <p:nvPr/>
        </p:nvSpPr>
        <p:spPr>
          <a:xfrm>
            <a:off x="5342700" y="1217357"/>
            <a:ext cx="3378900" cy="280316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31;p26">
            <a:extLst>
              <a:ext uri="{FF2B5EF4-FFF2-40B4-BE49-F238E27FC236}">
                <a16:creationId xmlns:a16="http://schemas.microsoft.com/office/drawing/2014/main" id="{72D1F283-2A04-4B78-8A09-3A40D4BBD068}"/>
              </a:ext>
            </a:extLst>
          </p:cNvPr>
          <p:cNvSpPr/>
          <p:nvPr/>
        </p:nvSpPr>
        <p:spPr>
          <a:xfrm>
            <a:off x="2978325" y="1789802"/>
            <a:ext cx="2246700" cy="2351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32;p26">
            <a:extLst>
              <a:ext uri="{FF2B5EF4-FFF2-40B4-BE49-F238E27FC236}">
                <a16:creationId xmlns:a16="http://schemas.microsoft.com/office/drawing/2014/main" id="{362BD806-9FF3-4E4F-99B8-E69451D993A2}"/>
              </a:ext>
            </a:extLst>
          </p:cNvPr>
          <p:cNvSpPr/>
          <p:nvPr/>
        </p:nvSpPr>
        <p:spPr>
          <a:xfrm>
            <a:off x="8839280" y="1676685"/>
            <a:ext cx="2317200" cy="2372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33;p26">
            <a:extLst>
              <a:ext uri="{FF2B5EF4-FFF2-40B4-BE49-F238E27FC236}">
                <a16:creationId xmlns:a16="http://schemas.microsoft.com/office/drawing/2014/main" id="{3F4E89E7-ABA2-466A-B1F8-0CA4BEBEDA3D}"/>
              </a:ext>
            </a:extLst>
          </p:cNvPr>
          <p:cNvSpPr txBox="1"/>
          <p:nvPr/>
        </p:nvSpPr>
        <p:spPr>
          <a:xfrm>
            <a:off x="665400" y="4337990"/>
            <a:ext cx="2143800" cy="176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</a:t>
            </a:r>
            <a:endParaRPr lang="en-US" sz="12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GES personnel involved in the placement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JHS students, parents, teachers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34;p26">
            <a:extLst>
              <a:ext uri="{FF2B5EF4-FFF2-40B4-BE49-F238E27FC236}">
                <a16:creationId xmlns:a16="http://schemas.microsoft.com/office/drawing/2014/main" id="{7FCFFFAA-E5F2-46D8-8DAA-857512D7D290}"/>
              </a:ext>
            </a:extLst>
          </p:cNvPr>
          <p:cNvSpPr txBox="1"/>
          <p:nvPr/>
        </p:nvSpPr>
        <p:spPr>
          <a:xfrm>
            <a:off x="3015075" y="4297675"/>
            <a:ext cx="2144100" cy="16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</a:t>
            </a:r>
            <a:endParaRPr lang="en-US" sz="12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website will make checking the results of students and the schools they have been placed in more convenient.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35;p26">
            <a:extLst>
              <a:ext uri="{FF2B5EF4-FFF2-40B4-BE49-F238E27FC236}">
                <a16:creationId xmlns:a16="http://schemas.microsoft.com/office/drawing/2014/main" id="{663C807B-3501-4A1A-B45B-BCE89ED53D86}"/>
              </a:ext>
            </a:extLst>
          </p:cNvPr>
          <p:cNvSpPr txBox="1"/>
          <p:nvPr/>
        </p:nvSpPr>
        <p:spPr>
          <a:xfrm>
            <a:off x="8875975" y="4530330"/>
            <a:ext cx="21438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</a:t>
            </a: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users are better off because they can access all the information concerning their grades and placement from the comfort of their homes.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3C17E489-1FEE-4A03-865C-E194C5677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45" y="1309104"/>
            <a:ext cx="2332385" cy="263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4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AAEF-FFFC-4D02-8E01-3973340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/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2002-6CD1-4A60-B873-4164CDE4C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 the business, organization, or group of people that will use this website.  If a business, describe its products or services and what its purpose is.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roles of the users who will use the website.  One sentence about what they do.  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in the Attendance system the roles are “students”, “faculty” and “faculty interns”.</a:t>
            </a:r>
            <a:b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/>
              <a:t>Roles</a:t>
            </a:r>
          </a:p>
          <a:p>
            <a:pPr marL="0" indent="0">
              <a:buNone/>
            </a:pPr>
            <a:r>
              <a:rPr lang="en-US" sz="1800" dirty="0"/>
              <a:t>Students – Check their results online and in which school they have been placed.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349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30D1-743D-4000-9929-9878F282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Functions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E113-BC91-4D17-8467-AD7ACB606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3- 4 functions that will be built to solve the problem.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C9CCB-0645-41AE-AD6B-DFBBA2F3715F}"/>
              </a:ext>
            </a:extLst>
          </p:cNvPr>
          <p:cNvSpPr txBox="1"/>
          <p:nvPr/>
        </p:nvSpPr>
        <p:spPr>
          <a:xfrm>
            <a:off x="1510748" y="2849217"/>
            <a:ext cx="9342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 candidates to sign up to the site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Place candidates in their </a:t>
            </a:r>
            <a:r>
              <a:rPr lang="en-US" sz="2400"/>
              <a:t>respective schools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 an admin to add and delete users</a:t>
            </a:r>
            <a:endParaRPr lang="en-GH" sz="2400" dirty="0"/>
          </a:p>
        </p:txBody>
      </p:sp>
    </p:spTree>
    <p:extLst>
      <p:ext uri="{BB962C8B-B14F-4D97-AF65-F5344CB8AC3E}">
        <p14:creationId xmlns:p14="http://schemas.microsoft.com/office/powerpoint/2010/main" val="353737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FA18-7093-430E-BD23-BCEBC00B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FB736-92A0-43AE-AB02-51FB31B76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1634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Image of 3 tier architecture and how they connect, programing languages for each tier and why, other technologies (frameworks,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0FFD38-DCE3-A746-9D9B-B9265D3777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635188"/>
              </p:ext>
            </p:extLst>
          </p:nvPr>
        </p:nvGraphicFramePr>
        <p:xfrm>
          <a:off x="1074018" y="3123877"/>
          <a:ext cx="5617737" cy="3053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C1DDC7-C490-429A-93D5-83F9889D63F8}"/>
              </a:ext>
            </a:extLst>
          </p:cNvPr>
          <p:cNvSpPr txBox="1"/>
          <p:nvPr/>
        </p:nvSpPr>
        <p:spPr>
          <a:xfrm>
            <a:off x="4738244" y="3429000"/>
            <a:ext cx="3173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&lt; ----- </a:t>
            </a:r>
            <a:r>
              <a:rPr lang="en-GH" dirty="0"/>
              <a:t>HTML, CSS, </a:t>
            </a:r>
            <a:r>
              <a:rPr lang="en-GH" dirty="0" err="1"/>
              <a:t>Javascript</a:t>
            </a:r>
            <a:endParaRPr lang="en-G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2F413-01C9-4B26-9D76-3E361AF177AE}"/>
              </a:ext>
            </a:extLst>
          </p:cNvPr>
          <p:cNvSpPr txBox="1"/>
          <p:nvPr/>
        </p:nvSpPr>
        <p:spPr>
          <a:xfrm>
            <a:off x="5960166" y="4433649"/>
            <a:ext cx="1659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&lt; ----- </a:t>
            </a:r>
            <a:r>
              <a:rPr lang="en-GH" dirty="0"/>
              <a:t>PHP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D2910-CF23-4DF9-B36C-CCAF64F9282E}"/>
              </a:ext>
            </a:extLst>
          </p:cNvPr>
          <p:cNvSpPr txBox="1"/>
          <p:nvPr/>
        </p:nvSpPr>
        <p:spPr>
          <a:xfrm>
            <a:off x="6448988" y="5522676"/>
            <a:ext cx="1659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&lt; ------</a:t>
            </a:r>
            <a:r>
              <a:rPr lang="en-GH" dirty="0"/>
              <a:t>MySQL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B3FD5-DEB4-46B3-854D-B2ECC3576EE7}"/>
              </a:ext>
            </a:extLst>
          </p:cNvPr>
          <p:cNvSpPr txBox="1"/>
          <p:nvPr/>
        </p:nvSpPr>
        <p:spPr>
          <a:xfrm>
            <a:off x="9054548" y="2725489"/>
            <a:ext cx="30121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dirty="0"/>
              <a:t>The presentation layer is where the end user interacts with the application by viewing and entering information into the </a:t>
            </a:r>
            <a:r>
              <a:rPr lang="en-GH" i="1" dirty="0"/>
              <a:t>system</a:t>
            </a:r>
            <a:r>
              <a:rPr lang="en-GH" dirty="0"/>
              <a:t>.</a:t>
            </a:r>
          </a:p>
          <a:p>
            <a:r>
              <a:rPr lang="en-GH" dirty="0"/>
              <a:t>The application layer is where the information processing takes place.</a:t>
            </a:r>
          </a:p>
          <a:p>
            <a:r>
              <a:rPr lang="en-GH" dirty="0"/>
              <a:t>The data layer is where data related to the application is stored.</a:t>
            </a: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12700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923D41"/>
      </a:dk2>
      <a:lt2>
        <a:srgbClr val="AAC3EC"/>
      </a:lt2>
      <a:accent1>
        <a:srgbClr val="4472C4"/>
      </a:accent1>
      <a:accent2>
        <a:srgbClr val="C56728"/>
      </a:accent2>
      <a:accent3>
        <a:srgbClr val="A5A5A5"/>
      </a:accent3>
      <a:accent4>
        <a:srgbClr val="FFC000"/>
      </a:accent4>
      <a:accent5>
        <a:srgbClr val="5B9BD5"/>
      </a:accent5>
      <a:accent6>
        <a:srgbClr val="C09B7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43679034-79EA-4C15-9A71-1EF1E1074EAF}" vid="{7FD254AA-BBEA-4868-8697-6021C48FED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348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Nazik Araba Heymann</vt:lpstr>
      <vt:lpstr>Nazik is developing a data powered website to help the Ghana Education Service easily place junior high students in their rightful senior high schools based on their final grades. </vt:lpstr>
      <vt:lpstr>PowerPoint Presentation</vt:lpstr>
      <vt:lpstr>User / Customer</vt:lpstr>
      <vt:lpstr>Main Functions of the Website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&lt;Letter&gt;</dc:title>
  <dc:creator>Todd Warren</dc:creator>
  <cp:lastModifiedBy>Nazik Araba Heymann</cp:lastModifiedBy>
  <cp:revision>8</cp:revision>
  <dcterms:created xsi:type="dcterms:W3CDTF">2020-09-23T20:07:55Z</dcterms:created>
  <dcterms:modified xsi:type="dcterms:W3CDTF">2021-12-10T23:49:00Z</dcterms:modified>
</cp:coreProperties>
</file>