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7" r:id="rId3"/>
    <p:sldId id="259" r:id="rId4"/>
    <p:sldId id="258" r:id="rId5"/>
    <p:sldId id="289"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61" r:id="rId35"/>
  </p:sldIdLst>
  <p:sldSz cx="12192000" cy="6858000"/>
  <p:notesSz cx="6858000" cy="9144000"/>
  <p:custDataLst>
    <p:tags r:id="rId3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79" autoAdjust="0"/>
    <p:restoredTop sz="94660"/>
  </p:normalViewPr>
  <p:slideViewPr>
    <p:cSldViewPr snapToGrid="0">
      <p:cViewPr varScale="1">
        <p:scale>
          <a:sx n="81" d="100"/>
          <a:sy n="81" d="100"/>
        </p:scale>
        <p:origin x="14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0B1C2C-043E-4AAA-85A0-100F34A45D96}" type="datetimeFigureOut">
              <a:rPr lang="en-ID" smtClean="0"/>
              <a:t>20/12/2022</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C4E13-796A-4174-BB95-03B07C11FF5D}" type="slidenum">
              <a:rPr lang="en-ID" smtClean="0"/>
              <a:t>‹#›</a:t>
            </a:fld>
            <a:endParaRPr lang="en-ID"/>
          </a:p>
        </p:txBody>
      </p:sp>
    </p:spTree>
    <p:extLst>
      <p:ext uri="{BB962C8B-B14F-4D97-AF65-F5344CB8AC3E}">
        <p14:creationId xmlns:p14="http://schemas.microsoft.com/office/powerpoint/2010/main" val="1689457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828C4E13-796A-4174-BB95-03B07C11FF5D}" type="slidenum">
              <a:rPr lang="en-ID" smtClean="0"/>
              <a:t>1</a:t>
            </a:fld>
            <a:endParaRPr lang="en-ID"/>
          </a:p>
        </p:txBody>
      </p:sp>
    </p:spTree>
    <p:extLst>
      <p:ext uri="{BB962C8B-B14F-4D97-AF65-F5344CB8AC3E}">
        <p14:creationId xmlns:p14="http://schemas.microsoft.com/office/powerpoint/2010/main" val="42168311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828C4E13-796A-4174-BB95-03B07C11FF5D}" type="slidenum">
              <a:rPr lang="en-ID" smtClean="0"/>
              <a:t>10</a:t>
            </a:fld>
            <a:endParaRPr lang="en-ID"/>
          </a:p>
        </p:txBody>
      </p:sp>
    </p:spTree>
    <p:extLst>
      <p:ext uri="{BB962C8B-B14F-4D97-AF65-F5344CB8AC3E}">
        <p14:creationId xmlns:p14="http://schemas.microsoft.com/office/powerpoint/2010/main" val="31363474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828C4E13-796A-4174-BB95-03B07C11FF5D}" type="slidenum">
              <a:rPr lang="en-ID" smtClean="0"/>
              <a:t>11</a:t>
            </a:fld>
            <a:endParaRPr lang="en-ID"/>
          </a:p>
        </p:txBody>
      </p:sp>
    </p:spTree>
    <p:extLst>
      <p:ext uri="{BB962C8B-B14F-4D97-AF65-F5344CB8AC3E}">
        <p14:creationId xmlns:p14="http://schemas.microsoft.com/office/powerpoint/2010/main" val="26938692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828C4E13-796A-4174-BB95-03B07C11FF5D}" type="slidenum">
              <a:rPr lang="en-ID" smtClean="0"/>
              <a:t>12</a:t>
            </a:fld>
            <a:endParaRPr lang="en-ID"/>
          </a:p>
        </p:txBody>
      </p:sp>
    </p:spTree>
    <p:extLst>
      <p:ext uri="{BB962C8B-B14F-4D97-AF65-F5344CB8AC3E}">
        <p14:creationId xmlns:p14="http://schemas.microsoft.com/office/powerpoint/2010/main" val="22623838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828C4E13-796A-4174-BB95-03B07C11FF5D}" type="slidenum">
              <a:rPr lang="en-ID" smtClean="0"/>
              <a:t>13</a:t>
            </a:fld>
            <a:endParaRPr lang="en-ID"/>
          </a:p>
        </p:txBody>
      </p:sp>
    </p:spTree>
    <p:extLst>
      <p:ext uri="{BB962C8B-B14F-4D97-AF65-F5344CB8AC3E}">
        <p14:creationId xmlns:p14="http://schemas.microsoft.com/office/powerpoint/2010/main" val="37708926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828C4E13-796A-4174-BB95-03B07C11FF5D}" type="slidenum">
              <a:rPr lang="en-ID" smtClean="0"/>
              <a:t>14</a:t>
            </a:fld>
            <a:endParaRPr lang="en-ID"/>
          </a:p>
        </p:txBody>
      </p:sp>
    </p:spTree>
    <p:extLst>
      <p:ext uri="{BB962C8B-B14F-4D97-AF65-F5344CB8AC3E}">
        <p14:creationId xmlns:p14="http://schemas.microsoft.com/office/powerpoint/2010/main" val="24892368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828C4E13-796A-4174-BB95-03B07C11FF5D}" type="slidenum">
              <a:rPr lang="en-ID" smtClean="0"/>
              <a:t>15</a:t>
            </a:fld>
            <a:endParaRPr lang="en-ID"/>
          </a:p>
        </p:txBody>
      </p:sp>
    </p:spTree>
    <p:extLst>
      <p:ext uri="{BB962C8B-B14F-4D97-AF65-F5344CB8AC3E}">
        <p14:creationId xmlns:p14="http://schemas.microsoft.com/office/powerpoint/2010/main" val="33378950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828C4E13-796A-4174-BB95-03B07C11FF5D}" type="slidenum">
              <a:rPr lang="en-ID" smtClean="0"/>
              <a:t>16</a:t>
            </a:fld>
            <a:endParaRPr lang="en-ID"/>
          </a:p>
        </p:txBody>
      </p:sp>
    </p:spTree>
    <p:extLst>
      <p:ext uri="{BB962C8B-B14F-4D97-AF65-F5344CB8AC3E}">
        <p14:creationId xmlns:p14="http://schemas.microsoft.com/office/powerpoint/2010/main" val="27262995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828C4E13-796A-4174-BB95-03B07C11FF5D}" type="slidenum">
              <a:rPr lang="en-ID" smtClean="0"/>
              <a:t>17</a:t>
            </a:fld>
            <a:endParaRPr lang="en-ID"/>
          </a:p>
        </p:txBody>
      </p:sp>
    </p:spTree>
    <p:extLst>
      <p:ext uri="{BB962C8B-B14F-4D97-AF65-F5344CB8AC3E}">
        <p14:creationId xmlns:p14="http://schemas.microsoft.com/office/powerpoint/2010/main" val="21759936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828C4E13-796A-4174-BB95-03B07C11FF5D}" type="slidenum">
              <a:rPr lang="en-ID" smtClean="0"/>
              <a:t>18</a:t>
            </a:fld>
            <a:endParaRPr lang="en-ID"/>
          </a:p>
        </p:txBody>
      </p:sp>
    </p:spTree>
    <p:extLst>
      <p:ext uri="{BB962C8B-B14F-4D97-AF65-F5344CB8AC3E}">
        <p14:creationId xmlns:p14="http://schemas.microsoft.com/office/powerpoint/2010/main" val="23068313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828C4E13-796A-4174-BB95-03B07C11FF5D}" type="slidenum">
              <a:rPr lang="en-ID" smtClean="0"/>
              <a:t>19</a:t>
            </a:fld>
            <a:endParaRPr lang="en-ID"/>
          </a:p>
        </p:txBody>
      </p:sp>
    </p:spTree>
    <p:extLst>
      <p:ext uri="{BB962C8B-B14F-4D97-AF65-F5344CB8AC3E}">
        <p14:creationId xmlns:p14="http://schemas.microsoft.com/office/powerpoint/2010/main" val="2506875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828C4E13-796A-4174-BB95-03B07C11FF5D}" type="slidenum">
              <a:rPr lang="en-ID" smtClean="0"/>
              <a:t>2</a:t>
            </a:fld>
            <a:endParaRPr lang="en-ID"/>
          </a:p>
        </p:txBody>
      </p:sp>
    </p:spTree>
    <p:extLst>
      <p:ext uri="{BB962C8B-B14F-4D97-AF65-F5344CB8AC3E}">
        <p14:creationId xmlns:p14="http://schemas.microsoft.com/office/powerpoint/2010/main" val="33247780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828C4E13-796A-4174-BB95-03B07C11FF5D}" type="slidenum">
              <a:rPr lang="en-ID" smtClean="0"/>
              <a:t>20</a:t>
            </a:fld>
            <a:endParaRPr lang="en-ID"/>
          </a:p>
        </p:txBody>
      </p:sp>
    </p:spTree>
    <p:extLst>
      <p:ext uri="{BB962C8B-B14F-4D97-AF65-F5344CB8AC3E}">
        <p14:creationId xmlns:p14="http://schemas.microsoft.com/office/powerpoint/2010/main" val="31287777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828C4E13-796A-4174-BB95-03B07C11FF5D}" type="slidenum">
              <a:rPr lang="en-ID" smtClean="0"/>
              <a:t>21</a:t>
            </a:fld>
            <a:endParaRPr lang="en-ID"/>
          </a:p>
        </p:txBody>
      </p:sp>
    </p:spTree>
    <p:extLst>
      <p:ext uri="{BB962C8B-B14F-4D97-AF65-F5344CB8AC3E}">
        <p14:creationId xmlns:p14="http://schemas.microsoft.com/office/powerpoint/2010/main" val="9726802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828C4E13-796A-4174-BB95-03B07C11FF5D}" type="slidenum">
              <a:rPr lang="en-ID" smtClean="0"/>
              <a:t>22</a:t>
            </a:fld>
            <a:endParaRPr lang="en-ID"/>
          </a:p>
        </p:txBody>
      </p:sp>
    </p:spTree>
    <p:extLst>
      <p:ext uri="{BB962C8B-B14F-4D97-AF65-F5344CB8AC3E}">
        <p14:creationId xmlns:p14="http://schemas.microsoft.com/office/powerpoint/2010/main" val="17516766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828C4E13-796A-4174-BB95-03B07C11FF5D}" type="slidenum">
              <a:rPr lang="en-ID" smtClean="0"/>
              <a:t>23</a:t>
            </a:fld>
            <a:endParaRPr lang="en-ID"/>
          </a:p>
        </p:txBody>
      </p:sp>
    </p:spTree>
    <p:extLst>
      <p:ext uri="{BB962C8B-B14F-4D97-AF65-F5344CB8AC3E}">
        <p14:creationId xmlns:p14="http://schemas.microsoft.com/office/powerpoint/2010/main" val="26820909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828C4E13-796A-4174-BB95-03B07C11FF5D}" type="slidenum">
              <a:rPr lang="en-ID" smtClean="0"/>
              <a:t>24</a:t>
            </a:fld>
            <a:endParaRPr lang="en-ID"/>
          </a:p>
        </p:txBody>
      </p:sp>
    </p:spTree>
    <p:extLst>
      <p:ext uri="{BB962C8B-B14F-4D97-AF65-F5344CB8AC3E}">
        <p14:creationId xmlns:p14="http://schemas.microsoft.com/office/powerpoint/2010/main" val="24272574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828C4E13-796A-4174-BB95-03B07C11FF5D}" type="slidenum">
              <a:rPr lang="en-ID" smtClean="0"/>
              <a:t>25</a:t>
            </a:fld>
            <a:endParaRPr lang="en-ID"/>
          </a:p>
        </p:txBody>
      </p:sp>
    </p:spTree>
    <p:extLst>
      <p:ext uri="{BB962C8B-B14F-4D97-AF65-F5344CB8AC3E}">
        <p14:creationId xmlns:p14="http://schemas.microsoft.com/office/powerpoint/2010/main" val="7638925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828C4E13-796A-4174-BB95-03B07C11FF5D}" type="slidenum">
              <a:rPr lang="en-ID" smtClean="0"/>
              <a:t>26</a:t>
            </a:fld>
            <a:endParaRPr lang="en-ID"/>
          </a:p>
        </p:txBody>
      </p:sp>
    </p:spTree>
    <p:extLst>
      <p:ext uri="{BB962C8B-B14F-4D97-AF65-F5344CB8AC3E}">
        <p14:creationId xmlns:p14="http://schemas.microsoft.com/office/powerpoint/2010/main" val="41017462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828C4E13-796A-4174-BB95-03B07C11FF5D}" type="slidenum">
              <a:rPr lang="en-ID" smtClean="0"/>
              <a:t>27</a:t>
            </a:fld>
            <a:endParaRPr lang="en-ID"/>
          </a:p>
        </p:txBody>
      </p:sp>
    </p:spTree>
    <p:extLst>
      <p:ext uri="{BB962C8B-B14F-4D97-AF65-F5344CB8AC3E}">
        <p14:creationId xmlns:p14="http://schemas.microsoft.com/office/powerpoint/2010/main" val="25822322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828C4E13-796A-4174-BB95-03B07C11FF5D}" type="slidenum">
              <a:rPr lang="en-ID" smtClean="0"/>
              <a:t>28</a:t>
            </a:fld>
            <a:endParaRPr lang="en-ID"/>
          </a:p>
        </p:txBody>
      </p:sp>
    </p:spTree>
    <p:extLst>
      <p:ext uri="{BB962C8B-B14F-4D97-AF65-F5344CB8AC3E}">
        <p14:creationId xmlns:p14="http://schemas.microsoft.com/office/powerpoint/2010/main" val="28061655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828C4E13-796A-4174-BB95-03B07C11FF5D}" type="slidenum">
              <a:rPr lang="en-ID" smtClean="0"/>
              <a:t>29</a:t>
            </a:fld>
            <a:endParaRPr lang="en-ID"/>
          </a:p>
        </p:txBody>
      </p:sp>
    </p:spTree>
    <p:extLst>
      <p:ext uri="{BB962C8B-B14F-4D97-AF65-F5344CB8AC3E}">
        <p14:creationId xmlns:p14="http://schemas.microsoft.com/office/powerpoint/2010/main" val="2527180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828C4E13-796A-4174-BB95-03B07C11FF5D}" type="slidenum">
              <a:rPr lang="en-ID" smtClean="0"/>
              <a:t>3</a:t>
            </a:fld>
            <a:endParaRPr lang="en-ID"/>
          </a:p>
        </p:txBody>
      </p:sp>
    </p:spTree>
    <p:extLst>
      <p:ext uri="{BB962C8B-B14F-4D97-AF65-F5344CB8AC3E}">
        <p14:creationId xmlns:p14="http://schemas.microsoft.com/office/powerpoint/2010/main" val="20181329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828C4E13-796A-4174-BB95-03B07C11FF5D}" type="slidenum">
              <a:rPr lang="en-ID" smtClean="0"/>
              <a:t>30</a:t>
            </a:fld>
            <a:endParaRPr lang="en-ID"/>
          </a:p>
        </p:txBody>
      </p:sp>
    </p:spTree>
    <p:extLst>
      <p:ext uri="{BB962C8B-B14F-4D97-AF65-F5344CB8AC3E}">
        <p14:creationId xmlns:p14="http://schemas.microsoft.com/office/powerpoint/2010/main" val="3860879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828C4E13-796A-4174-BB95-03B07C11FF5D}" type="slidenum">
              <a:rPr lang="en-ID" smtClean="0"/>
              <a:t>31</a:t>
            </a:fld>
            <a:endParaRPr lang="en-ID"/>
          </a:p>
        </p:txBody>
      </p:sp>
    </p:spTree>
    <p:extLst>
      <p:ext uri="{BB962C8B-B14F-4D97-AF65-F5344CB8AC3E}">
        <p14:creationId xmlns:p14="http://schemas.microsoft.com/office/powerpoint/2010/main" val="9056982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828C4E13-796A-4174-BB95-03B07C11FF5D}" type="slidenum">
              <a:rPr lang="en-ID" smtClean="0"/>
              <a:t>32</a:t>
            </a:fld>
            <a:endParaRPr lang="en-ID"/>
          </a:p>
        </p:txBody>
      </p:sp>
    </p:spTree>
    <p:extLst>
      <p:ext uri="{BB962C8B-B14F-4D97-AF65-F5344CB8AC3E}">
        <p14:creationId xmlns:p14="http://schemas.microsoft.com/office/powerpoint/2010/main" val="19497631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828C4E13-796A-4174-BB95-03B07C11FF5D}" type="slidenum">
              <a:rPr lang="en-ID" smtClean="0"/>
              <a:t>33</a:t>
            </a:fld>
            <a:endParaRPr lang="en-ID"/>
          </a:p>
        </p:txBody>
      </p:sp>
    </p:spTree>
    <p:extLst>
      <p:ext uri="{BB962C8B-B14F-4D97-AF65-F5344CB8AC3E}">
        <p14:creationId xmlns:p14="http://schemas.microsoft.com/office/powerpoint/2010/main" val="30160871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828C4E13-796A-4174-BB95-03B07C11FF5D}" type="slidenum">
              <a:rPr lang="en-ID" smtClean="0"/>
              <a:t>34</a:t>
            </a:fld>
            <a:endParaRPr lang="en-ID"/>
          </a:p>
        </p:txBody>
      </p:sp>
    </p:spTree>
    <p:extLst>
      <p:ext uri="{BB962C8B-B14F-4D97-AF65-F5344CB8AC3E}">
        <p14:creationId xmlns:p14="http://schemas.microsoft.com/office/powerpoint/2010/main" val="13616302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828C4E13-796A-4174-BB95-03B07C11FF5D}" type="slidenum">
              <a:rPr lang="en-ID" smtClean="0"/>
              <a:t>4</a:t>
            </a:fld>
            <a:endParaRPr lang="en-ID"/>
          </a:p>
        </p:txBody>
      </p:sp>
    </p:spTree>
    <p:extLst>
      <p:ext uri="{BB962C8B-B14F-4D97-AF65-F5344CB8AC3E}">
        <p14:creationId xmlns:p14="http://schemas.microsoft.com/office/powerpoint/2010/main" val="518920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828C4E13-796A-4174-BB95-03B07C11FF5D}" type="slidenum">
              <a:rPr lang="en-ID" smtClean="0"/>
              <a:t>5</a:t>
            </a:fld>
            <a:endParaRPr lang="en-ID"/>
          </a:p>
        </p:txBody>
      </p:sp>
    </p:spTree>
    <p:extLst>
      <p:ext uri="{BB962C8B-B14F-4D97-AF65-F5344CB8AC3E}">
        <p14:creationId xmlns:p14="http://schemas.microsoft.com/office/powerpoint/2010/main" val="38651017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828C4E13-796A-4174-BB95-03B07C11FF5D}" type="slidenum">
              <a:rPr lang="en-ID" smtClean="0"/>
              <a:t>6</a:t>
            </a:fld>
            <a:endParaRPr lang="en-ID"/>
          </a:p>
        </p:txBody>
      </p:sp>
    </p:spTree>
    <p:extLst>
      <p:ext uri="{BB962C8B-B14F-4D97-AF65-F5344CB8AC3E}">
        <p14:creationId xmlns:p14="http://schemas.microsoft.com/office/powerpoint/2010/main" val="40012877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828C4E13-796A-4174-BB95-03B07C11FF5D}" type="slidenum">
              <a:rPr lang="en-ID" smtClean="0"/>
              <a:t>7</a:t>
            </a:fld>
            <a:endParaRPr lang="en-ID"/>
          </a:p>
        </p:txBody>
      </p:sp>
    </p:spTree>
    <p:extLst>
      <p:ext uri="{BB962C8B-B14F-4D97-AF65-F5344CB8AC3E}">
        <p14:creationId xmlns:p14="http://schemas.microsoft.com/office/powerpoint/2010/main" val="3818757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828C4E13-796A-4174-BB95-03B07C11FF5D}" type="slidenum">
              <a:rPr lang="en-ID" smtClean="0"/>
              <a:t>8</a:t>
            </a:fld>
            <a:endParaRPr lang="en-ID"/>
          </a:p>
        </p:txBody>
      </p:sp>
    </p:spTree>
    <p:extLst>
      <p:ext uri="{BB962C8B-B14F-4D97-AF65-F5344CB8AC3E}">
        <p14:creationId xmlns:p14="http://schemas.microsoft.com/office/powerpoint/2010/main" val="34065264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828C4E13-796A-4174-BB95-03B07C11FF5D}" type="slidenum">
              <a:rPr lang="en-ID" smtClean="0"/>
              <a:t>9</a:t>
            </a:fld>
            <a:endParaRPr lang="en-ID"/>
          </a:p>
        </p:txBody>
      </p:sp>
    </p:spTree>
    <p:extLst>
      <p:ext uri="{BB962C8B-B14F-4D97-AF65-F5344CB8AC3E}">
        <p14:creationId xmlns:p14="http://schemas.microsoft.com/office/powerpoint/2010/main" val="2840567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6016C-E6EC-568E-1AB4-166AD7DEF6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17C040E1-4F89-1F09-7543-BEF52D0379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CA693BDB-0DF7-A235-F4C1-6DB8A51A26DC}"/>
              </a:ext>
            </a:extLst>
          </p:cNvPr>
          <p:cNvSpPr>
            <a:spLocks noGrp="1"/>
          </p:cNvSpPr>
          <p:nvPr>
            <p:ph type="dt" sz="half" idx="10"/>
          </p:nvPr>
        </p:nvSpPr>
        <p:spPr/>
        <p:txBody>
          <a:bodyPr/>
          <a:lstStyle/>
          <a:p>
            <a:fld id="{C7968C1C-EBD0-491B-9696-4A7AE8B0C444}" type="datetimeFigureOut">
              <a:rPr lang="en-ID" smtClean="0"/>
              <a:t>20/12/2022</a:t>
            </a:fld>
            <a:endParaRPr lang="en-ID"/>
          </a:p>
        </p:txBody>
      </p:sp>
      <p:sp>
        <p:nvSpPr>
          <p:cNvPr id="5" name="Footer Placeholder 4">
            <a:extLst>
              <a:ext uri="{FF2B5EF4-FFF2-40B4-BE49-F238E27FC236}">
                <a16:creationId xmlns:a16="http://schemas.microsoft.com/office/drawing/2014/main" id="{12872E46-1E74-AB07-534C-96578A428713}"/>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26C43377-589B-94D2-9CE7-554B817AB3FE}"/>
              </a:ext>
            </a:extLst>
          </p:cNvPr>
          <p:cNvSpPr>
            <a:spLocks noGrp="1"/>
          </p:cNvSpPr>
          <p:nvPr>
            <p:ph type="sldNum" sz="quarter" idx="12"/>
          </p:nvPr>
        </p:nvSpPr>
        <p:spPr/>
        <p:txBody>
          <a:bodyPr/>
          <a:lstStyle/>
          <a:p>
            <a:fld id="{81BB8659-DF59-4786-BCCA-85C37BD1D369}" type="slidenum">
              <a:rPr lang="en-ID" smtClean="0"/>
              <a:t>‹#›</a:t>
            </a:fld>
            <a:endParaRPr lang="en-ID"/>
          </a:p>
        </p:txBody>
      </p:sp>
    </p:spTree>
    <p:extLst>
      <p:ext uri="{BB962C8B-B14F-4D97-AF65-F5344CB8AC3E}">
        <p14:creationId xmlns:p14="http://schemas.microsoft.com/office/powerpoint/2010/main" val="2247593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D67C1-7593-4A78-00DE-35C8F6CF59DC}"/>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20407249-8159-C366-0A00-99C3CE3863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48797467-1A89-4632-5718-2AF1B296E45D}"/>
              </a:ext>
            </a:extLst>
          </p:cNvPr>
          <p:cNvSpPr>
            <a:spLocks noGrp="1"/>
          </p:cNvSpPr>
          <p:nvPr>
            <p:ph type="dt" sz="half" idx="10"/>
          </p:nvPr>
        </p:nvSpPr>
        <p:spPr/>
        <p:txBody>
          <a:bodyPr/>
          <a:lstStyle/>
          <a:p>
            <a:fld id="{C7968C1C-EBD0-491B-9696-4A7AE8B0C444}" type="datetimeFigureOut">
              <a:rPr lang="en-ID" smtClean="0"/>
              <a:t>20/12/2022</a:t>
            </a:fld>
            <a:endParaRPr lang="en-ID"/>
          </a:p>
        </p:txBody>
      </p:sp>
      <p:sp>
        <p:nvSpPr>
          <p:cNvPr id="5" name="Footer Placeholder 4">
            <a:extLst>
              <a:ext uri="{FF2B5EF4-FFF2-40B4-BE49-F238E27FC236}">
                <a16:creationId xmlns:a16="http://schemas.microsoft.com/office/drawing/2014/main" id="{D37F05EE-F4D2-D60E-28CE-496CC790EA4B}"/>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CAED6546-2BC0-FAE7-6E57-7F3D39D44530}"/>
              </a:ext>
            </a:extLst>
          </p:cNvPr>
          <p:cNvSpPr>
            <a:spLocks noGrp="1"/>
          </p:cNvSpPr>
          <p:nvPr>
            <p:ph type="sldNum" sz="quarter" idx="12"/>
          </p:nvPr>
        </p:nvSpPr>
        <p:spPr/>
        <p:txBody>
          <a:bodyPr/>
          <a:lstStyle/>
          <a:p>
            <a:fld id="{81BB8659-DF59-4786-BCCA-85C37BD1D369}" type="slidenum">
              <a:rPr lang="en-ID" smtClean="0"/>
              <a:t>‹#›</a:t>
            </a:fld>
            <a:endParaRPr lang="en-ID"/>
          </a:p>
        </p:txBody>
      </p:sp>
    </p:spTree>
    <p:extLst>
      <p:ext uri="{BB962C8B-B14F-4D97-AF65-F5344CB8AC3E}">
        <p14:creationId xmlns:p14="http://schemas.microsoft.com/office/powerpoint/2010/main" val="1640065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3B00C4-FE5F-F6D3-0034-5641834B95D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2DEBA8AA-FF56-7FE2-834D-4B5446252C1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51339265-008D-B25A-07E6-22D1430F0210}"/>
              </a:ext>
            </a:extLst>
          </p:cNvPr>
          <p:cNvSpPr>
            <a:spLocks noGrp="1"/>
          </p:cNvSpPr>
          <p:nvPr>
            <p:ph type="dt" sz="half" idx="10"/>
          </p:nvPr>
        </p:nvSpPr>
        <p:spPr/>
        <p:txBody>
          <a:bodyPr/>
          <a:lstStyle/>
          <a:p>
            <a:fld id="{C7968C1C-EBD0-491B-9696-4A7AE8B0C444}" type="datetimeFigureOut">
              <a:rPr lang="en-ID" smtClean="0"/>
              <a:t>20/12/2022</a:t>
            </a:fld>
            <a:endParaRPr lang="en-ID"/>
          </a:p>
        </p:txBody>
      </p:sp>
      <p:sp>
        <p:nvSpPr>
          <p:cNvPr id="5" name="Footer Placeholder 4">
            <a:extLst>
              <a:ext uri="{FF2B5EF4-FFF2-40B4-BE49-F238E27FC236}">
                <a16:creationId xmlns:a16="http://schemas.microsoft.com/office/drawing/2014/main" id="{22E8DBEB-3687-C7F7-AE65-1164F620D94A}"/>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CBCADC2A-FF91-AD71-E8D7-99509711FB52}"/>
              </a:ext>
            </a:extLst>
          </p:cNvPr>
          <p:cNvSpPr>
            <a:spLocks noGrp="1"/>
          </p:cNvSpPr>
          <p:nvPr>
            <p:ph type="sldNum" sz="quarter" idx="12"/>
          </p:nvPr>
        </p:nvSpPr>
        <p:spPr/>
        <p:txBody>
          <a:bodyPr/>
          <a:lstStyle/>
          <a:p>
            <a:fld id="{81BB8659-DF59-4786-BCCA-85C37BD1D369}" type="slidenum">
              <a:rPr lang="en-ID" smtClean="0"/>
              <a:t>‹#›</a:t>
            </a:fld>
            <a:endParaRPr lang="en-ID"/>
          </a:p>
        </p:txBody>
      </p:sp>
    </p:spTree>
    <p:extLst>
      <p:ext uri="{BB962C8B-B14F-4D97-AF65-F5344CB8AC3E}">
        <p14:creationId xmlns:p14="http://schemas.microsoft.com/office/powerpoint/2010/main" val="691670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BF9F3-D9C1-B359-0A8B-5B3F6BE96138}"/>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A99E9855-F2A6-6B18-8B00-80F3957922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749E4759-212C-E07C-CD89-1904CD8A879D}"/>
              </a:ext>
            </a:extLst>
          </p:cNvPr>
          <p:cNvSpPr>
            <a:spLocks noGrp="1"/>
          </p:cNvSpPr>
          <p:nvPr>
            <p:ph type="dt" sz="half" idx="10"/>
          </p:nvPr>
        </p:nvSpPr>
        <p:spPr/>
        <p:txBody>
          <a:bodyPr/>
          <a:lstStyle/>
          <a:p>
            <a:fld id="{C7968C1C-EBD0-491B-9696-4A7AE8B0C444}" type="datetimeFigureOut">
              <a:rPr lang="en-ID" smtClean="0"/>
              <a:t>20/12/2022</a:t>
            </a:fld>
            <a:endParaRPr lang="en-ID"/>
          </a:p>
        </p:txBody>
      </p:sp>
      <p:sp>
        <p:nvSpPr>
          <p:cNvPr id="5" name="Footer Placeholder 4">
            <a:extLst>
              <a:ext uri="{FF2B5EF4-FFF2-40B4-BE49-F238E27FC236}">
                <a16:creationId xmlns:a16="http://schemas.microsoft.com/office/drawing/2014/main" id="{0973C42E-D850-C2A6-9725-DAD1152A5668}"/>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24026910-E234-A8C6-BBCE-9C2C13E8A4DD}"/>
              </a:ext>
            </a:extLst>
          </p:cNvPr>
          <p:cNvSpPr>
            <a:spLocks noGrp="1"/>
          </p:cNvSpPr>
          <p:nvPr>
            <p:ph type="sldNum" sz="quarter" idx="12"/>
          </p:nvPr>
        </p:nvSpPr>
        <p:spPr/>
        <p:txBody>
          <a:bodyPr/>
          <a:lstStyle/>
          <a:p>
            <a:fld id="{81BB8659-DF59-4786-BCCA-85C37BD1D369}" type="slidenum">
              <a:rPr lang="en-ID" smtClean="0"/>
              <a:t>‹#›</a:t>
            </a:fld>
            <a:endParaRPr lang="en-ID"/>
          </a:p>
        </p:txBody>
      </p:sp>
    </p:spTree>
    <p:extLst>
      <p:ext uri="{BB962C8B-B14F-4D97-AF65-F5344CB8AC3E}">
        <p14:creationId xmlns:p14="http://schemas.microsoft.com/office/powerpoint/2010/main" val="1369414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CD349-4217-1464-99E7-0714B569FA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115B5B16-937F-22F5-8C82-5E25E2B294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CB0B6A-D668-2442-2905-22992D49B5BB}"/>
              </a:ext>
            </a:extLst>
          </p:cNvPr>
          <p:cNvSpPr>
            <a:spLocks noGrp="1"/>
          </p:cNvSpPr>
          <p:nvPr>
            <p:ph type="dt" sz="half" idx="10"/>
          </p:nvPr>
        </p:nvSpPr>
        <p:spPr/>
        <p:txBody>
          <a:bodyPr/>
          <a:lstStyle/>
          <a:p>
            <a:fld id="{C7968C1C-EBD0-491B-9696-4A7AE8B0C444}" type="datetimeFigureOut">
              <a:rPr lang="en-ID" smtClean="0"/>
              <a:t>20/12/2022</a:t>
            </a:fld>
            <a:endParaRPr lang="en-ID"/>
          </a:p>
        </p:txBody>
      </p:sp>
      <p:sp>
        <p:nvSpPr>
          <p:cNvPr id="5" name="Footer Placeholder 4">
            <a:extLst>
              <a:ext uri="{FF2B5EF4-FFF2-40B4-BE49-F238E27FC236}">
                <a16:creationId xmlns:a16="http://schemas.microsoft.com/office/drawing/2014/main" id="{B6EC4142-DABD-B9A4-AEEE-A3151B06BCC5}"/>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98C41F4E-97CA-CA1E-4018-C077F20E09BC}"/>
              </a:ext>
            </a:extLst>
          </p:cNvPr>
          <p:cNvSpPr>
            <a:spLocks noGrp="1"/>
          </p:cNvSpPr>
          <p:nvPr>
            <p:ph type="sldNum" sz="quarter" idx="12"/>
          </p:nvPr>
        </p:nvSpPr>
        <p:spPr/>
        <p:txBody>
          <a:bodyPr/>
          <a:lstStyle/>
          <a:p>
            <a:fld id="{81BB8659-DF59-4786-BCCA-85C37BD1D369}" type="slidenum">
              <a:rPr lang="en-ID" smtClean="0"/>
              <a:t>‹#›</a:t>
            </a:fld>
            <a:endParaRPr lang="en-ID"/>
          </a:p>
        </p:txBody>
      </p:sp>
    </p:spTree>
    <p:extLst>
      <p:ext uri="{BB962C8B-B14F-4D97-AF65-F5344CB8AC3E}">
        <p14:creationId xmlns:p14="http://schemas.microsoft.com/office/powerpoint/2010/main" val="4073526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CBC97-1CCF-6B98-31AA-27722B3AA2E1}"/>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0449693D-028A-79FE-3BCC-845CF38C4F9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65C144A5-06BE-854E-AF99-8AB0C5B6D4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604BC8A7-388D-BF31-3E41-4DC892AA0AAC}"/>
              </a:ext>
            </a:extLst>
          </p:cNvPr>
          <p:cNvSpPr>
            <a:spLocks noGrp="1"/>
          </p:cNvSpPr>
          <p:nvPr>
            <p:ph type="dt" sz="half" idx="10"/>
          </p:nvPr>
        </p:nvSpPr>
        <p:spPr/>
        <p:txBody>
          <a:bodyPr/>
          <a:lstStyle/>
          <a:p>
            <a:fld id="{C7968C1C-EBD0-491B-9696-4A7AE8B0C444}" type="datetimeFigureOut">
              <a:rPr lang="en-ID" smtClean="0"/>
              <a:t>20/12/2022</a:t>
            </a:fld>
            <a:endParaRPr lang="en-ID"/>
          </a:p>
        </p:txBody>
      </p:sp>
      <p:sp>
        <p:nvSpPr>
          <p:cNvPr id="6" name="Footer Placeholder 5">
            <a:extLst>
              <a:ext uri="{FF2B5EF4-FFF2-40B4-BE49-F238E27FC236}">
                <a16:creationId xmlns:a16="http://schemas.microsoft.com/office/drawing/2014/main" id="{85759AD9-F833-F1AF-6BA6-A01F3BFEF222}"/>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CE85A71A-35B0-FA3A-133C-83CBED27B15A}"/>
              </a:ext>
            </a:extLst>
          </p:cNvPr>
          <p:cNvSpPr>
            <a:spLocks noGrp="1"/>
          </p:cNvSpPr>
          <p:nvPr>
            <p:ph type="sldNum" sz="quarter" idx="12"/>
          </p:nvPr>
        </p:nvSpPr>
        <p:spPr/>
        <p:txBody>
          <a:bodyPr/>
          <a:lstStyle/>
          <a:p>
            <a:fld id="{81BB8659-DF59-4786-BCCA-85C37BD1D369}" type="slidenum">
              <a:rPr lang="en-ID" smtClean="0"/>
              <a:t>‹#›</a:t>
            </a:fld>
            <a:endParaRPr lang="en-ID"/>
          </a:p>
        </p:txBody>
      </p:sp>
    </p:spTree>
    <p:extLst>
      <p:ext uri="{BB962C8B-B14F-4D97-AF65-F5344CB8AC3E}">
        <p14:creationId xmlns:p14="http://schemas.microsoft.com/office/powerpoint/2010/main" val="227371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C3C29-7B37-8FE3-F9A7-AD23099E8FB3}"/>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C3159627-155C-2FCA-A9C5-393BD7F570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49454E-B081-112C-966B-9E4AE7A8978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61FB7657-B282-7ABD-6BF8-899B433FD0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9BC80F2-6FAB-027A-2821-CD48947957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B1446CEF-4C60-CC29-5532-A388D154AAE5}"/>
              </a:ext>
            </a:extLst>
          </p:cNvPr>
          <p:cNvSpPr>
            <a:spLocks noGrp="1"/>
          </p:cNvSpPr>
          <p:nvPr>
            <p:ph type="dt" sz="half" idx="10"/>
          </p:nvPr>
        </p:nvSpPr>
        <p:spPr/>
        <p:txBody>
          <a:bodyPr/>
          <a:lstStyle/>
          <a:p>
            <a:fld id="{C7968C1C-EBD0-491B-9696-4A7AE8B0C444}" type="datetimeFigureOut">
              <a:rPr lang="en-ID" smtClean="0"/>
              <a:t>20/12/2022</a:t>
            </a:fld>
            <a:endParaRPr lang="en-ID"/>
          </a:p>
        </p:txBody>
      </p:sp>
      <p:sp>
        <p:nvSpPr>
          <p:cNvPr id="8" name="Footer Placeholder 7">
            <a:extLst>
              <a:ext uri="{FF2B5EF4-FFF2-40B4-BE49-F238E27FC236}">
                <a16:creationId xmlns:a16="http://schemas.microsoft.com/office/drawing/2014/main" id="{71951ADF-2DE9-F937-641D-6693CCBD6064}"/>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B43E6598-7562-6791-CF6E-56E504350B94}"/>
              </a:ext>
            </a:extLst>
          </p:cNvPr>
          <p:cNvSpPr>
            <a:spLocks noGrp="1"/>
          </p:cNvSpPr>
          <p:nvPr>
            <p:ph type="sldNum" sz="quarter" idx="12"/>
          </p:nvPr>
        </p:nvSpPr>
        <p:spPr/>
        <p:txBody>
          <a:bodyPr/>
          <a:lstStyle/>
          <a:p>
            <a:fld id="{81BB8659-DF59-4786-BCCA-85C37BD1D369}" type="slidenum">
              <a:rPr lang="en-ID" smtClean="0"/>
              <a:t>‹#›</a:t>
            </a:fld>
            <a:endParaRPr lang="en-ID"/>
          </a:p>
        </p:txBody>
      </p:sp>
    </p:spTree>
    <p:extLst>
      <p:ext uri="{BB962C8B-B14F-4D97-AF65-F5344CB8AC3E}">
        <p14:creationId xmlns:p14="http://schemas.microsoft.com/office/powerpoint/2010/main" val="1810664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75ED0-7DCD-E6D5-EB8E-556EDCEE4D5B}"/>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992503B2-009B-EA67-BEAC-E323393E60C2}"/>
              </a:ext>
            </a:extLst>
          </p:cNvPr>
          <p:cNvSpPr>
            <a:spLocks noGrp="1"/>
          </p:cNvSpPr>
          <p:nvPr>
            <p:ph type="dt" sz="half" idx="10"/>
          </p:nvPr>
        </p:nvSpPr>
        <p:spPr/>
        <p:txBody>
          <a:bodyPr/>
          <a:lstStyle/>
          <a:p>
            <a:fld id="{C7968C1C-EBD0-491B-9696-4A7AE8B0C444}" type="datetimeFigureOut">
              <a:rPr lang="en-ID" smtClean="0"/>
              <a:t>20/12/2022</a:t>
            </a:fld>
            <a:endParaRPr lang="en-ID"/>
          </a:p>
        </p:txBody>
      </p:sp>
      <p:sp>
        <p:nvSpPr>
          <p:cNvPr id="4" name="Footer Placeholder 3">
            <a:extLst>
              <a:ext uri="{FF2B5EF4-FFF2-40B4-BE49-F238E27FC236}">
                <a16:creationId xmlns:a16="http://schemas.microsoft.com/office/drawing/2014/main" id="{173EF1A6-8FC6-373C-17F8-AE4879F7079F}"/>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AD98F5A9-EDBD-3665-6253-567D972B8527}"/>
              </a:ext>
            </a:extLst>
          </p:cNvPr>
          <p:cNvSpPr>
            <a:spLocks noGrp="1"/>
          </p:cNvSpPr>
          <p:nvPr>
            <p:ph type="sldNum" sz="quarter" idx="12"/>
          </p:nvPr>
        </p:nvSpPr>
        <p:spPr/>
        <p:txBody>
          <a:bodyPr/>
          <a:lstStyle/>
          <a:p>
            <a:fld id="{81BB8659-DF59-4786-BCCA-85C37BD1D369}" type="slidenum">
              <a:rPr lang="en-ID" smtClean="0"/>
              <a:t>‹#›</a:t>
            </a:fld>
            <a:endParaRPr lang="en-ID"/>
          </a:p>
        </p:txBody>
      </p:sp>
    </p:spTree>
    <p:extLst>
      <p:ext uri="{BB962C8B-B14F-4D97-AF65-F5344CB8AC3E}">
        <p14:creationId xmlns:p14="http://schemas.microsoft.com/office/powerpoint/2010/main" val="573640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10B30A-816A-762C-84C2-BACA07C829B0}"/>
              </a:ext>
            </a:extLst>
          </p:cNvPr>
          <p:cNvSpPr>
            <a:spLocks noGrp="1"/>
          </p:cNvSpPr>
          <p:nvPr>
            <p:ph type="dt" sz="half" idx="10"/>
          </p:nvPr>
        </p:nvSpPr>
        <p:spPr/>
        <p:txBody>
          <a:bodyPr/>
          <a:lstStyle/>
          <a:p>
            <a:fld id="{C7968C1C-EBD0-491B-9696-4A7AE8B0C444}" type="datetimeFigureOut">
              <a:rPr lang="en-ID" smtClean="0"/>
              <a:t>20/12/2022</a:t>
            </a:fld>
            <a:endParaRPr lang="en-ID"/>
          </a:p>
        </p:txBody>
      </p:sp>
      <p:sp>
        <p:nvSpPr>
          <p:cNvPr id="3" name="Footer Placeholder 2">
            <a:extLst>
              <a:ext uri="{FF2B5EF4-FFF2-40B4-BE49-F238E27FC236}">
                <a16:creationId xmlns:a16="http://schemas.microsoft.com/office/drawing/2014/main" id="{D84C1EA1-A3E7-2282-74D9-869ABAB526E1}"/>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AC7884D6-A69D-1826-056E-C95B50C3595E}"/>
              </a:ext>
            </a:extLst>
          </p:cNvPr>
          <p:cNvSpPr>
            <a:spLocks noGrp="1"/>
          </p:cNvSpPr>
          <p:nvPr>
            <p:ph type="sldNum" sz="quarter" idx="12"/>
          </p:nvPr>
        </p:nvSpPr>
        <p:spPr/>
        <p:txBody>
          <a:bodyPr/>
          <a:lstStyle/>
          <a:p>
            <a:fld id="{81BB8659-DF59-4786-BCCA-85C37BD1D369}" type="slidenum">
              <a:rPr lang="en-ID" smtClean="0"/>
              <a:t>‹#›</a:t>
            </a:fld>
            <a:endParaRPr lang="en-ID"/>
          </a:p>
        </p:txBody>
      </p:sp>
    </p:spTree>
    <p:extLst>
      <p:ext uri="{BB962C8B-B14F-4D97-AF65-F5344CB8AC3E}">
        <p14:creationId xmlns:p14="http://schemas.microsoft.com/office/powerpoint/2010/main" val="2358031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74D38-90C4-4580-7F53-90B732416C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1C9680D3-376A-E050-12D6-E3CA391E44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BB1429D2-484E-8EC6-213A-8F0D1B564F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EEEBD2-7425-6257-BAF2-EF4469B67CEF}"/>
              </a:ext>
            </a:extLst>
          </p:cNvPr>
          <p:cNvSpPr>
            <a:spLocks noGrp="1"/>
          </p:cNvSpPr>
          <p:nvPr>
            <p:ph type="dt" sz="half" idx="10"/>
          </p:nvPr>
        </p:nvSpPr>
        <p:spPr/>
        <p:txBody>
          <a:bodyPr/>
          <a:lstStyle/>
          <a:p>
            <a:fld id="{C7968C1C-EBD0-491B-9696-4A7AE8B0C444}" type="datetimeFigureOut">
              <a:rPr lang="en-ID" smtClean="0"/>
              <a:t>20/12/2022</a:t>
            </a:fld>
            <a:endParaRPr lang="en-ID"/>
          </a:p>
        </p:txBody>
      </p:sp>
      <p:sp>
        <p:nvSpPr>
          <p:cNvPr id="6" name="Footer Placeholder 5">
            <a:extLst>
              <a:ext uri="{FF2B5EF4-FFF2-40B4-BE49-F238E27FC236}">
                <a16:creationId xmlns:a16="http://schemas.microsoft.com/office/drawing/2014/main" id="{EF2E388A-ABC4-5A7F-6ED0-715EFFA68D76}"/>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A914D13C-E03B-1EDA-BA6E-DFD229F617A4}"/>
              </a:ext>
            </a:extLst>
          </p:cNvPr>
          <p:cNvSpPr>
            <a:spLocks noGrp="1"/>
          </p:cNvSpPr>
          <p:nvPr>
            <p:ph type="sldNum" sz="quarter" idx="12"/>
          </p:nvPr>
        </p:nvSpPr>
        <p:spPr/>
        <p:txBody>
          <a:bodyPr/>
          <a:lstStyle/>
          <a:p>
            <a:fld id="{81BB8659-DF59-4786-BCCA-85C37BD1D369}" type="slidenum">
              <a:rPr lang="en-ID" smtClean="0"/>
              <a:t>‹#›</a:t>
            </a:fld>
            <a:endParaRPr lang="en-ID"/>
          </a:p>
        </p:txBody>
      </p:sp>
    </p:spTree>
    <p:extLst>
      <p:ext uri="{BB962C8B-B14F-4D97-AF65-F5344CB8AC3E}">
        <p14:creationId xmlns:p14="http://schemas.microsoft.com/office/powerpoint/2010/main" val="1077045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FA108-150F-D9D3-5F5C-B173644A5E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DFB0054D-E23B-48D7-CBE7-898A67CABC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832C6479-46AF-CBE0-40C1-D36176E306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23AE33-CC69-D59D-8C9D-843EACC2252D}"/>
              </a:ext>
            </a:extLst>
          </p:cNvPr>
          <p:cNvSpPr>
            <a:spLocks noGrp="1"/>
          </p:cNvSpPr>
          <p:nvPr>
            <p:ph type="dt" sz="half" idx="10"/>
          </p:nvPr>
        </p:nvSpPr>
        <p:spPr/>
        <p:txBody>
          <a:bodyPr/>
          <a:lstStyle/>
          <a:p>
            <a:fld id="{C7968C1C-EBD0-491B-9696-4A7AE8B0C444}" type="datetimeFigureOut">
              <a:rPr lang="en-ID" smtClean="0"/>
              <a:t>20/12/2022</a:t>
            </a:fld>
            <a:endParaRPr lang="en-ID"/>
          </a:p>
        </p:txBody>
      </p:sp>
      <p:sp>
        <p:nvSpPr>
          <p:cNvPr id="6" name="Footer Placeholder 5">
            <a:extLst>
              <a:ext uri="{FF2B5EF4-FFF2-40B4-BE49-F238E27FC236}">
                <a16:creationId xmlns:a16="http://schemas.microsoft.com/office/drawing/2014/main" id="{C14D651B-BF30-3D29-43DA-30C0D6E97DFE}"/>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8B773A1E-15AB-13BA-3224-4CD0E15FFB88}"/>
              </a:ext>
            </a:extLst>
          </p:cNvPr>
          <p:cNvSpPr>
            <a:spLocks noGrp="1"/>
          </p:cNvSpPr>
          <p:nvPr>
            <p:ph type="sldNum" sz="quarter" idx="12"/>
          </p:nvPr>
        </p:nvSpPr>
        <p:spPr/>
        <p:txBody>
          <a:bodyPr/>
          <a:lstStyle/>
          <a:p>
            <a:fld id="{81BB8659-DF59-4786-BCCA-85C37BD1D369}" type="slidenum">
              <a:rPr lang="en-ID" smtClean="0"/>
              <a:t>‹#›</a:t>
            </a:fld>
            <a:endParaRPr lang="en-ID"/>
          </a:p>
        </p:txBody>
      </p:sp>
    </p:spTree>
    <p:extLst>
      <p:ext uri="{BB962C8B-B14F-4D97-AF65-F5344CB8AC3E}">
        <p14:creationId xmlns:p14="http://schemas.microsoft.com/office/powerpoint/2010/main" val="703705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597F93-D3BF-6B2A-89F2-8EA9F852D5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E8223197-D644-61C8-82FD-8BCF1B82C9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5356F405-A9A9-7143-E071-F92827F4CE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968C1C-EBD0-491B-9696-4A7AE8B0C444}" type="datetimeFigureOut">
              <a:rPr lang="en-ID" smtClean="0"/>
              <a:t>20/12/2022</a:t>
            </a:fld>
            <a:endParaRPr lang="en-ID"/>
          </a:p>
        </p:txBody>
      </p:sp>
      <p:sp>
        <p:nvSpPr>
          <p:cNvPr id="5" name="Footer Placeholder 4">
            <a:extLst>
              <a:ext uri="{FF2B5EF4-FFF2-40B4-BE49-F238E27FC236}">
                <a16:creationId xmlns:a16="http://schemas.microsoft.com/office/drawing/2014/main" id="{1815CA79-A8C7-EEB4-C7B8-07A529F386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69167F45-FC03-22B2-160D-56FEBCEDA5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BB8659-DF59-4786-BCCA-85C37BD1D369}" type="slidenum">
              <a:rPr lang="en-ID" smtClean="0"/>
              <a:t>‹#›</a:t>
            </a:fld>
            <a:endParaRPr lang="en-ID"/>
          </a:p>
        </p:txBody>
      </p:sp>
    </p:spTree>
    <p:extLst>
      <p:ext uri="{BB962C8B-B14F-4D97-AF65-F5344CB8AC3E}">
        <p14:creationId xmlns:p14="http://schemas.microsoft.com/office/powerpoint/2010/main" val="23291762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notesSlide" Target="../notesSlides/notesSlide1.xml"/><Relationship Id="rId7"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slide" Target="slide4.xml"/><Relationship Id="rId11" Type="http://schemas.openxmlformats.org/officeDocument/2006/relationships/image" Target="../media/image6.svg"/><Relationship Id="rId5" Type="http://schemas.openxmlformats.org/officeDocument/2006/relationships/image" Target="../media/image2.png"/><Relationship Id="rId10" Type="http://schemas.openxmlformats.org/officeDocument/2006/relationships/image" Target="../media/image5.png"/><Relationship Id="rId4" Type="http://schemas.openxmlformats.org/officeDocument/2006/relationships/image" Target="../media/image1.png"/><Relationship Id="rId9" Type="http://schemas.openxmlformats.org/officeDocument/2006/relationships/slide" Target="slide2.xml"/></Relationships>
</file>

<file path=ppt/slides/_rels/slide10.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24.svg"/><Relationship Id="rId3" Type="http://schemas.openxmlformats.org/officeDocument/2006/relationships/notesSlide" Target="../notesSlides/notesSlide10.xml"/><Relationship Id="rId7" Type="http://schemas.openxmlformats.org/officeDocument/2006/relationships/slide" Target="slide2.xml"/><Relationship Id="rId12" Type="http://schemas.openxmlformats.org/officeDocument/2006/relationships/image" Target="../media/image23.png"/><Relationship Id="rId2" Type="http://schemas.openxmlformats.org/officeDocument/2006/relationships/slideLayout" Target="../slideLayouts/slideLayout1.xml"/><Relationship Id="rId1" Type="http://schemas.openxmlformats.org/officeDocument/2006/relationships/tags" Target="../tags/tag11.xml"/><Relationship Id="rId6" Type="http://schemas.openxmlformats.org/officeDocument/2006/relationships/image" Target="../media/image4.svg"/><Relationship Id="rId11" Type="http://schemas.openxmlformats.org/officeDocument/2006/relationships/slide" Target="slide11.xml"/><Relationship Id="rId5" Type="http://schemas.openxmlformats.org/officeDocument/2006/relationships/image" Target="../media/image3.png"/><Relationship Id="rId10" Type="http://schemas.openxmlformats.org/officeDocument/2006/relationships/slide" Target="slide6.xml"/><Relationship Id="rId4" Type="http://schemas.openxmlformats.org/officeDocument/2006/relationships/slide" Target="slide4.xml"/><Relationship Id="rId9" Type="http://schemas.openxmlformats.org/officeDocument/2006/relationships/image" Target="../media/image6.svg"/><Relationship Id="rId14" Type="http://schemas.openxmlformats.org/officeDocument/2006/relationships/image" Target="../media/image25.png"/></Relationships>
</file>

<file path=ppt/slides/_rels/slide1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24.svg"/><Relationship Id="rId3" Type="http://schemas.openxmlformats.org/officeDocument/2006/relationships/notesSlide" Target="../notesSlides/notesSlide11.xml"/><Relationship Id="rId7" Type="http://schemas.openxmlformats.org/officeDocument/2006/relationships/slide" Target="slide2.xml"/><Relationship Id="rId12" Type="http://schemas.openxmlformats.org/officeDocument/2006/relationships/image" Target="../media/image23.png"/><Relationship Id="rId2" Type="http://schemas.openxmlformats.org/officeDocument/2006/relationships/slideLayout" Target="../slideLayouts/slideLayout1.xml"/><Relationship Id="rId1" Type="http://schemas.openxmlformats.org/officeDocument/2006/relationships/tags" Target="../tags/tag12.xml"/><Relationship Id="rId6" Type="http://schemas.openxmlformats.org/officeDocument/2006/relationships/image" Target="../media/image4.svg"/><Relationship Id="rId11" Type="http://schemas.openxmlformats.org/officeDocument/2006/relationships/slide" Target="slide12.xml"/><Relationship Id="rId5" Type="http://schemas.openxmlformats.org/officeDocument/2006/relationships/image" Target="../media/image3.png"/><Relationship Id="rId10" Type="http://schemas.openxmlformats.org/officeDocument/2006/relationships/slide" Target="slide6.xml"/><Relationship Id="rId4" Type="http://schemas.openxmlformats.org/officeDocument/2006/relationships/slide" Target="slide4.xml"/><Relationship Id="rId9" Type="http://schemas.openxmlformats.org/officeDocument/2006/relationships/image" Target="../media/image6.svg"/></Relationships>
</file>

<file path=ppt/slides/_rels/slide1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12.xml"/><Relationship Id="rId7" Type="http://schemas.openxmlformats.org/officeDocument/2006/relationships/slide" Target="slide2.xml"/><Relationship Id="rId2" Type="http://schemas.openxmlformats.org/officeDocument/2006/relationships/slideLayout" Target="../slideLayouts/slideLayout1.xml"/><Relationship Id="rId1" Type="http://schemas.openxmlformats.org/officeDocument/2006/relationships/tags" Target="../tags/tag13.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slide" Target="slide6.xml"/><Relationship Id="rId4" Type="http://schemas.openxmlformats.org/officeDocument/2006/relationships/slide" Target="slide4.xml"/><Relationship Id="rId9" Type="http://schemas.openxmlformats.org/officeDocument/2006/relationships/image" Target="../media/image6.svg"/></Relationships>
</file>

<file path=ppt/slides/_rels/slide1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24.svg"/><Relationship Id="rId3" Type="http://schemas.openxmlformats.org/officeDocument/2006/relationships/notesSlide" Target="../notesSlides/notesSlide13.xml"/><Relationship Id="rId7" Type="http://schemas.openxmlformats.org/officeDocument/2006/relationships/slide" Target="slide2.xml"/><Relationship Id="rId12" Type="http://schemas.openxmlformats.org/officeDocument/2006/relationships/image" Target="../media/image23.png"/><Relationship Id="rId2" Type="http://schemas.openxmlformats.org/officeDocument/2006/relationships/slideLayout" Target="../slideLayouts/slideLayout1.xml"/><Relationship Id="rId1" Type="http://schemas.openxmlformats.org/officeDocument/2006/relationships/tags" Target="../tags/tag14.xml"/><Relationship Id="rId6" Type="http://schemas.openxmlformats.org/officeDocument/2006/relationships/image" Target="../media/image4.svg"/><Relationship Id="rId11" Type="http://schemas.openxmlformats.org/officeDocument/2006/relationships/slide" Target="slide13.xml"/><Relationship Id="rId5" Type="http://schemas.openxmlformats.org/officeDocument/2006/relationships/image" Target="../media/image3.png"/><Relationship Id="rId10" Type="http://schemas.openxmlformats.org/officeDocument/2006/relationships/slide" Target="slide6.xml"/><Relationship Id="rId4" Type="http://schemas.openxmlformats.org/officeDocument/2006/relationships/slide" Target="slide4.xml"/><Relationship Id="rId9" Type="http://schemas.openxmlformats.org/officeDocument/2006/relationships/image" Target="../media/image6.svg"/><Relationship Id="rId14" Type="http://schemas.openxmlformats.org/officeDocument/2006/relationships/image" Target="../media/image26.png"/></Relationships>
</file>

<file path=ppt/slides/_rels/slide14.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24.svg"/><Relationship Id="rId3" Type="http://schemas.openxmlformats.org/officeDocument/2006/relationships/notesSlide" Target="../notesSlides/notesSlide14.xml"/><Relationship Id="rId7" Type="http://schemas.openxmlformats.org/officeDocument/2006/relationships/slide" Target="slide2.xml"/><Relationship Id="rId12" Type="http://schemas.openxmlformats.org/officeDocument/2006/relationships/image" Target="../media/image23.png"/><Relationship Id="rId2" Type="http://schemas.openxmlformats.org/officeDocument/2006/relationships/slideLayout" Target="../slideLayouts/slideLayout1.xml"/><Relationship Id="rId1" Type="http://schemas.openxmlformats.org/officeDocument/2006/relationships/tags" Target="../tags/tag15.xml"/><Relationship Id="rId6" Type="http://schemas.openxmlformats.org/officeDocument/2006/relationships/image" Target="../media/image4.svg"/><Relationship Id="rId11" Type="http://schemas.openxmlformats.org/officeDocument/2006/relationships/slide" Target="slide15.xml"/><Relationship Id="rId5" Type="http://schemas.openxmlformats.org/officeDocument/2006/relationships/image" Target="../media/image3.png"/><Relationship Id="rId10" Type="http://schemas.openxmlformats.org/officeDocument/2006/relationships/slide" Target="slide6.xml"/><Relationship Id="rId4" Type="http://schemas.openxmlformats.org/officeDocument/2006/relationships/slide" Target="slide4.xml"/><Relationship Id="rId9" Type="http://schemas.openxmlformats.org/officeDocument/2006/relationships/image" Target="../media/image6.svg"/></Relationships>
</file>

<file path=ppt/slides/_rels/slide1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15.xml"/><Relationship Id="rId7" Type="http://schemas.openxmlformats.org/officeDocument/2006/relationships/slide" Target="slide2.xml"/><Relationship Id="rId2" Type="http://schemas.openxmlformats.org/officeDocument/2006/relationships/slideLayout" Target="../slideLayouts/slideLayout1.xml"/><Relationship Id="rId1" Type="http://schemas.openxmlformats.org/officeDocument/2006/relationships/tags" Target="../tags/tag16.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slide" Target="slide6.xml"/><Relationship Id="rId4" Type="http://schemas.openxmlformats.org/officeDocument/2006/relationships/slide" Target="slide4.xml"/><Relationship Id="rId9" Type="http://schemas.openxmlformats.org/officeDocument/2006/relationships/image" Target="../media/image6.svg"/></Relationships>
</file>

<file path=ppt/slides/_rels/slide16.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24.svg"/><Relationship Id="rId3" Type="http://schemas.openxmlformats.org/officeDocument/2006/relationships/notesSlide" Target="../notesSlides/notesSlide16.xml"/><Relationship Id="rId7" Type="http://schemas.openxmlformats.org/officeDocument/2006/relationships/slide" Target="slide2.xml"/><Relationship Id="rId12" Type="http://schemas.openxmlformats.org/officeDocument/2006/relationships/image" Target="../media/image23.png"/><Relationship Id="rId2" Type="http://schemas.openxmlformats.org/officeDocument/2006/relationships/slideLayout" Target="../slideLayouts/slideLayout1.xml"/><Relationship Id="rId1" Type="http://schemas.openxmlformats.org/officeDocument/2006/relationships/tags" Target="../tags/tag17.xml"/><Relationship Id="rId6" Type="http://schemas.openxmlformats.org/officeDocument/2006/relationships/image" Target="../media/image4.svg"/><Relationship Id="rId11" Type="http://schemas.openxmlformats.org/officeDocument/2006/relationships/slide" Target="slide17.xml"/><Relationship Id="rId5" Type="http://schemas.openxmlformats.org/officeDocument/2006/relationships/image" Target="../media/image3.png"/><Relationship Id="rId10" Type="http://schemas.openxmlformats.org/officeDocument/2006/relationships/slide" Target="slide6.xml"/><Relationship Id="rId4" Type="http://schemas.openxmlformats.org/officeDocument/2006/relationships/slide" Target="slide4.xml"/><Relationship Id="rId9" Type="http://schemas.openxmlformats.org/officeDocument/2006/relationships/image" Target="../media/image6.svg"/><Relationship Id="rId14" Type="http://schemas.openxmlformats.org/officeDocument/2006/relationships/image" Target="../media/image27.png"/></Relationships>
</file>

<file path=ppt/slides/_rels/slide17.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24.svg"/><Relationship Id="rId3" Type="http://schemas.openxmlformats.org/officeDocument/2006/relationships/notesSlide" Target="../notesSlides/notesSlide17.xml"/><Relationship Id="rId7" Type="http://schemas.openxmlformats.org/officeDocument/2006/relationships/slide" Target="slide2.xml"/><Relationship Id="rId12" Type="http://schemas.openxmlformats.org/officeDocument/2006/relationships/image" Target="../media/image23.png"/><Relationship Id="rId2" Type="http://schemas.openxmlformats.org/officeDocument/2006/relationships/slideLayout" Target="../slideLayouts/slideLayout1.xml"/><Relationship Id="rId1" Type="http://schemas.openxmlformats.org/officeDocument/2006/relationships/tags" Target="../tags/tag18.xml"/><Relationship Id="rId6" Type="http://schemas.openxmlformats.org/officeDocument/2006/relationships/image" Target="../media/image4.svg"/><Relationship Id="rId11" Type="http://schemas.openxmlformats.org/officeDocument/2006/relationships/slide" Target="slide18.xml"/><Relationship Id="rId5" Type="http://schemas.openxmlformats.org/officeDocument/2006/relationships/image" Target="../media/image3.png"/><Relationship Id="rId10" Type="http://schemas.openxmlformats.org/officeDocument/2006/relationships/slide" Target="slide6.xml"/><Relationship Id="rId4" Type="http://schemas.openxmlformats.org/officeDocument/2006/relationships/slide" Target="slide4.xml"/><Relationship Id="rId9" Type="http://schemas.openxmlformats.org/officeDocument/2006/relationships/image" Target="../media/image6.svg"/></Relationships>
</file>

<file path=ppt/slides/_rels/slide1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18.xml"/><Relationship Id="rId7" Type="http://schemas.openxmlformats.org/officeDocument/2006/relationships/slide" Target="slide2.xml"/><Relationship Id="rId2" Type="http://schemas.openxmlformats.org/officeDocument/2006/relationships/slideLayout" Target="../slideLayouts/slideLayout1.xml"/><Relationship Id="rId1" Type="http://schemas.openxmlformats.org/officeDocument/2006/relationships/tags" Target="../tags/tag19.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slide" Target="slide6.xml"/><Relationship Id="rId4" Type="http://schemas.openxmlformats.org/officeDocument/2006/relationships/slide" Target="slide4.xml"/><Relationship Id="rId9" Type="http://schemas.openxmlformats.org/officeDocument/2006/relationships/image" Target="../media/image6.svg"/></Relationships>
</file>

<file path=ppt/slides/_rels/slide19.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24.svg"/><Relationship Id="rId3" Type="http://schemas.openxmlformats.org/officeDocument/2006/relationships/notesSlide" Target="../notesSlides/notesSlide19.xml"/><Relationship Id="rId7" Type="http://schemas.openxmlformats.org/officeDocument/2006/relationships/slide" Target="slide2.xml"/><Relationship Id="rId12" Type="http://schemas.openxmlformats.org/officeDocument/2006/relationships/image" Target="../media/image23.png"/><Relationship Id="rId2" Type="http://schemas.openxmlformats.org/officeDocument/2006/relationships/slideLayout" Target="../slideLayouts/slideLayout1.xml"/><Relationship Id="rId1" Type="http://schemas.openxmlformats.org/officeDocument/2006/relationships/tags" Target="../tags/tag20.xml"/><Relationship Id="rId6" Type="http://schemas.openxmlformats.org/officeDocument/2006/relationships/image" Target="../media/image4.svg"/><Relationship Id="rId11" Type="http://schemas.openxmlformats.org/officeDocument/2006/relationships/slide" Target="slide20.xml"/><Relationship Id="rId5" Type="http://schemas.openxmlformats.org/officeDocument/2006/relationships/image" Target="../media/image3.png"/><Relationship Id="rId10" Type="http://schemas.openxmlformats.org/officeDocument/2006/relationships/slide" Target="slide6.xml"/><Relationship Id="rId4" Type="http://schemas.openxmlformats.org/officeDocument/2006/relationships/slide" Target="slide4.xml"/><Relationship Id="rId9" Type="http://schemas.openxmlformats.org/officeDocument/2006/relationships/image" Target="../media/image6.svg"/><Relationship Id="rId14" Type="http://schemas.openxmlformats.org/officeDocument/2006/relationships/image" Target="../media/image28.pn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jpeg"/><Relationship Id="rId3" Type="http://schemas.openxmlformats.org/officeDocument/2006/relationships/notesSlide" Target="../notesSlides/notesSlide2.xml"/><Relationship Id="rId7" Type="http://schemas.openxmlformats.org/officeDocument/2006/relationships/image" Target="../media/image4.svg"/><Relationship Id="rId12" Type="http://schemas.openxmlformats.org/officeDocument/2006/relationships/image" Target="../media/image9.jpeg"/><Relationship Id="rId2" Type="http://schemas.openxmlformats.org/officeDocument/2006/relationships/slideLayout" Target="../slideLayouts/slideLayout1.xml"/><Relationship Id="rId16" Type="http://schemas.openxmlformats.org/officeDocument/2006/relationships/image" Target="../media/image12.svg"/><Relationship Id="rId1" Type="http://schemas.openxmlformats.org/officeDocument/2006/relationships/tags" Target="../tags/tag3.xml"/><Relationship Id="rId6" Type="http://schemas.openxmlformats.org/officeDocument/2006/relationships/image" Target="../media/image3.png"/><Relationship Id="rId11" Type="http://schemas.openxmlformats.org/officeDocument/2006/relationships/image" Target="../media/image8.svg"/><Relationship Id="rId5" Type="http://schemas.openxmlformats.org/officeDocument/2006/relationships/image" Target="../media/image2.png"/><Relationship Id="rId15" Type="http://schemas.openxmlformats.org/officeDocument/2006/relationships/image" Target="../media/image11.pn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6.svg"/><Relationship Id="rId14" Type="http://schemas.openxmlformats.org/officeDocument/2006/relationships/slide" Target="slide3.xml"/></Relationships>
</file>

<file path=ppt/slides/_rels/slide20.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24.svg"/><Relationship Id="rId3" Type="http://schemas.openxmlformats.org/officeDocument/2006/relationships/notesSlide" Target="../notesSlides/notesSlide20.xml"/><Relationship Id="rId7" Type="http://schemas.openxmlformats.org/officeDocument/2006/relationships/slide" Target="slide2.xml"/><Relationship Id="rId12" Type="http://schemas.openxmlformats.org/officeDocument/2006/relationships/image" Target="../media/image23.png"/><Relationship Id="rId2" Type="http://schemas.openxmlformats.org/officeDocument/2006/relationships/slideLayout" Target="../slideLayouts/slideLayout1.xml"/><Relationship Id="rId1" Type="http://schemas.openxmlformats.org/officeDocument/2006/relationships/tags" Target="../tags/tag21.xml"/><Relationship Id="rId6" Type="http://schemas.openxmlformats.org/officeDocument/2006/relationships/image" Target="../media/image4.svg"/><Relationship Id="rId11" Type="http://schemas.openxmlformats.org/officeDocument/2006/relationships/slide" Target="slide21.xml"/><Relationship Id="rId5" Type="http://schemas.openxmlformats.org/officeDocument/2006/relationships/image" Target="../media/image3.png"/><Relationship Id="rId10" Type="http://schemas.openxmlformats.org/officeDocument/2006/relationships/slide" Target="slide6.xml"/><Relationship Id="rId4" Type="http://schemas.openxmlformats.org/officeDocument/2006/relationships/slide" Target="slide4.xml"/><Relationship Id="rId9" Type="http://schemas.openxmlformats.org/officeDocument/2006/relationships/image" Target="../media/image6.svg"/></Relationships>
</file>

<file path=ppt/slides/_rels/slide2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21.xml"/><Relationship Id="rId7" Type="http://schemas.openxmlformats.org/officeDocument/2006/relationships/slide" Target="slide2.xml"/><Relationship Id="rId2" Type="http://schemas.openxmlformats.org/officeDocument/2006/relationships/slideLayout" Target="../slideLayouts/slideLayout1.xml"/><Relationship Id="rId1" Type="http://schemas.openxmlformats.org/officeDocument/2006/relationships/tags" Target="../tags/tag22.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slide" Target="slide6.xml"/><Relationship Id="rId4" Type="http://schemas.openxmlformats.org/officeDocument/2006/relationships/slide" Target="slide4.xml"/><Relationship Id="rId9" Type="http://schemas.openxmlformats.org/officeDocument/2006/relationships/image" Target="../media/image6.svg"/></Relationships>
</file>

<file path=ppt/slides/_rels/slide22.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24.svg"/><Relationship Id="rId3" Type="http://schemas.openxmlformats.org/officeDocument/2006/relationships/notesSlide" Target="../notesSlides/notesSlide22.xml"/><Relationship Id="rId7" Type="http://schemas.openxmlformats.org/officeDocument/2006/relationships/slide" Target="slide2.xml"/><Relationship Id="rId12" Type="http://schemas.openxmlformats.org/officeDocument/2006/relationships/image" Target="../media/image23.png"/><Relationship Id="rId2" Type="http://schemas.openxmlformats.org/officeDocument/2006/relationships/slideLayout" Target="../slideLayouts/slideLayout1.xml"/><Relationship Id="rId1" Type="http://schemas.openxmlformats.org/officeDocument/2006/relationships/tags" Target="../tags/tag23.xml"/><Relationship Id="rId6" Type="http://schemas.openxmlformats.org/officeDocument/2006/relationships/image" Target="../media/image4.svg"/><Relationship Id="rId11" Type="http://schemas.openxmlformats.org/officeDocument/2006/relationships/slide" Target="slide23.xml"/><Relationship Id="rId5" Type="http://schemas.openxmlformats.org/officeDocument/2006/relationships/image" Target="../media/image3.png"/><Relationship Id="rId10" Type="http://schemas.openxmlformats.org/officeDocument/2006/relationships/slide" Target="slide6.xml"/><Relationship Id="rId4" Type="http://schemas.openxmlformats.org/officeDocument/2006/relationships/slide" Target="slide4.xml"/><Relationship Id="rId9" Type="http://schemas.openxmlformats.org/officeDocument/2006/relationships/image" Target="../media/image6.svg"/><Relationship Id="rId14" Type="http://schemas.openxmlformats.org/officeDocument/2006/relationships/image" Target="../media/image29.png"/></Relationships>
</file>

<file path=ppt/slides/_rels/slide2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24.svg"/><Relationship Id="rId3" Type="http://schemas.openxmlformats.org/officeDocument/2006/relationships/notesSlide" Target="../notesSlides/notesSlide23.xml"/><Relationship Id="rId7" Type="http://schemas.openxmlformats.org/officeDocument/2006/relationships/slide" Target="slide2.xml"/><Relationship Id="rId12" Type="http://schemas.openxmlformats.org/officeDocument/2006/relationships/image" Target="../media/image23.png"/><Relationship Id="rId2" Type="http://schemas.openxmlformats.org/officeDocument/2006/relationships/slideLayout" Target="../slideLayouts/slideLayout1.xml"/><Relationship Id="rId1" Type="http://schemas.openxmlformats.org/officeDocument/2006/relationships/tags" Target="../tags/tag24.xml"/><Relationship Id="rId6" Type="http://schemas.openxmlformats.org/officeDocument/2006/relationships/image" Target="../media/image4.svg"/><Relationship Id="rId11" Type="http://schemas.openxmlformats.org/officeDocument/2006/relationships/slide" Target="slide24.xml"/><Relationship Id="rId5" Type="http://schemas.openxmlformats.org/officeDocument/2006/relationships/image" Target="../media/image3.png"/><Relationship Id="rId10" Type="http://schemas.openxmlformats.org/officeDocument/2006/relationships/slide" Target="slide6.xml"/><Relationship Id="rId4" Type="http://schemas.openxmlformats.org/officeDocument/2006/relationships/slide" Target="slide4.xml"/><Relationship Id="rId9" Type="http://schemas.openxmlformats.org/officeDocument/2006/relationships/image" Target="../media/image6.svg"/></Relationships>
</file>

<file path=ppt/slides/_rels/slide2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24.xml"/><Relationship Id="rId7" Type="http://schemas.openxmlformats.org/officeDocument/2006/relationships/slide" Target="slide2.xml"/><Relationship Id="rId2" Type="http://schemas.openxmlformats.org/officeDocument/2006/relationships/slideLayout" Target="../slideLayouts/slideLayout1.xml"/><Relationship Id="rId1" Type="http://schemas.openxmlformats.org/officeDocument/2006/relationships/tags" Target="../tags/tag25.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slide" Target="slide6.xml"/><Relationship Id="rId4" Type="http://schemas.openxmlformats.org/officeDocument/2006/relationships/slide" Target="slide4.xml"/><Relationship Id="rId9" Type="http://schemas.openxmlformats.org/officeDocument/2006/relationships/image" Target="../media/image6.svg"/></Relationships>
</file>

<file path=ppt/slides/_rels/slide25.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24.svg"/><Relationship Id="rId3" Type="http://schemas.openxmlformats.org/officeDocument/2006/relationships/notesSlide" Target="../notesSlides/notesSlide25.xml"/><Relationship Id="rId7" Type="http://schemas.openxmlformats.org/officeDocument/2006/relationships/slide" Target="slide2.xml"/><Relationship Id="rId12" Type="http://schemas.openxmlformats.org/officeDocument/2006/relationships/image" Target="../media/image23.png"/><Relationship Id="rId2" Type="http://schemas.openxmlformats.org/officeDocument/2006/relationships/slideLayout" Target="../slideLayouts/slideLayout1.xml"/><Relationship Id="rId1" Type="http://schemas.openxmlformats.org/officeDocument/2006/relationships/tags" Target="../tags/tag26.xml"/><Relationship Id="rId6" Type="http://schemas.openxmlformats.org/officeDocument/2006/relationships/image" Target="../media/image4.svg"/><Relationship Id="rId11" Type="http://schemas.openxmlformats.org/officeDocument/2006/relationships/slide" Target="slide11.xml"/><Relationship Id="rId5" Type="http://schemas.openxmlformats.org/officeDocument/2006/relationships/image" Target="../media/image3.png"/><Relationship Id="rId10" Type="http://schemas.openxmlformats.org/officeDocument/2006/relationships/slide" Target="slide6.xml"/><Relationship Id="rId4" Type="http://schemas.openxmlformats.org/officeDocument/2006/relationships/slide" Target="slide4.xml"/><Relationship Id="rId9" Type="http://schemas.openxmlformats.org/officeDocument/2006/relationships/image" Target="../media/image6.svg"/><Relationship Id="rId14" Type="http://schemas.openxmlformats.org/officeDocument/2006/relationships/image" Target="../media/image30.png"/></Relationships>
</file>

<file path=ppt/slides/_rels/slide26.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24.svg"/><Relationship Id="rId3" Type="http://schemas.openxmlformats.org/officeDocument/2006/relationships/notesSlide" Target="../notesSlides/notesSlide26.xml"/><Relationship Id="rId7" Type="http://schemas.openxmlformats.org/officeDocument/2006/relationships/slide" Target="slide2.xml"/><Relationship Id="rId12" Type="http://schemas.openxmlformats.org/officeDocument/2006/relationships/image" Target="../media/image23.png"/><Relationship Id="rId2" Type="http://schemas.openxmlformats.org/officeDocument/2006/relationships/slideLayout" Target="../slideLayouts/slideLayout1.xml"/><Relationship Id="rId1" Type="http://schemas.openxmlformats.org/officeDocument/2006/relationships/tags" Target="../tags/tag27.xml"/><Relationship Id="rId6" Type="http://schemas.openxmlformats.org/officeDocument/2006/relationships/image" Target="../media/image4.svg"/><Relationship Id="rId11" Type="http://schemas.openxmlformats.org/officeDocument/2006/relationships/slide" Target="slide12.xml"/><Relationship Id="rId5" Type="http://schemas.openxmlformats.org/officeDocument/2006/relationships/image" Target="../media/image3.png"/><Relationship Id="rId10" Type="http://schemas.openxmlformats.org/officeDocument/2006/relationships/slide" Target="slide6.xml"/><Relationship Id="rId4" Type="http://schemas.openxmlformats.org/officeDocument/2006/relationships/slide" Target="slide4.xml"/><Relationship Id="rId9" Type="http://schemas.openxmlformats.org/officeDocument/2006/relationships/image" Target="../media/image6.svg"/></Relationships>
</file>

<file path=ppt/slides/_rels/slide2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27.xml"/><Relationship Id="rId7" Type="http://schemas.openxmlformats.org/officeDocument/2006/relationships/slide" Target="slide2.xml"/><Relationship Id="rId2" Type="http://schemas.openxmlformats.org/officeDocument/2006/relationships/slideLayout" Target="../slideLayouts/slideLayout1.xml"/><Relationship Id="rId1" Type="http://schemas.openxmlformats.org/officeDocument/2006/relationships/tags" Target="../tags/tag28.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slide" Target="slide6.xml"/><Relationship Id="rId4" Type="http://schemas.openxmlformats.org/officeDocument/2006/relationships/slide" Target="slide4.xml"/><Relationship Id="rId9" Type="http://schemas.openxmlformats.org/officeDocument/2006/relationships/image" Target="../media/image6.svg"/></Relationships>
</file>

<file path=ppt/slides/_rels/slide28.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24.svg"/><Relationship Id="rId3" Type="http://schemas.openxmlformats.org/officeDocument/2006/relationships/notesSlide" Target="../notesSlides/notesSlide28.xml"/><Relationship Id="rId7" Type="http://schemas.openxmlformats.org/officeDocument/2006/relationships/slide" Target="slide2.xml"/><Relationship Id="rId12" Type="http://schemas.openxmlformats.org/officeDocument/2006/relationships/image" Target="../media/image23.png"/><Relationship Id="rId2" Type="http://schemas.openxmlformats.org/officeDocument/2006/relationships/slideLayout" Target="../slideLayouts/slideLayout1.xml"/><Relationship Id="rId1" Type="http://schemas.openxmlformats.org/officeDocument/2006/relationships/tags" Target="../tags/tag29.xml"/><Relationship Id="rId6" Type="http://schemas.openxmlformats.org/officeDocument/2006/relationships/image" Target="../media/image4.svg"/><Relationship Id="rId11" Type="http://schemas.openxmlformats.org/officeDocument/2006/relationships/slide" Target="slide29.xml"/><Relationship Id="rId5" Type="http://schemas.openxmlformats.org/officeDocument/2006/relationships/image" Target="../media/image3.png"/><Relationship Id="rId10" Type="http://schemas.openxmlformats.org/officeDocument/2006/relationships/slide" Target="slide6.xml"/><Relationship Id="rId4" Type="http://schemas.openxmlformats.org/officeDocument/2006/relationships/slide" Target="slide4.xml"/><Relationship Id="rId9" Type="http://schemas.openxmlformats.org/officeDocument/2006/relationships/image" Target="../media/image6.svg"/><Relationship Id="rId14" Type="http://schemas.openxmlformats.org/officeDocument/2006/relationships/image" Target="../media/image31.png"/></Relationships>
</file>

<file path=ppt/slides/_rels/slide29.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24.svg"/><Relationship Id="rId3" Type="http://schemas.openxmlformats.org/officeDocument/2006/relationships/notesSlide" Target="../notesSlides/notesSlide29.xml"/><Relationship Id="rId7" Type="http://schemas.openxmlformats.org/officeDocument/2006/relationships/slide" Target="slide2.xml"/><Relationship Id="rId12" Type="http://schemas.openxmlformats.org/officeDocument/2006/relationships/image" Target="../media/image23.png"/><Relationship Id="rId2" Type="http://schemas.openxmlformats.org/officeDocument/2006/relationships/slideLayout" Target="../slideLayouts/slideLayout1.xml"/><Relationship Id="rId1" Type="http://schemas.openxmlformats.org/officeDocument/2006/relationships/tags" Target="../tags/tag30.xml"/><Relationship Id="rId6" Type="http://schemas.openxmlformats.org/officeDocument/2006/relationships/image" Target="../media/image4.svg"/><Relationship Id="rId11" Type="http://schemas.openxmlformats.org/officeDocument/2006/relationships/slide" Target="slide30.xml"/><Relationship Id="rId5" Type="http://schemas.openxmlformats.org/officeDocument/2006/relationships/image" Target="../media/image3.png"/><Relationship Id="rId10" Type="http://schemas.openxmlformats.org/officeDocument/2006/relationships/slide" Target="slide6.xml"/><Relationship Id="rId4" Type="http://schemas.openxmlformats.org/officeDocument/2006/relationships/slide" Target="slide4.xml"/><Relationship Id="rId9" Type="http://schemas.openxmlformats.org/officeDocument/2006/relationships/image" Target="../media/image6.svg"/></Relationships>
</file>

<file path=ppt/slides/_rels/slide3.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notesSlide" Target="../notesSlides/notesSlide3.xml"/><Relationship Id="rId7"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tags" Target="../tags/tag4.xml"/><Relationship Id="rId6" Type="http://schemas.openxmlformats.org/officeDocument/2006/relationships/slide" Target="slide4.xml"/><Relationship Id="rId11" Type="http://schemas.openxmlformats.org/officeDocument/2006/relationships/image" Target="../media/image6.svg"/><Relationship Id="rId5" Type="http://schemas.openxmlformats.org/officeDocument/2006/relationships/image" Target="../media/image2.png"/><Relationship Id="rId10" Type="http://schemas.openxmlformats.org/officeDocument/2006/relationships/image" Target="../media/image5.png"/><Relationship Id="rId4" Type="http://schemas.openxmlformats.org/officeDocument/2006/relationships/image" Target="../media/image1.png"/><Relationship Id="rId9" Type="http://schemas.openxmlformats.org/officeDocument/2006/relationships/slide" Target="slide2.xml"/></Relationships>
</file>

<file path=ppt/slides/_rels/slide30.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30.xml"/><Relationship Id="rId7" Type="http://schemas.openxmlformats.org/officeDocument/2006/relationships/slide" Target="slide2.xml"/><Relationship Id="rId2" Type="http://schemas.openxmlformats.org/officeDocument/2006/relationships/slideLayout" Target="../slideLayouts/slideLayout1.xml"/><Relationship Id="rId1" Type="http://schemas.openxmlformats.org/officeDocument/2006/relationships/tags" Target="../tags/tag31.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slide" Target="slide6.xml"/><Relationship Id="rId4" Type="http://schemas.openxmlformats.org/officeDocument/2006/relationships/slide" Target="slide4.xml"/><Relationship Id="rId9" Type="http://schemas.openxmlformats.org/officeDocument/2006/relationships/image" Target="../media/image6.svg"/></Relationships>
</file>

<file path=ppt/slides/_rels/slide3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24.svg"/><Relationship Id="rId3" Type="http://schemas.openxmlformats.org/officeDocument/2006/relationships/notesSlide" Target="../notesSlides/notesSlide31.xml"/><Relationship Id="rId7" Type="http://schemas.openxmlformats.org/officeDocument/2006/relationships/slide" Target="slide2.xml"/><Relationship Id="rId12" Type="http://schemas.openxmlformats.org/officeDocument/2006/relationships/image" Target="../media/image23.png"/><Relationship Id="rId2" Type="http://schemas.openxmlformats.org/officeDocument/2006/relationships/slideLayout" Target="../slideLayouts/slideLayout1.xml"/><Relationship Id="rId1" Type="http://schemas.openxmlformats.org/officeDocument/2006/relationships/tags" Target="../tags/tag32.xml"/><Relationship Id="rId6" Type="http://schemas.openxmlformats.org/officeDocument/2006/relationships/image" Target="../media/image4.svg"/><Relationship Id="rId11" Type="http://schemas.openxmlformats.org/officeDocument/2006/relationships/slide" Target="slide32.xml"/><Relationship Id="rId5" Type="http://schemas.openxmlformats.org/officeDocument/2006/relationships/image" Target="../media/image3.png"/><Relationship Id="rId10" Type="http://schemas.openxmlformats.org/officeDocument/2006/relationships/slide" Target="slide6.xml"/><Relationship Id="rId4" Type="http://schemas.openxmlformats.org/officeDocument/2006/relationships/slide" Target="slide4.xml"/><Relationship Id="rId9" Type="http://schemas.openxmlformats.org/officeDocument/2006/relationships/image" Target="../media/image6.svg"/><Relationship Id="rId14" Type="http://schemas.openxmlformats.org/officeDocument/2006/relationships/image" Target="../media/image32.png"/></Relationships>
</file>

<file path=ppt/slides/_rels/slide32.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24.svg"/><Relationship Id="rId3" Type="http://schemas.openxmlformats.org/officeDocument/2006/relationships/notesSlide" Target="../notesSlides/notesSlide32.xml"/><Relationship Id="rId7" Type="http://schemas.openxmlformats.org/officeDocument/2006/relationships/slide" Target="slide2.xml"/><Relationship Id="rId12" Type="http://schemas.openxmlformats.org/officeDocument/2006/relationships/image" Target="../media/image23.png"/><Relationship Id="rId2" Type="http://schemas.openxmlformats.org/officeDocument/2006/relationships/slideLayout" Target="../slideLayouts/slideLayout1.xml"/><Relationship Id="rId1" Type="http://schemas.openxmlformats.org/officeDocument/2006/relationships/tags" Target="../tags/tag33.xml"/><Relationship Id="rId6" Type="http://schemas.openxmlformats.org/officeDocument/2006/relationships/image" Target="../media/image4.svg"/><Relationship Id="rId11" Type="http://schemas.openxmlformats.org/officeDocument/2006/relationships/slide" Target="slide33.xml"/><Relationship Id="rId5" Type="http://schemas.openxmlformats.org/officeDocument/2006/relationships/image" Target="../media/image3.png"/><Relationship Id="rId10" Type="http://schemas.openxmlformats.org/officeDocument/2006/relationships/slide" Target="slide6.xml"/><Relationship Id="rId4" Type="http://schemas.openxmlformats.org/officeDocument/2006/relationships/slide" Target="slide4.xml"/><Relationship Id="rId9" Type="http://schemas.openxmlformats.org/officeDocument/2006/relationships/image" Target="../media/image6.svg"/></Relationships>
</file>

<file path=ppt/slides/_rels/slide3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33.xml"/><Relationship Id="rId7" Type="http://schemas.openxmlformats.org/officeDocument/2006/relationships/slide" Target="slide2.xml"/><Relationship Id="rId2" Type="http://schemas.openxmlformats.org/officeDocument/2006/relationships/slideLayout" Target="../slideLayouts/slideLayout1.xml"/><Relationship Id="rId1" Type="http://schemas.openxmlformats.org/officeDocument/2006/relationships/tags" Target="../tags/tag34.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slide" Target="slide6.xml"/><Relationship Id="rId4" Type="http://schemas.openxmlformats.org/officeDocument/2006/relationships/slide" Target="slide4.xml"/><Relationship Id="rId9" Type="http://schemas.openxmlformats.org/officeDocument/2006/relationships/image" Target="../media/image6.svg"/></Relationships>
</file>

<file path=ppt/slides/_rels/slide3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34.xml"/><Relationship Id="rId7" Type="http://schemas.openxmlformats.org/officeDocument/2006/relationships/slide" Target="slide2.xml"/><Relationship Id="rId2" Type="http://schemas.openxmlformats.org/officeDocument/2006/relationships/slideLayout" Target="../slideLayouts/slideLayout1.xml"/><Relationship Id="rId1" Type="http://schemas.openxmlformats.org/officeDocument/2006/relationships/tags" Target="../tags/tag35.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hyperlink" Target="https://quizzory.in/id/638eecbebfe3746758ad9096" TargetMode="External"/><Relationship Id="rId4" Type="http://schemas.openxmlformats.org/officeDocument/2006/relationships/slide" Target="slide4.xml"/><Relationship Id="rId9" Type="http://schemas.openxmlformats.org/officeDocument/2006/relationships/image" Target="../media/image6.svg"/></Relationships>
</file>

<file path=ppt/slides/_rels/slide4.xml.rels><?xml version="1.0" encoding="UTF-8" standalone="yes"?>
<Relationships xmlns="http://schemas.openxmlformats.org/package/2006/relationships"><Relationship Id="rId8" Type="http://schemas.openxmlformats.org/officeDocument/2006/relationships/slide" Target="slide2.xml"/><Relationship Id="rId13" Type="http://schemas.openxmlformats.org/officeDocument/2006/relationships/image" Target="../media/image14.svg"/><Relationship Id="rId18" Type="http://schemas.openxmlformats.org/officeDocument/2006/relationships/image" Target="../media/image17.png"/><Relationship Id="rId3" Type="http://schemas.openxmlformats.org/officeDocument/2006/relationships/notesSlide" Target="../notesSlides/notesSlide4.xml"/><Relationship Id="rId7" Type="http://schemas.openxmlformats.org/officeDocument/2006/relationships/image" Target="../media/image4.svg"/><Relationship Id="rId12" Type="http://schemas.openxmlformats.org/officeDocument/2006/relationships/image" Target="../media/image13.png"/><Relationship Id="rId17" Type="http://schemas.openxmlformats.org/officeDocument/2006/relationships/slide" Target="slide34.xml"/><Relationship Id="rId2" Type="http://schemas.openxmlformats.org/officeDocument/2006/relationships/slideLayout" Target="../slideLayouts/slideLayout1.xml"/><Relationship Id="rId16" Type="http://schemas.openxmlformats.org/officeDocument/2006/relationships/image" Target="../media/image16.svg"/><Relationship Id="rId20" Type="http://schemas.openxmlformats.org/officeDocument/2006/relationships/slide" Target="slide3.xml"/><Relationship Id="rId1" Type="http://schemas.openxmlformats.org/officeDocument/2006/relationships/tags" Target="../tags/tag5.xml"/><Relationship Id="rId6" Type="http://schemas.openxmlformats.org/officeDocument/2006/relationships/image" Target="../media/image3.png"/><Relationship Id="rId11" Type="http://schemas.openxmlformats.org/officeDocument/2006/relationships/slide" Target="slide6.xml"/><Relationship Id="rId5" Type="http://schemas.openxmlformats.org/officeDocument/2006/relationships/image" Target="../media/image2.png"/><Relationship Id="rId15" Type="http://schemas.openxmlformats.org/officeDocument/2006/relationships/image" Target="../media/image15.png"/><Relationship Id="rId10" Type="http://schemas.openxmlformats.org/officeDocument/2006/relationships/image" Target="../media/image6.svg"/><Relationship Id="rId19" Type="http://schemas.openxmlformats.org/officeDocument/2006/relationships/image" Target="../media/image18.svg"/><Relationship Id="rId4" Type="http://schemas.openxmlformats.org/officeDocument/2006/relationships/image" Target="../media/image1.png"/><Relationship Id="rId9" Type="http://schemas.openxmlformats.org/officeDocument/2006/relationships/image" Target="../media/image5.png"/><Relationship Id="rId14" Type="http://schemas.openxmlformats.org/officeDocument/2006/relationships/slide" Target="slide5.xml"/></Relationships>
</file>

<file path=ppt/slides/_rels/slide5.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slideLayout" Target="../slideLayouts/slideLayout1.xml"/><Relationship Id="rId7" Type="http://schemas.openxmlformats.org/officeDocument/2006/relationships/image" Target="../media/image4.svg"/><Relationship Id="rId2" Type="http://schemas.openxmlformats.org/officeDocument/2006/relationships/video" Target="https://www.youtube.com/embed/pvy-1w6tazM?feature=oembed" TargetMode="External"/><Relationship Id="rId1" Type="http://schemas.openxmlformats.org/officeDocument/2006/relationships/tags" Target="../tags/tag6.xml"/><Relationship Id="rId6" Type="http://schemas.openxmlformats.org/officeDocument/2006/relationships/image" Target="../media/image3.png"/><Relationship Id="rId11" Type="http://schemas.openxmlformats.org/officeDocument/2006/relationships/image" Target="../media/image19.jpeg"/><Relationship Id="rId5" Type="http://schemas.openxmlformats.org/officeDocument/2006/relationships/slide" Target="slide4.xml"/><Relationship Id="rId10" Type="http://schemas.openxmlformats.org/officeDocument/2006/relationships/image" Target="../media/image6.svg"/><Relationship Id="rId4" Type="http://schemas.openxmlformats.org/officeDocument/2006/relationships/notesSlide" Target="../notesSlides/notesSlide5.xml"/><Relationship Id="rId9"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slide" Target="slide28.xml"/><Relationship Id="rId18" Type="http://schemas.openxmlformats.org/officeDocument/2006/relationships/slide" Target="slide13.xml"/><Relationship Id="rId3" Type="http://schemas.openxmlformats.org/officeDocument/2006/relationships/notesSlide" Target="../notesSlides/notesSlide6.xml"/><Relationship Id="rId7" Type="http://schemas.openxmlformats.org/officeDocument/2006/relationships/slide" Target="slide2.xml"/><Relationship Id="rId12" Type="http://schemas.openxmlformats.org/officeDocument/2006/relationships/slide" Target="slide25.xml"/><Relationship Id="rId17" Type="http://schemas.openxmlformats.org/officeDocument/2006/relationships/slide" Target="slide22.xml"/><Relationship Id="rId2" Type="http://schemas.openxmlformats.org/officeDocument/2006/relationships/slideLayout" Target="../slideLayouts/slideLayout1.xml"/><Relationship Id="rId16" Type="http://schemas.openxmlformats.org/officeDocument/2006/relationships/slide" Target="slide31.xml"/><Relationship Id="rId20" Type="http://schemas.openxmlformats.org/officeDocument/2006/relationships/image" Target="../media/image21.svg"/><Relationship Id="rId1" Type="http://schemas.openxmlformats.org/officeDocument/2006/relationships/tags" Target="../tags/tag7.xml"/><Relationship Id="rId6" Type="http://schemas.openxmlformats.org/officeDocument/2006/relationships/image" Target="../media/image4.svg"/><Relationship Id="rId11" Type="http://schemas.openxmlformats.org/officeDocument/2006/relationships/slide" Target="slide16.xml"/><Relationship Id="rId5" Type="http://schemas.openxmlformats.org/officeDocument/2006/relationships/image" Target="../media/image3.png"/><Relationship Id="rId15" Type="http://schemas.openxmlformats.org/officeDocument/2006/relationships/slide" Target="slide10.xml"/><Relationship Id="rId10" Type="http://schemas.openxmlformats.org/officeDocument/2006/relationships/slide" Target="slide7.xml"/><Relationship Id="rId19" Type="http://schemas.openxmlformats.org/officeDocument/2006/relationships/image" Target="../media/image20.png"/><Relationship Id="rId4" Type="http://schemas.openxmlformats.org/officeDocument/2006/relationships/slide" Target="slide4.xml"/><Relationship Id="rId9" Type="http://schemas.openxmlformats.org/officeDocument/2006/relationships/image" Target="../media/image6.svg"/><Relationship Id="rId14" Type="http://schemas.openxmlformats.org/officeDocument/2006/relationships/slide" Target="slide19.xml"/></Relationships>
</file>

<file path=ppt/slides/_rels/slide7.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23.png"/><Relationship Id="rId3" Type="http://schemas.openxmlformats.org/officeDocument/2006/relationships/notesSlide" Target="../notesSlides/notesSlide7.xml"/><Relationship Id="rId7" Type="http://schemas.openxmlformats.org/officeDocument/2006/relationships/slide" Target="slide2.xml"/><Relationship Id="rId12" Type="http://schemas.openxmlformats.org/officeDocument/2006/relationships/slide" Target="slide8.xml"/><Relationship Id="rId2" Type="http://schemas.openxmlformats.org/officeDocument/2006/relationships/slideLayout" Target="../slideLayouts/slideLayout1.xml"/><Relationship Id="rId1" Type="http://schemas.openxmlformats.org/officeDocument/2006/relationships/tags" Target="../tags/tag8.xml"/><Relationship Id="rId6" Type="http://schemas.openxmlformats.org/officeDocument/2006/relationships/image" Target="../media/image4.svg"/><Relationship Id="rId11" Type="http://schemas.openxmlformats.org/officeDocument/2006/relationships/image" Target="../media/image22.png"/><Relationship Id="rId5" Type="http://schemas.openxmlformats.org/officeDocument/2006/relationships/image" Target="../media/image3.png"/><Relationship Id="rId10" Type="http://schemas.openxmlformats.org/officeDocument/2006/relationships/slide" Target="slide6.xml"/><Relationship Id="rId4" Type="http://schemas.openxmlformats.org/officeDocument/2006/relationships/slide" Target="slide4.xml"/><Relationship Id="rId9" Type="http://schemas.openxmlformats.org/officeDocument/2006/relationships/image" Target="../media/image6.svg"/><Relationship Id="rId14" Type="http://schemas.openxmlformats.org/officeDocument/2006/relationships/image" Target="../media/image24.svg"/></Relationships>
</file>

<file path=ppt/slides/_rels/slide8.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24.svg"/><Relationship Id="rId3" Type="http://schemas.openxmlformats.org/officeDocument/2006/relationships/notesSlide" Target="../notesSlides/notesSlide8.xml"/><Relationship Id="rId7" Type="http://schemas.openxmlformats.org/officeDocument/2006/relationships/slide" Target="slide2.xml"/><Relationship Id="rId12" Type="http://schemas.openxmlformats.org/officeDocument/2006/relationships/image" Target="../media/image23.png"/><Relationship Id="rId2" Type="http://schemas.openxmlformats.org/officeDocument/2006/relationships/slideLayout" Target="../slideLayouts/slideLayout1.xml"/><Relationship Id="rId1" Type="http://schemas.openxmlformats.org/officeDocument/2006/relationships/tags" Target="../tags/tag9.xml"/><Relationship Id="rId6" Type="http://schemas.openxmlformats.org/officeDocument/2006/relationships/image" Target="../media/image4.svg"/><Relationship Id="rId11" Type="http://schemas.openxmlformats.org/officeDocument/2006/relationships/slide" Target="slide9.xml"/><Relationship Id="rId5" Type="http://schemas.openxmlformats.org/officeDocument/2006/relationships/image" Target="../media/image3.png"/><Relationship Id="rId10" Type="http://schemas.openxmlformats.org/officeDocument/2006/relationships/slide" Target="slide6.xml"/><Relationship Id="rId4" Type="http://schemas.openxmlformats.org/officeDocument/2006/relationships/slide" Target="slide4.xml"/><Relationship Id="rId9" Type="http://schemas.openxmlformats.org/officeDocument/2006/relationships/image" Target="../media/image6.svg"/></Relationships>
</file>

<file path=ppt/slides/_rels/slide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9.xml"/><Relationship Id="rId7" Type="http://schemas.openxmlformats.org/officeDocument/2006/relationships/slide" Target="slide2.xml"/><Relationship Id="rId2" Type="http://schemas.openxmlformats.org/officeDocument/2006/relationships/slideLayout" Target="../slideLayouts/slideLayout1.xml"/><Relationship Id="rId1" Type="http://schemas.openxmlformats.org/officeDocument/2006/relationships/tags" Target="../tags/tag10.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slide" Target="slide6.xml"/><Relationship Id="rId4" Type="http://schemas.openxmlformats.org/officeDocument/2006/relationships/slide" Target="slide4.xml"/><Relationship Id="rId9" Type="http://schemas.openxmlformats.org/officeDocument/2006/relationships/image" Target="../media/image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F9C6D75-4D47-21EE-74DC-7788FBEEEA28}"/>
              </a:ext>
            </a:extLst>
          </p:cNvPr>
          <p:cNvSpPr/>
          <p:nvPr/>
        </p:nvSpPr>
        <p:spPr>
          <a:xfrm>
            <a:off x="-22747" y="-265021"/>
            <a:ext cx="12237493" cy="1132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5" name="Rectangle 4">
            <a:extLst>
              <a:ext uri="{FF2B5EF4-FFF2-40B4-BE49-F238E27FC236}">
                <a16:creationId xmlns:a16="http://schemas.microsoft.com/office/drawing/2014/main" id="{744BC42B-6790-E943-5269-CB1AC554A73F}"/>
              </a:ext>
            </a:extLst>
          </p:cNvPr>
          <p:cNvSpPr/>
          <p:nvPr/>
        </p:nvSpPr>
        <p:spPr>
          <a:xfrm>
            <a:off x="-45495" y="6005014"/>
            <a:ext cx="12237493" cy="8529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 name="TextBox 5">
            <a:extLst>
              <a:ext uri="{FF2B5EF4-FFF2-40B4-BE49-F238E27FC236}">
                <a16:creationId xmlns:a16="http://schemas.microsoft.com/office/drawing/2014/main" id="{08F48FD7-ADE5-F2C4-E773-2D84E2DC823C}"/>
              </a:ext>
            </a:extLst>
          </p:cNvPr>
          <p:cNvSpPr txBox="1"/>
          <p:nvPr/>
        </p:nvSpPr>
        <p:spPr>
          <a:xfrm flipH="1">
            <a:off x="1955095" y="1032626"/>
            <a:ext cx="8236310" cy="477054"/>
          </a:xfrm>
          <a:prstGeom prst="rect">
            <a:avLst/>
          </a:prstGeom>
          <a:noFill/>
        </p:spPr>
        <p:txBody>
          <a:bodyPr wrap="square" rtlCol="0">
            <a:spAutoFit/>
          </a:bodyPr>
          <a:lstStyle/>
          <a:p>
            <a:pPr algn="ctr"/>
            <a:r>
              <a:rPr lang="en-US" sz="2500" dirty="0">
                <a:latin typeface="Comic Sans MS" panose="030F0702030302020204" pitchFamily="66" charset="0"/>
              </a:rPr>
              <a:t>MEDIA PEMBELAJARAN INTERAKTIF</a:t>
            </a:r>
            <a:endParaRPr lang="en-US" sz="3000" dirty="0">
              <a:latin typeface="Comic Sans MS" panose="030F0702030302020204" pitchFamily="66" charset="0"/>
            </a:endParaRPr>
          </a:p>
        </p:txBody>
      </p:sp>
      <p:sp>
        <p:nvSpPr>
          <p:cNvPr id="7" name="TextBox 6">
            <a:extLst>
              <a:ext uri="{FF2B5EF4-FFF2-40B4-BE49-F238E27FC236}">
                <a16:creationId xmlns:a16="http://schemas.microsoft.com/office/drawing/2014/main" id="{A827D6B6-0A51-47C6-422E-27EDC1A479D9}"/>
              </a:ext>
            </a:extLst>
          </p:cNvPr>
          <p:cNvSpPr txBox="1"/>
          <p:nvPr/>
        </p:nvSpPr>
        <p:spPr>
          <a:xfrm flipH="1">
            <a:off x="8360331" y="6169896"/>
            <a:ext cx="3234523" cy="523220"/>
          </a:xfrm>
          <a:prstGeom prst="rect">
            <a:avLst/>
          </a:prstGeom>
          <a:noFill/>
        </p:spPr>
        <p:txBody>
          <a:bodyPr wrap="square" rtlCol="0">
            <a:spAutoFit/>
          </a:bodyPr>
          <a:lstStyle/>
          <a:p>
            <a:r>
              <a:rPr lang="en-US" sz="2800" dirty="0">
                <a:solidFill>
                  <a:schemeClr val="bg2"/>
                </a:solidFill>
              </a:rPr>
              <a:t> KELAS VIII SMP/MTs</a:t>
            </a:r>
            <a:endParaRPr lang="en-ID" sz="2800" dirty="0">
              <a:solidFill>
                <a:schemeClr val="bg2"/>
              </a:solidFill>
            </a:endParaRPr>
          </a:p>
        </p:txBody>
      </p:sp>
      <p:sp>
        <p:nvSpPr>
          <p:cNvPr id="10" name="TextBox 9">
            <a:extLst>
              <a:ext uri="{FF2B5EF4-FFF2-40B4-BE49-F238E27FC236}">
                <a16:creationId xmlns:a16="http://schemas.microsoft.com/office/drawing/2014/main" id="{5C04B116-16E4-BD86-BCC5-FF7B963B7233}"/>
              </a:ext>
            </a:extLst>
          </p:cNvPr>
          <p:cNvSpPr txBox="1"/>
          <p:nvPr/>
        </p:nvSpPr>
        <p:spPr>
          <a:xfrm flipH="1">
            <a:off x="4014173" y="1811040"/>
            <a:ext cx="4118155" cy="646331"/>
          </a:xfrm>
          <a:prstGeom prst="rect">
            <a:avLst/>
          </a:prstGeom>
          <a:noFill/>
        </p:spPr>
        <p:txBody>
          <a:bodyPr wrap="square" rtlCol="0">
            <a:spAutoFit/>
          </a:bodyPr>
          <a:lstStyle/>
          <a:p>
            <a:pPr algn="ctr"/>
            <a:r>
              <a:rPr lang="en-US" sz="3600" dirty="0">
                <a:latin typeface="Comic Sans MS" panose="030F0702030302020204" pitchFamily="66" charset="0"/>
              </a:rPr>
              <a:t>WALI SANGA</a:t>
            </a:r>
          </a:p>
        </p:txBody>
      </p:sp>
      <p:pic>
        <p:nvPicPr>
          <p:cNvPr id="1026" name="Picture 2" descr="Lihat gambar sumber">
            <a:extLst>
              <a:ext uri="{FF2B5EF4-FFF2-40B4-BE49-F238E27FC236}">
                <a16:creationId xmlns:a16="http://schemas.microsoft.com/office/drawing/2014/main" id="{6B9E865A-F250-3025-6144-2EB2916FBC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7520" y="2888527"/>
            <a:ext cx="1443848" cy="146521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a:extLst>
              <a:ext uri="{FF2B5EF4-FFF2-40B4-BE49-F238E27FC236}">
                <a16:creationId xmlns:a16="http://schemas.microsoft.com/office/drawing/2014/main" id="{C1EDD147-86BF-85FC-A162-4F6FDA1B0775}"/>
              </a:ext>
            </a:extLst>
          </p:cNvPr>
          <p:cNvPicPr>
            <a:picLocks noChangeAspect="1"/>
          </p:cNvPicPr>
          <p:nvPr/>
        </p:nvPicPr>
        <p:blipFill rotWithShape="1">
          <a:blip r:embed="rId5"/>
          <a:srcRect l="52276" t="35825" r="26231" b="26451"/>
          <a:stretch/>
        </p:blipFill>
        <p:spPr>
          <a:xfrm>
            <a:off x="6073250" y="2841641"/>
            <a:ext cx="1579814" cy="1558989"/>
          </a:xfrm>
          <a:prstGeom prst="rect">
            <a:avLst/>
          </a:prstGeom>
        </p:spPr>
      </p:pic>
      <p:sp>
        <p:nvSpPr>
          <p:cNvPr id="20" name="TextBox 19">
            <a:extLst>
              <a:ext uri="{FF2B5EF4-FFF2-40B4-BE49-F238E27FC236}">
                <a16:creationId xmlns:a16="http://schemas.microsoft.com/office/drawing/2014/main" id="{7F06551C-567F-F553-EBB6-B839204CD199}"/>
              </a:ext>
            </a:extLst>
          </p:cNvPr>
          <p:cNvSpPr txBox="1"/>
          <p:nvPr/>
        </p:nvSpPr>
        <p:spPr>
          <a:xfrm flipH="1">
            <a:off x="1656795" y="5057323"/>
            <a:ext cx="9124935" cy="400110"/>
          </a:xfrm>
          <a:prstGeom prst="rect">
            <a:avLst/>
          </a:prstGeom>
          <a:noFill/>
        </p:spPr>
        <p:txBody>
          <a:bodyPr wrap="square" rtlCol="0">
            <a:spAutoFit/>
          </a:bodyPr>
          <a:lstStyle/>
          <a:p>
            <a:pPr algn="ctr"/>
            <a:r>
              <a:rPr lang="en-US" sz="2000" i="1" dirty="0" err="1">
                <a:latin typeface="+mj-lt"/>
              </a:rPr>
              <a:t>Silakan</a:t>
            </a:r>
            <a:r>
              <a:rPr lang="en-US" sz="2000" i="1" dirty="0">
                <a:latin typeface="+mj-lt"/>
              </a:rPr>
              <a:t> </a:t>
            </a:r>
            <a:r>
              <a:rPr lang="en-US" sz="2000" i="1" dirty="0" err="1">
                <a:latin typeface="+mj-lt"/>
              </a:rPr>
              <a:t>gunakan</a:t>
            </a:r>
            <a:r>
              <a:rPr lang="en-US" sz="2000" i="1" dirty="0">
                <a:latin typeface="+mj-lt"/>
              </a:rPr>
              <a:t> </a:t>
            </a:r>
            <a:r>
              <a:rPr lang="en-US" sz="2000" i="1" dirty="0" err="1">
                <a:latin typeface="+mj-lt"/>
              </a:rPr>
              <a:t>tombol</a:t>
            </a:r>
            <a:r>
              <a:rPr lang="en-US" sz="2000" i="1" dirty="0">
                <a:latin typeface="+mj-lt"/>
              </a:rPr>
              <a:t> di </a:t>
            </a:r>
            <a:r>
              <a:rPr lang="en-US" sz="2000" i="1" dirty="0" err="1">
                <a:latin typeface="+mj-lt"/>
              </a:rPr>
              <a:t>ujung</a:t>
            </a:r>
            <a:r>
              <a:rPr lang="en-US" sz="2000" i="1" dirty="0">
                <a:latin typeface="+mj-lt"/>
              </a:rPr>
              <a:t> </a:t>
            </a:r>
            <a:r>
              <a:rPr lang="en-US" sz="2000" i="1" dirty="0" err="1">
                <a:latin typeface="+mj-lt"/>
              </a:rPr>
              <a:t>kiri</a:t>
            </a:r>
            <a:r>
              <a:rPr lang="en-US" sz="2000" i="1" dirty="0">
                <a:latin typeface="+mj-lt"/>
              </a:rPr>
              <a:t> </a:t>
            </a:r>
            <a:r>
              <a:rPr lang="en-US" sz="2000" i="1" dirty="0" err="1">
                <a:latin typeface="+mj-lt"/>
              </a:rPr>
              <a:t>atas</a:t>
            </a:r>
            <a:r>
              <a:rPr lang="en-US" sz="2000" i="1" dirty="0">
                <a:latin typeface="+mj-lt"/>
              </a:rPr>
              <a:t> </a:t>
            </a:r>
            <a:r>
              <a:rPr lang="en-US" sz="2000" i="1" dirty="0" err="1">
                <a:latin typeface="+mj-lt"/>
              </a:rPr>
              <a:t>untuk</a:t>
            </a:r>
            <a:r>
              <a:rPr lang="en-US" sz="2000" i="1" dirty="0">
                <a:latin typeface="+mj-lt"/>
              </a:rPr>
              <a:t> </a:t>
            </a:r>
            <a:r>
              <a:rPr lang="en-US" sz="2000" i="1" dirty="0" err="1">
                <a:latin typeface="+mj-lt"/>
              </a:rPr>
              <a:t>menelusuri</a:t>
            </a:r>
            <a:r>
              <a:rPr lang="en-US" sz="2000" i="1" dirty="0">
                <a:latin typeface="+mj-lt"/>
              </a:rPr>
              <a:t> </a:t>
            </a:r>
            <a:r>
              <a:rPr lang="en-US" sz="2000" i="1" dirty="0" err="1">
                <a:latin typeface="+mj-lt"/>
              </a:rPr>
              <a:t>aplikasi</a:t>
            </a:r>
            <a:endParaRPr lang="en-US" sz="2400" i="1" dirty="0">
              <a:latin typeface="+mj-lt"/>
            </a:endParaRPr>
          </a:p>
        </p:txBody>
      </p:sp>
      <p:pic>
        <p:nvPicPr>
          <p:cNvPr id="22" name="Graphic 21" descr="Hamburger Menu Icon with solid fill">
            <a:hlinkClick r:id="rId6" action="ppaction://hlinksldjump"/>
            <a:extLst>
              <a:ext uri="{FF2B5EF4-FFF2-40B4-BE49-F238E27FC236}">
                <a16:creationId xmlns:a16="http://schemas.microsoft.com/office/drawing/2014/main" id="{25DD70C1-4E4E-A0DC-3F71-AD434965EE7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15172" y="73183"/>
            <a:ext cx="1663345" cy="852985"/>
          </a:xfrm>
          <a:prstGeom prst="rect">
            <a:avLst/>
          </a:prstGeom>
        </p:spPr>
      </p:pic>
      <p:pic>
        <p:nvPicPr>
          <p:cNvPr id="24" name="Graphic 23" descr="Information with solid fill">
            <a:hlinkClick r:id="rId9" action="ppaction://hlinksldjump"/>
            <a:extLst>
              <a:ext uri="{FF2B5EF4-FFF2-40B4-BE49-F238E27FC236}">
                <a16:creationId xmlns:a16="http://schemas.microsoft.com/office/drawing/2014/main" id="{3C2D195B-CBFA-CBC3-1086-7A5E1603688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1314774" y="219595"/>
            <a:ext cx="560159" cy="560159"/>
          </a:xfrm>
          <a:prstGeom prst="rect">
            <a:avLst/>
          </a:prstGeom>
        </p:spPr>
      </p:pic>
    </p:spTree>
    <p:custDataLst>
      <p:tags r:id="rId1"/>
    </p:custDataLst>
    <p:extLst>
      <p:ext uri="{BB962C8B-B14F-4D97-AF65-F5344CB8AC3E}">
        <p14:creationId xmlns:p14="http://schemas.microsoft.com/office/powerpoint/2010/main" val="64225619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F9C6D75-4D47-21EE-74DC-7788FBEEEA28}"/>
              </a:ext>
            </a:extLst>
          </p:cNvPr>
          <p:cNvSpPr/>
          <p:nvPr/>
        </p:nvSpPr>
        <p:spPr>
          <a:xfrm>
            <a:off x="-22747" y="-265021"/>
            <a:ext cx="12237493" cy="1132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5" name="Rectangle 4">
            <a:extLst>
              <a:ext uri="{FF2B5EF4-FFF2-40B4-BE49-F238E27FC236}">
                <a16:creationId xmlns:a16="http://schemas.microsoft.com/office/drawing/2014/main" id="{744BC42B-6790-E943-5269-CB1AC554A73F}"/>
              </a:ext>
            </a:extLst>
          </p:cNvPr>
          <p:cNvSpPr/>
          <p:nvPr/>
        </p:nvSpPr>
        <p:spPr>
          <a:xfrm>
            <a:off x="-45495" y="6005014"/>
            <a:ext cx="12237493" cy="8529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TextBox 6">
            <a:extLst>
              <a:ext uri="{FF2B5EF4-FFF2-40B4-BE49-F238E27FC236}">
                <a16:creationId xmlns:a16="http://schemas.microsoft.com/office/drawing/2014/main" id="{A827D6B6-0A51-47C6-422E-27EDC1A479D9}"/>
              </a:ext>
            </a:extLst>
          </p:cNvPr>
          <p:cNvSpPr txBox="1"/>
          <p:nvPr/>
        </p:nvSpPr>
        <p:spPr>
          <a:xfrm flipH="1">
            <a:off x="8360331" y="6169896"/>
            <a:ext cx="3234523" cy="523220"/>
          </a:xfrm>
          <a:prstGeom prst="rect">
            <a:avLst/>
          </a:prstGeom>
          <a:noFill/>
        </p:spPr>
        <p:txBody>
          <a:bodyPr wrap="square" rtlCol="0">
            <a:spAutoFit/>
          </a:bodyPr>
          <a:lstStyle/>
          <a:p>
            <a:r>
              <a:rPr lang="en-US" sz="2800" dirty="0">
                <a:solidFill>
                  <a:schemeClr val="bg2"/>
                </a:solidFill>
              </a:rPr>
              <a:t> KELAS VIII SMP/MTs</a:t>
            </a:r>
            <a:endParaRPr lang="en-ID" sz="2800" dirty="0">
              <a:solidFill>
                <a:schemeClr val="bg2"/>
              </a:solidFill>
            </a:endParaRPr>
          </a:p>
        </p:txBody>
      </p:sp>
      <p:pic>
        <p:nvPicPr>
          <p:cNvPr id="22" name="Graphic 21" descr="Hamburger Menu Icon with solid fill">
            <a:hlinkClick r:id="rId4" action="ppaction://hlinksldjump"/>
            <a:extLst>
              <a:ext uri="{FF2B5EF4-FFF2-40B4-BE49-F238E27FC236}">
                <a16:creationId xmlns:a16="http://schemas.microsoft.com/office/drawing/2014/main" id="{25DD70C1-4E4E-A0DC-3F71-AD434965EE7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15172" y="73183"/>
            <a:ext cx="1663345" cy="852985"/>
          </a:xfrm>
          <a:prstGeom prst="rect">
            <a:avLst/>
          </a:prstGeom>
        </p:spPr>
      </p:pic>
      <p:pic>
        <p:nvPicPr>
          <p:cNvPr id="24" name="Graphic 23" descr="Information with solid fill">
            <a:hlinkClick r:id="rId7" action="ppaction://hlinksldjump"/>
            <a:extLst>
              <a:ext uri="{FF2B5EF4-FFF2-40B4-BE49-F238E27FC236}">
                <a16:creationId xmlns:a16="http://schemas.microsoft.com/office/drawing/2014/main" id="{3C2D195B-CBFA-CBC3-1086-7A5E1603688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314774" y="219595"/>
            <a:ext cx="560159" cy="560159"/>
          </a:xfrm>
          <a:prstGeom prst="rect">
            <a:avLst/>
          </a:prstGeom>
        </p:spPr>
      </p:pic>
      <p:sp>
        <p:nvSpPr>
          <p:cNvPr id="3" name="Rectangle: Rounded Corners 2">
            <a:extLst>
              <a:ext uri="{FF2B5EF4-FFF2-40B4-BE49-F238E27FC236}">
                <a16:creationId xmlns:a16="http://schemas.microsoft.com/office/drawing/2014/main" id="{D084E188-7A68-330F-09AD-774ED8E06D75}"/>
              </a:ext>
            </a:extLst>
          </p:cNvPr>
          <p:cNvSpPr>
            <a:spLocks noGrp="1" noRot="1" noMove="1" noResize="1" noEditPoints="1" noAdjustHandles="1" noChangeArrowheads="1" noChangeShapeType="1"/>
          </p:cNvSpPr>
          <p:nvPr/>
        </p:nvSpPr>
        <p:spPr>
          <a:xfrm>
            <a:off x="948645" y="162010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dirty="0">
              <a:latin typeface="Comic Sans MS" panose="030F0702030302020204" pitchFamily="66" charset="0"/>
            </a:endParaRPr>
          </a:p>
        </p:txBody>
      </p:sp>
      <p:sp>
        <p:nvSpPr>
          <p:cNvPr id="6" name="TextBox 5">
            <a:extLst>
              <a:ext uri="{FF2B5EF4-FFF2-40B4-BE49-F238E27FC236}">
                <a16:creationId xmlns:a16="http://schemas.microsoft.com/office/drawing/2014/main" id="{08F48FD7-ADE5-F2C4-E773-2D84E2DC823C}"/>
              </a:ext>
            </a:extLst>
          </p:cNvPr>
          <p:cNvSpPr txBox="1"/>
          <p:nvPr/>
        </p:nvSpPr>
        <p:spPr>
          <a:xfrm flipH="1">
            <a:off x="892891" y="1739762"/>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Gresik</a:t>
            </a:r>
          </a:p>
        </p:txBody>
      </p:sp>
      <p:sp>
        <p:nvSpPr>
          <p:cNvPr id="12" name="Rectangle: Rounded Corners 11">
            <a:extLst>
              <a:ext uri="{FF2B5EF4-FFF2-40B4-BE49-F238E27FC236}">
                <a16:creationId xmlns:a16="http://schemas.microsoft.com/office/drawing/2014/main" id="{ADF60AA2-B683-D1EF-E373-04CCEC379C98}"/>
              </a:ext>
            </a:extLst>
          </p:cNvPr>
          <p:cNvSpPr>
            <a:spLocks noGrp="1" noRot="1" noMove="1" noResize="1" noEditPoints="1" noAdjustHandles="1" noChangeArrowheads="1" noChangeShapeType="1"/>
          </p:cNvSpPr>
          <p:nvPr/>
        </p:nvSpPr>
        <p:spPr>
          <a:xfrm>
            <a:off x="948645" y="2774887"/>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3" name="Rectangle: Rounded Corners 12">
            <a:extLst>
              <a:ext uri="{FF2B5EF4-FFF2-40B4-BE49-F238E27FC236}">
                <a16:creationId xmlns:a16="http://schemas.microsoft.com/office/drawing/2014/main" id="{E1D8E5E0-22F2-3EF0-7D37-3D178D4CFD47}"/>
              </a:ext>
            </a:extLst>
          </p:cNvPr>
          <p:cNvSpPr>
            <a:spLocks noGrp="1" noRot="1" noMove="1" noResize="1" noEditPoints="1" noAdjustHandles="1" noChangeArrowheads="1" noChangeShapeType="1"/>
          </p:cNvSpPr>
          <p:nvPr/>
        </p:nvSpPr>
        <p:spPr>
          <a:xfrm>
            <a:off x="948645" y="411206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4" name="Rectangle: Rounded Corners 13">
            <a:extLst>
              <a:ext uri="{FF2B5EF4-FFF2-40B4-BE49-F238E27FC236}">
                <a16:creationId xmlns:a16="http://schemas.microsoft.com/office/drawing/2014/main" id="{E52E7348-FF1B-ECD5-0E92-C63E1FE2E77F}"/>
              </a:ext>
            </a:extLst>
          </p:cNvPr>
          <p:cNvSpPr>
            <a:spLocks noGrp="1" noRot="1" noMove="1" noResize="1" noEditPoints="1" noAdjustHandles="1" noChangeArrowheads="1" noChangeShapeType="1"/>
          </p:cNvSpPr>
          <p:nvPr/>
        </p:nvSpPr>
        <p:spPr>
          <a:xfrm>
            <a:off x="4700194" y="4116851"/>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5" name="Rectangle: Rounded Corners 14">
            <a:extLst>
              <a:ext uri="{FF2B5EF4-FFF2-40B4-BE49-F238E27FC236}">
                <a16:creationId xmlns:a16="http://schemas.microsoft.com/office/drawing/2014/main" id="{107F867D-4754-0808-2DC7-ED41D00AD23D}"/>
              </a:ext>
            </a:extLst>
          </p:cNvPr>
          <p:cNvSpPr>
            <a:spLocks noGrp="1" noRot="1" noMove="1" noResize="1" noEditPoints="1" noAdjustHandles="1" noChangeArrowheads="1" noChangeShapeType="1"/>
          </p:cNvSpPr>
          <p:nvPr/>
        </p:nvSpPr>
        <p:spPr>
          <a:xfrm>
            <a:off x="4700193" y="272478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6" name="Rectangle: Rounded Corners 15">
            <a:extLst>
              <a:ext uri="{FF2B5EF4-FFF2-40B4-BE49-F238E27FC236}">
                <a16:creationId xmlns:a16="http://schemas.microsoft.com/office/drawing/2014/main" id="{619EE102-13FB-2EBC-48CE-6280DDC26D07}"/>
              </a:ext>
            </a:extLst>
          </p:cNvPr>
          <p:cNvSpPr>
            <a:spLocks noGrp="1" noRot="1" noMove="1" noResize="1" noEditPoints="1" noAdjustHandles="1" noChangeArrowheads="1" noChangeShapeType="1"/>
          </p:cNvSpPr>
          <p:nvPr/>
        </p:nvSpPr>
        <p:spPr>
          <a:xfrm>
            <a:off x="4723522" y="1577428"/>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7" name="Rectangle: Rounded Corners 16">
            <a:extLst>
              <a:ext uri="{FF2B5EF4-FFF2-40B4-BE49-F238E27FC236}">
                <a16:creationId xmlns:a16="http://schemas.microsoft.com/office/drawing/2014/main" id="{59D17ACC-266F-9DDB-EC45-5247415A04FD}"/>
              </a:ext>
            </a:extLst>
          </p:cNvPr>
          <p:cNvSpPr>
            <a:spLocks noGrp="1" noRot="1" noMove="1" noResize="1" noEditPoints="1" noAdjustHandles="1" noChangeArrowheads="1" noChangeShapeType="1"/>
          </p:cNvSpPr>
          <p:nvPr/>
        </p:nvSpPr>
        <p:spPr>
          <a:xfrm>
            <a:off x="8507495" y="4112060"/>
            <a:ext cx="2371245"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dirty="0">
              <a:latin typeface="Comic Sans MS" panose="030F0702030302020204" pitchFamily="66" charset="0"/>
            </a:endParaRPr>
          </a:p>
        </p:txBody>
      </p:sp>
      <p:sp>
        <p:nvSpPr>
          <p:cNvPr id="18" name="Rectangle: Rounded Corners 17">
            <a:extLst>
              <a:ext uri="{FF2B5EF4-FFF2-40B4-BE49-F238E27FC236}">
                <a16:creationId xmlns:a16="http://schemas.microsoft.com/office/drawing/2014/main" id="{52B3A319-87F0-2FB5-733D-2CCF5C570297}"/>
              </a:ext>
            </a:extLst>
          </p:cNvPr>
          <p:cNvSpPr>
            <a:spLocks noGrp="1" noRot="1" noMove="1" noResize="1" noEditPoints="1" noAdjustHandles="1" noChangeArrowheads="1" noChangeShapeType="1"/>
          </p:cNvSpPr>
          <p:nvPr/>
        </p:nvSpPr>
        <p:spPr>
          <a:xfrm>
            <a:off x="8507495" y="274594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21" name="Rectangle: Rounded Corners 20">
            <a:extLst>
              <a:ext uri="{FF2B5EF4-FFF2-40B4-BE49-F238E27FC236}">
                <a16:creationId xmlns:a16="http://schemas.microsoft.com/office/drawing/2014/main" id="{797D3610-C6DF-002C-8857-011144C72FE5}"/>
              </a:ext>
            </a:extLst>
          </p:cNvPr>
          <p:cNvSpPr>
            <a:spLocks noGrp="1" noRot="1" noMove="1" noResize="1" noEditPoints="1" noAdjustHandles="1" noChangeArrowheads="1" noChangeShapeType="1"/>
          </p:cNvSpPr>
          <p:nvPr/>
        </p:nvSpPr>
        <p:spPr>
          <a:xfrm>
            <a:off x="8507497" y="162010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23" name="TextBox 22">
            <a:extLst>
              <a:ext uri="{FF2B5EF4-FFF2-40B4-BE49-F238E27FC236}">
                <a16:creationId xmlns:a16="http://schemas.microsoft.com/office/drawing/2014/main" id="{0A5102C3-9D1A-D672-04C3-4675BCA81A6B}"/>
              </a:ext>
            </a:extLst>
          </p:cNvPr>
          <p:cNvSpPr txBox="1">
            <a:spLocks noGrp="1" noRot="1" noMove="1" noResize="1" noEditPoints="1" noAdjustHandles="1" noChangeArrowheads="1" noChangeShapeType="1"/>
          </p:cNvSpPr>
          <p:nvPr/>
        </p:nvSpPr>
        <p:spPr>
          <a:xfrm flipH="1">
            <a:off x="4625127" y="4214726"/>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Muria</a:t>
            </a:r>
            <a:endParaRPr lang="en-US" sz="2100" dirty="0">
              <a:latin typeface="Comic Sans MS" panose="030F0702030302020204" pitchFamily="66" charset="0"/>
            </a:endParaRPr>
          </a:p>
        </p:txBody>
      </p:sp>
      <p:sp>
        <p:nvSpPr>
          <p:cNvPr id="25" name="TextBox 24">
            <a:extLst>
              <a:ext uri="{FF2B5EF4-FFF2-40B4-BE49-F238E27FC236}">
                <a16:creationId xmlns:a16="http://schemas.microsoft.com/office/drawing/2014/main" id="{7AE47ADD-6C2B-0BFB-E3CE-C74F9F6BDE2D}"/>
              </a:ext>
            </a:extLst>
          </p:cNvPr>
          <p:cNvSpPr txBox="1"/>
          <p:nvPr/>
        </p:nvSpPr>
        <p:spPr>
          <a:xfrm flipH="1">
            <a:off x="891779" y="4214726"/>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Kalijaga</a:t>
            </a:r>
            <a:endParaRPr lang="en-US" sz="2100" dirty="0">
              <a:latin typeface="Comic Sans MS" panose="030F0702030302020204" pitchFamily="66" charset="0"/>
            </a:endParaRPr>
          </a:p>
        </p:txBody>
      </p:sp>
      <p:sp>
        <p:nvSpPr>
          <p:cNvPr id="26" name="TextBox 25">
            <a:extLst>
              <a:ext uri="{FF2B5EF4-FFF2-40B4-BE49-F238E27FC236}">
                <a16:creationId xmlns:a16="http://schemas.microsoft.com/office/drawing/2014/main" id="{6EA8A163-E78C-87B3-BF92-CBFCCC47DE72}"/>
              </a:ext>
            </a:extLst>
          </p:cNvPr>
          <p:cNvSpPr txBox="1">
            <a:spLocks noGrp="1" noRot="1" noMove="1" noResize="1" noEditPoints="1" noAdjustHandles="1" noChangeArrowheads="1" noChangeShapeType="1"/>
          </p:cNvSpPr>
          <p:nvPr/>
        </p:nvSpPr>
        <p:spPr>
          <a:xfrm flipH="1">
            <a:off x="8488181" y="2842225"/>
            <a:ext cx="2334413"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Giri</a:t>
            </a:r>
            <a:endParaRPr lang="en-US" sz="2100" dirty="0">
              <a:latin typeface="Comic Sans MS" panose="030F0702030302020204" pitchFamily="66" charset="0"/>
            </a:endParaRPr>
          </a:p>
        </p:txBody>
      </p:sp>
      <p:sp>
        <p:nvSpPr>
          <p:cNvPr id="27" name="TextBox 26">
            <a:extLst>
              <a:ext uri="{FF2B5EF4-FFF2-40B4-BE49-F238E27FC236}">
                <a16:creationId xmlns:a16="http://schemas.microsoft.com/office/drawing/2014/main" id="{3DA5D0E1-2CBB-0DB7-5DF5-DC349E6FC70C}"/>
              </a:ext>
            </a:extLst>
          </p:cNvPr>
          <p:cNvSpPr txBox="1">
            <a:spLocks noGrp="1" noRot="1" noMove="1" noResize="1" noEditPoints="1" noAdjustHandles="1" noChangeArrowheads="1" noChangeShapeType="1"/>
          </p:cNvSpPr>
          <p:nvPr/>
        </p:nvSpPr>
        <p:spPr>
          <a:xfrm flipH="1">
            <a:off x="4625127" y="2827446"/>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Kudus</a:t>
            </a:r>
          </a:p>
        </p:txBody>
      </p:sp>
      <p:sp>
        <p:nvSpPr>
          <p:cNvPr id="28" name="TextBox 27">
            <a:extLst>
              <a:ext uri="{FF2B5EF4-FFF2-40B4-BE49-F238E27FC236}">
                <a16:creationId xmlns:a16="http://schemas.microsoft.com/office/drawing/2014/main" id="{15AE7240-2F0E-6F17-8AAC-FD5117169188}"/>
              </a:ext>
            </a:extLst>
          </p:cNvPr>
          <p:cNvSpPr txBox="1">
            <a:spLocks noGrp="1" noRot="1" noMove="1" noResize="1" noEditPoints="1" noAdjustHandles="1" noChangeArrowheads="1" noChangeShapeType="1"/>
          </p:cNvSpPr>
          <p:nvPr/>
        </p:nvSpPr>
        <p:spPr>
          <a:xfrm flipH="1">
            <a:off x="8466112" y="1722766"/>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Bonang</a:t>
            </a:r>
          </a:p>
        </p:txBody>
      </p:sp>
      <p:sp>
        <p:nvSpPr>
          <p:cNvPr id="29" name="TextBox 28">
            <a:extLst>
              <a:ext uri="{FF2B5EF4-FFF2-40B4-BE49-F238E27FC236}">
                <a16:creationId xmlns:a16="http://schemas.microsoft.com/office/drawing/2014/main" id="{91E34471-3A86-27C3-3E9F-477ED08626D5}"/>
              </a:ext>
            </a:extLst>
          </p:cNvPr>
          <p:cNvSpPr txBox="1">
            <a:spLocks noGrp="1" noRot="1" noMove="1" noResize="1" noEditPoints="1" noAdjustHandles="1" noChangeArrowheads="1" noChangeShapeType="1"/>
          </p:cNvSpPr>
          <p:nvPr/>
        </p:nvSpPr>
        <p:spPr>
          <a:xfrm flipH="1">
            <a:off x="915103" y="2842225"/>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Drajat</a:t>
            </a:r>
            <a:endParaRPr lang="en-US" sz="2100" dirty="0">
              <a:latin typeface="Comic Sans MS" panose="030F0702030302020204" pitchFamily="66" charset="0"/>
            </a:endParaRPr>
          </a:p>
        </p:txBody>
      </p:sp>
      <p:sp>
        <p:nvSpPr>
          <p:cNvPr id="30" name="TextBox 29">
            <a:extLst>
              <a:ext uri="{FF2B5EF4-FFF2-40B4-BE49-F238E27FC236}">
                <a16:creationId xmlns:a16="http://schemas.microsoft.com/office/drawing/2014/main" id="{6E2AD5CB-81E1-FD8A-A328-2E912BA18F9E}"/>
              </a:ext>
            </a:extLst>
          </p:cNvPr>
          <p:cNvSpPr txBox="1">
            <a:spLocks noGrp="1" noRot="1" noMove="1" noResize="1" noEditPoints="1" noAdjustHandles="1" noChangeArrowheads="1" noChangeShapeType="1"/>
          </p:cNvSpPr>
          <p:nvPr/>
        </p:nvSpPr>
        <p:spPr>
          <a:xfrm flipH="1">
            <a:off x="4644439" y="1711550"/>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Ampel</a:t>
            </a:r>
            <a:endParaRPr lang="en-US" sz="2100" dirty="0">
              <a:latin typeface="Comic Sans MS" panose="030F0702030302020204" pitchFamily="66" charset="0"/>
            </a:endParaRPr>
          </a:p>
        </p:txBody>
      </p:sp>
      <p:sp>
        <p:nvSpPr>
          <p:cNvPr id="31" name="TextBox 30">
            <a:extLst>
              <a:ext uri="{FF2B5EF4-FFF2-40B4-BE49-F238E27FC236}">
                <a16:creationId xmlns:a16="http://schemas.microsoft.com/office/drawing/2014/main" id="{C1981B82-1E55-2401-BC4D-7D2C984F7EDA}"/>
              </a:ext>
            </a:extLst>
          </p:cNvPr>
          <p:cNvSpPr txBox="1">
            <a:spLocks noGrp="1" noRot="1" noMove="1" noResize="1" noEditPoints="1" noAdjustHandles="1" noChangeArrowheads="1" noChangeShapeType="1"/>
          </p:cNvSpPr>
          <p:nvPr/>
        </p:nvSpPr>
        <p:spPr>
          <a:xfrm flipH="1">
            <a:off x="8488181" y="4183499"/>
            <a:ext cx="2371245" cy="400110"/>
          </a:xfrm>
          <a:prstGeom prst="rect">
            <a:avLst/>
          </a:prstGeom>
          <a:noFill/>
        </p:spPr>
        <p:txBody>
          <a:bodyPr wrap="square" rtlCol="0">
            <a:spAutoFit/>
          </a:bodyPr>
          <a:lstStyle/>
          <a:p>
            <a:pPr algn="ctr"/>
            <a:r>
              <a:rPr lang="en-US" sz="2000" dirty="0" err="1">
                <a:latin typeface="Comic Sans MS" panose="030F0702030302020204" pitchFamily="66" charset="0"/>
              </a:rPr>
              <a:t>Sunan</a:t>
            </a:r>
            <a:r>
              <a:rPr lang="en-US" sz="2000" dirty="0">
                <a:latin typeface="Comic Sans MS" panose="030F0702030302020204" pitchFamily="66" charset="0"/>
              </a:rPr>
              <a:t> Gunung </a:t>
            </a:r>
            <a:r>
              <a:rPr lang="en-US" sz="2000" dirty="0" err="1">
                <a:latin typeface="Comic Sans MS" panose="030F0702030302020204" pitchFamily="66" charset="0"/>
              </a:rPr>
              <a:t>Jati</a:t>
            </a:r>
            <a:endParaRPr lang="en-US" sz="2000" dirty="0">
              <a:latin typeface="Comic Sans MS" panose="030F0702030302020204" pitchFamily="66" charset="0"/>
            </a:endParaRPr>
          </a:p>
        </p:txBody>
      </p:sp>
      <p:sp>
        <p:nvSpPr>
          <p:cNvPr id="9" name="Rectangle: Rounded Corners 8">
            <a:hlinkClick r:id="rId10" action="ppaction://hlinksldjump"/>
            <a:extLst>
              <a:ext uri="{FF2B5EF4-FFF2-40B4-BE49-F238E27FC236}">
                <a16:creationId xmlns:a16="http://schemas.microsoft.com/office/drawing/2014/main" id="{2D0770C3-CA62-265F-C6E0-45658250DBE1}"/>
              </a:ext>
            </a:extLst>
          </p:cNvPr>
          <p:cNvSpPr>
            <a:spLocks noGrp="1" noRot="1" noMove="1" noResize="1" noEditPoints="1" noAdjustHandles="1" noChangeArrowheads="1" noChangeShapeType="1"/>
          </p:cNvSpPr>
          <p:nvPr/>
        </p:nvSpPr>
        <p:spPr>
          <a:xfrm>
            <a:off x="-695500" y="-542500"/>
            <a:ext cx="13203123" cy="7642746"/>
          </a:xfrm>
          <a:prstGeom prst="roundRect">
            <a:avLst/>
          </a:prstGeom>
          <a:solidFill>
            <a:schemeClr val="tx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0" name="Rectangle: Rounded Corners 9">
            <a:extLst>
              <a:ext uri="{FF2B5EF4-FFF2-40B4-BE49-F238E27FC236}">
                <a16:creationId xmlns:a16="http://schemas.microsoft.com/office/drawing/2014/main" id="{C25EBA8A-8146-5D5A-0462-5296727BCEEA}"/>
              </a:ext>
            </a:extLst>
          </p:cNvPr>
          <p:cNvSpPr>
            <a:spLocks noGrp="1" noRot="1" noMove="1" noResize="1" noEditPoints="1" noAdjustHandles="1" noChangeArrowheads="1" noChangeShapeType="1"/>
          </p:cNvSpPr>
          <p:nvPr/>
        </p:nvSpPr>
        <p:spPr>
          <a:xfrm>
            <a:off x="595938" y="238644"/>
            <a:ext cx="10954626" cy="6337044"/>
          </a:xfrm>
          <a:prstGeom prst="roundRect">
            <a:avLst/>
          </a:prstGeom>
          <a:solidFill>
            <a:schemeClr val="bg2">
              <a:lumMod val="90000"/>
              <a:alpha val="9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dirty="0">
              <a:latin typeface="Comic Sans MS" panose="030F0702030302020204" pitchFamily="66" charset="0"/>
            </a:endParaRPr>
          </a:p>
        </p:txBody>
      </p:sp>
      <p:sp>
        <p:nvSpPr>
          <p:cNvPr id="20" name="TextBox 19">
            <a:extLst>
              <a:ext uri="{FF2B5EF4-FFF2-40B4-BE49-F238E27FC236}">
                <a16:creationId xmlns:a16="http://schemas.microsoft.com/office/drawing/2014/main" id="{37DEC57B-41C1-BC1C-A012-1AFCE26841FB}"/>
              </a:ext>
            </a:extLst>
          </p:cNvPr>
          <p:cNvSpPr txBox="1"/>
          <p:nvPr/>
        </p:nvSpPr>
        <p:spPr>
          <a:xfrm>
            <a:off x="1300358" y="4519061"/>
            <a:ext cx="2241617" cy="400110"/>
          </a:xfrm>
          <a:prstGeom prst="rect">
            <a:avLst/>
          </a:prstGeom>
          <a:noFill/>
        </p:spPr>
        <p:txBody>
          <a:bodyPr wrap="square" rtlCol="0">
            <a:spAutoFit/>
          </a:bodyPr>
          <a:lstStyle/>
          <a:p>
            <a:r>
              <a:rPr lang="en-US" sz="2000" dirty="0">
                <a:latin typeface="Comic Sans MS" panose="030F0702030302020204" pitchFamily="66" charset="0"/>
              </a:rPr>
              <a:t>SUNAN AMPEL</a:t>
            </a:r>
            <a:endParaRPr lang="en-ID" sz="2000" dirty="0">
              <a:latin typeface="Comic Sans MS" panose="030F0702030302020204" pitchFamily="66" charset="0"/>
            </a:endParaRPr>
          </a:p>
        </p:txBody>
      </p:sp>
      <p:sp>
        <p:nvSpPr>
          <p:cNvPr id="32" name="TextBox 31">
            <a:extLst>
              <a:ext uri="{FF2B5EF4-FFF2-40B4-BE49-F238E27FC236}">
                <a16:creationId xmlns:a16="http://schemas.microsoft.com/office/drawing/2014/main" id="{F5100D74-EC4B-6DB0-DE03-BE40AFC8B569}"/>
              </a:ext>
            </a:extLst>
          </p:cNvPr>
          <p:cNvSpPr txBox="1"/>
          <p:nvPr/>
        </p:nvSpPr>
        <p:spPr>
          <a:xfrm>
            <a:off x="3670316" y="1247107"/>
            <a:ext cx="8071644" cy="3737946"/>
          </a:xfrm>
          <a:prstGeom prst="rect">
            <a:avLst/>
          </a:prstGeom>
          <a:noFill/>
        </p:spPr>
        <p:txBody>
          <a:bodyPr wrap="square" rtlCol="0">
            <a:spAutoFit/>
          </a:bodyPr>
          <a:lstStyle/>
          <a:p>
            <a:pPr>
              <a:lnSpc>
                <a:spcPct val="150000"/>
              </a:lnSpc>
            </a:pPr>
            <a:r>
              <a:rPr lang="en-ID" sz="2000" dirty="0">
                <a:latin typeface="+mj-lt"/>
              </a:rPr>
              <a:t>Nama </a:t>
            </a:r>
            <a:r>
              <a:rPr lang="en-ID" sz="2000" dirty="0" err="1">
                <a:latin typeface="+mj-lt"/>
              </a:rPr>
              <a:t>asli</a:t>
            </a:r>
            <a:r>
              <a:rPr lang="en-ID" sz="2000" dirty="0">
                <a:latin typeface="+mj-lt"/>
              </a:rPr>
              <a:t>             : Raden </a:t>
            </a:r>
            <a:r>
              <a:rPr lang="en-ID" sz="2000" dirty="0" err="1">
                <a:latin typeface="+mj-lt"/>
              </a:rPr>
              <a:t>Rahmat</a:t>
            </a:r>
            <a:r>
              <a:rPr lang="en-ID" sz="2000" dirty="0">
                <a:latin typeface="+mj-lt"/>
              </a:rPr>
              <a:t> </a:t>
            </a:r>
          </a:p>
          <a:p>
            <a:pPr>
              <a:lnSpc>
                <a:spcPct val="150000"/>
              </a:lnSpc>
            </a:pPr>
            <a:r>
              <a:rPr lang="en-ID" sz="2000" dirty="0">
                <a:latin typeface="+mj-lt"/>
              </a:rPr>
              <a:t>Nama lain            : </a:t>
            </a:r>
            <a:r>
              <a:rPr lang="en-ID" sz="2000" dirty="0" err="1">
                <a:latin typeface="+mj-lt"/>
              </a:rPr>
              <a:t>Sunan</a:t>
            </a:r>
            <a:r>
              <a:rPr lang="en-ID" sz="2000" dirty="0">
                <a:latin typeface="+mj-lt"/>
              </a:rPr>
              <a:t> </a:t>
            </a:r>
            <a:r>
              <a:rPr lang="en-ID" sz="2000" dirty="0" err="1">
                <a:latin typeface="+mj-lt"/>
              </a:rPr>
              <a:t>Ampel</a:t>
            </a:r>
            <a:endParaRPr lang="en-ID" sz="2000" dirty="0">
              <a:latin typeface="+mj-lt"/>
            </a:endParaRPr>
          </a:p>
          <a:p>
            <a:pPr>
              <a:lnSpc>
                <a:spcPct val="150000"/>
              </a:lnSpc>
            </a:pPr>
            <a:r>
              <a:rPr lang="en-ID" sz="2000" dirty="0">
                <a:latin typeface="+mj-lt"/>
              </a:rPr>
              <a:t>Nama ayah         : </a:t>
            </a:r>
            <a:r>
              <a:rPr lang="en-ID" sz="2000" dirty="0" err="1">
                <a:latin typeface="+mj-lt"/>
              </a:rPr>
              <a:t>Sunan</a:t>
            </a:r>
            <a:r>
              <a:rPr lang="en-ID" sz="2000" dirty="0">
                <a:latin typeface="+mj-lt"/>
              </a:rPr>
              <a:t> Gresik</a:t>
            </a:r>
          </a:p>
          <a:p>
            <a:pPr>
              <a:lnSpc>
                <a:spcPct val="150000"/>
              </a:lnSpc>
            </a:pPr>
            <a:r>
              <a:rPr lang="en-ID" sz="2000" dirty="0">
                <a:latin typeface="+mj-lt"/>
              </a:rPr>
              <a:t>Nama </a:t>
            </a:r>
            <a:r>
              <a:rPr lang="en-ID" sz="2000" dirty="0" err="1">
                <a:latin typeface="+mj-lt"/>
              </a:rPr>
              <a:t>anak</a:t>
            </a:r>
            <a:r>
              <a:rPr lang="en-ID" sz="2000" dirty="0">
                <a:latin typeface="+mj-lt"/>
              </a:rPr>
              <a:t>         : </a:t>
            </a:r>
            <a:r>
              <a:rPr lang="en-ID" sz="2000" dirty="0" err="1">
                <a:latin typeface="+mj-lt"/>
              </a:rPr>
              <a:t>Sunan</a:t>
            </a:r>
            <a:r>
              <a:rPr lang="en-ID" sz="2000" dirty="0">
                <a:latin typeface="+mj-lt"/>
              </a:rPr>
              <a:t> Bonang, </a:t>
            </a:r>
            <a:r>
              <a:rPr lang="en-ID" sz="2000" dirty="0" err="1">
                <a:latin typeface="+mj-lt"/>
              </a:rPr>
              <a:t>Sunan</a:t>
            </a:r>
            <a:r>
              <a:rPr lang="en-ID" sz="2000" dirty="0">
                <a:latin typeface="+mj-lt"/>
              </a:rPr>
              <a:t> </a:t>
            </a:r>
            <a:r>
              <a:rPr lang="en-ID" sz="2000" dirty="0" err="1">
                <a:latin typeface="+mj-lt"/>
              </a:rPr>
              <a:t>Drajat</a:t>
            </a:r>
            <a:r>
              <a:rPr lang="en-ID" sz="2000" dirty="0">
                <a:latin typeface="+mj-lt"/>
              </a:rPr>
              <a:t>, </a:t>
            </a:r>
            <a:r>
              <a:rPr lang="en-ID" sz="2000" dirty="0" err="1">
                <a:latin typeface="+mj-lt"/>
              </a:rPr>
              <a:t>Sunan</a:t>
            </a:r>
            <a:r>
              <a:rPr lang="en-ID" sz="2000" dirty="0">
                <a:latin typeface="+mj-lt"/>
              </a:rPr>
              <a:t> </a:t>
            </a:r>
            <a:r>
              <a:rPr lang="en-ID" sz="2000" dirty="0" err="1">
                <a:latin typeface="+mj-lt"/>
              </a:rPr>
              <a:t>Demak</a:t>
            </a:r>
            <a:endParaRPr lang="en-ID" sz="2000" dirty="0">
              <a:latin typeface="+mj-lt"/>
            </a:endParaRPr>
          </a:p>
          <a:p>
            <a:pPr>
              <a:lnSpc>
                <a:spcPct val="150000"/>
              </a:lnSpc>
            </a:pPr>
            <a:r>
              <a:rPr lang="en-ID" sz="2000" dirty="0" err="1">
                <a:latin typeface="+mj-lt"/>
              </a:rPr>
              <a:t>Wafat</a:t>
            </a:r>
            <a:r>
              <a:rPr lang="en-ID" sz="2000" dirty="0">
                <a:latin typeface="+mj-lt"/>
              </a:rPr>
              <a:t>                    : 1481 M</a:t>
            </a:r>
          </a:p>
          <a:p>
            <a:pPr>
              <a:lnSpc>
                <a:spcPct val="150000"/>
              </a:lnSpc>
            </a:pPr>
            <a:r>
              <a:rPr lang="en-ID" sz="2000" dirty="0" err="1">
                <a:latin typeface="+mj-lt"/>
              </a:rPr>
              <a:t>Tempat</a:t>
            </a:r>
            <a:r>
              <a:rPr lang="en-ID" sz="2000" dirty="0">
                <a:latin typeface="+mj-lt"/>
              </a:rPr>
              <a:t> </a:t>
            </a:r>
            <a:r>
              <a:rPr lang="en-ID" sz="2000" dirty="0" err="1">
                <a:latin typeface="+mj-lt"/>
              </a:rPr>
              <a:t>dakwah</a:t>
            </a:r>
            <a:r>
              <a:rPr lang="en-ID" sz="2000" dirty="0">
                <a:latin typeface="+mj-lt"/>
              </a:rPr>
              <a:t>    : </a:t>
            </a:r>
            <a:r>
              <a:rPr lang="en-ID" sz="2000" dirty="0" err="1">
                <a:latin typeface="+mj-lt"/>
              </a:rPr>
              <a:t>Ampel</a:t>
            </a:r>
            <a:r>
              <a:rPr lang="en-ID" sz="2000" dirty="0">
                <a:latin typeface="+mj-lt"/>
              </a:rPr>
              <a:t>, Surabaya,  </a:t>
            </a:r>
            <a:r>
              <a:rPr lang="en-ID" sz="2000" dirty="0" err="1">
                <a:latin typeface="+mj-lt"/>
              </a:rPr>
              <a:t>Jawa</a:t>
            </a:r>
            <a:r>
              <a:rPr lang="en-ID" sz="2000" dirty="0">
                <a:latin typeface="+mj-lt"/>
              </a:rPr>
              <a:t> Timur</a:t>
            </a:r>
          </a:p>
          <a:p>
            <a:pPr>
              <a:lnSpc>
                <a:spcPct val="150000"/>
              </a:lnSpc>
            </a:pPr>
            <a:r>
              <a:rPr lang="en-ID" sz="2000" dirty="0" err="1">
                <a:latin typeface="+mj-lt"/>
              </a:rPr>
              <a:t>Makam</a:t>
            </a:r>
            <a:r>
              <a:rPr lang="en-ID" sz="2000" dirty="0">
                <a:latin typeface="+mj-lt"/>
              </a:rPr>
              <a:t>                  : </a:t>
            </a:r>
            <a:r>
              <a:rPr lang="en-ID" sz="2000" dirty="0" err="1">
                <a:latin typeface="+mj-lt"/>
              </a:rPr>
              <a:t>Ampel</a:t>
            </a:r>
            <a:r>
              <a:rPr lang="en-ID" sz="2000" dirty="0">
                <a:latin typeface="+mj-lt"/>
              </a:rPr>
              <a:t> </a:t>
            </a:r>
            <a:r>
              <a:rPr lang="en-ID" sz="2000" dirty="0" err="1">
                <a:latin typeface="+mj-lt"/>
              </a:rPr>
              <a:t>Denta</a:t>
            </a:r>
            <a:r>
              <a:rPr lang="en-ID" sz="2000" dirty="0">
                <a:latin typeface="+mj-lt"/>
              </a:rPr>
              <a:t>, Surabaya</a:t>
            </a:r>
          </a:p>
          <a:p>
            <a:pPr>
              <a:lnSpc>
                <a:spcPct val="150000"/>
              </a:lnSpc>
            </a:pPr>
            <a:endParaRPr lang="en-ID" sz="2000" dirty="0">
              <a:latin typeface="+mj-lt"/>
            </a:endParaRPr>
          </a:p>
        </p:txBody>
      </p:sp>
      <p:pic>
        <p:nvPicPr>
          <p:cNvPr id="37" name="Graphic 36" descr="Back outline">
            <a:hlinkClick r:id="rId11" action="ppaction://hlinksldjump"/>
            <a:extLst>
              <a:ext uri="{FF2B5EF4-FFF2-40B4-BE49-F238E27FC236}">
                <a16:creationId xmlns:a16="http://schemas.microsoft.com/office/drawing/2014/main" id="{463BF5E4-5DFC-3DA9-EBD0-5C5E2BE096F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228326" y="5513433"/>
            <a:ext cx="925782" cy="925782"/>
          </a:xfrm>
          <a:prstGeom prst="rect">
            <a:avLst/>
          </a:prstGeom>
        </p:spPr>
      </p:pic>
      <p:pic>
        <p:nvPicPr>
          <p:cNvPr id="2" name="Picture 16">
            <a:extLst>
              <a:ext uri="{FF2B5EF4-FFF2-40B4-BE49-F238E27FC236}">
                <a16:creationId xmlns:a16="http://schemas.microsoft.com/office/drawing/2014/main" id="{DE2FF657-5E02-F66B-86FD-00F8A53F42C1}"/>
              </a:ext>
            </a:extLst>
          </p:cNvPr>
          <p:cNvPicPr>
            <a:picLocks noChangeAspect="1"/>
          </p:cNvPicPr>
          <p:nvPr/>
        </p:nvPicPr>
        <p:blipFill>
          <a:blip r:embed="rId14"/>
          <a:srcRect l="4711" t="2659" r="3011"/>
          <a:stretch>
            <a:fillRect/>
          </a:stretch>
        </p:blipFill>
        <p:spPr>
          <a:xfrm>
            <a:off x="1140041" y="1350066"/>
            <a:ext cx="2394906" cy="3077557"/>
          </a:xfrm>
          <a:prstGeom prst="rect">
            <a:avLst/>
          </a:prstGeom>
        </p:spPr>
      </p:pic>
    </p:spTree>
    <p:custDataLst>
      <p:tags r:id="rId1"/>
    </p:custDataLst>
    <p:extLst>
      <p:ext uri="{BB962C8B-B14F-4D97-AF65-F5344CB8AC3E}">
        <p14:creationId xmlns:p14="http://schemas.microsoft.com/office/powerpoint/2010/main" val="126613799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F9C6D75-4D47-21EE-74DC-7788FBEEEA28}"/>
              </a:ext>
            </a:extLst>
          </p:cNvPr>
          <p:cNvSpPr/>
          <p:nvPr/>
        </p:nvSpPr>
        <p:spPr>
          <a:xfrm>
            <a:off x="-22747" y="-265021"/>
            <a:ext cx="12237493" cy="1132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5" name="Rectangle 4">
            <a:extLst>
              <a:ext uri="{FF2B5EF4-FFF2-40B4-BE49-F238E27FC236}">
                <a16:creationId xmlns:a16="http://schemas.microsoft.com/office/drawing/2014/main" id="{744BC42B-6790-E943-5269-CB1AC554A73F}"/>
              </a:ext>
            </a:extLst>
          </p:cNvPr>
          <p:cNvSpPr/>
          <p:nvPr/>
        </p:nvSpPr>
        <p:spPr>
          <a:xfrm>
            <a:off x="-45495" y="6005014"/>
            <a:ext cx="12237493" cy="8529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TextBox 6">
            <a:extLst>
              <a:ext uri="{FF2B5EF4-FFF2-40B4-BE49-F238E27FC236}">
                <a16:creationId xmlns:a16="http://schemas.microsoft.com/office/drawing/2014/main" id="{A827D6B6-0A51-47C6-422E-27EDC1A479D9}"/>
              </a:ext>
            </a:extLst>
          </p:cNvPr>
          <p:cNvSpPr txBox="1"/>
          <p:nvPr/>
        </p:nvSpPr>
        <p:spPr>
          <a:xfrm flipH="1">
            <a:off x="8360331" y="6169896"/>
            <a:ext cx="3234523" cy="523220"/>
          </a:xfrm>
          <a:prstGeom prst="rect">
            <a:avLst/>
          </a:prstGeom>
          <a:noFill/>
        </p:spPr>
        <p:txBody>
          <a:bodyPr wrap="square" rtlCol="0">
            <a:spAutoFit/>
          </a:bodyPr>
          <a:lstStyle/>
          <a:p>
            <a:r>
              <a:rPr lang="en-US" sz="2800" dirty="0">
                <a:solidFill>
                  <a:schemeClr val="bg2"/>
                </a:solidFill>
              </a:rPr>
              <a:t> KELAS VIII SMP/MTs</a:t>
            </a:r>
            <a:endParaRPr lang="en-ID" sz="2800" dirty="0">
              <a:solidFill>
                <a:schemeClr val="bg2"/>
              </a:solidFill>
            </a:endParaRPr>
          </a:p>
        </p:txBody>
      </p:sp>
      <p:pic>
        <p:nvPicPr>
          <p:cNvPr id="22" name="Graphic 21" descr="Hamburger Menu Icon with solid fill">
            <a:hlinkClick r:id="rId4" action="ppaction://hlinksldjump"/>
            <a:extLst>
              <a:ext uri="{FF2B5EF4-FFF2-40B4-BE49-F238E27FC236}">
                <a16:creationId xmlns:a16="http://schemas.microsoft.com/office/drawing/2014/main" id="{25DD70C1-4E4E-A0DC-3F71-AD434965EE7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15172" y="73183"/>
            <a:ext cx="1663345" cy="852985"/>
          </a:xfrm>
          <a:prstGeom prst="rect">
            <a:avLst/>
          </a:prstGeom>
        </p:spPr>
      </p:pic>
      <p:pic>
        <p:nvPicPr>
          <p:cNvPr id="24" name="Graphic 23" descr="Information with solid fill">
            <a:hlinkClick r:id="rId7" action="ppaction://hlinksldjump"/>
            <a:extLst>
              <a:ext uri="{FF2B5EF4-FFF2-40B4-BE49-F238E27FC236}">
                <a16:creationId xmlns:a16="http://schemas.microsoft.com/office/drawing/2014/main" id="{3C2D195B-CBFA-CBC3-1086-7A5E1603688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314774" y="219595"/>
            <a:ext cx="560159" cy="560159"/>
          </a:xfrm>
          <a:prstGeom prst="rect">
            <a:avLst/>
          </a:prstGeom>
        </p:spPr>
      </p:pic>
      <p:sp>
        <p:nvSpPr>
          <p:cNvPr id="3" name="Rectangle: Rounded Corners 2">
            <a:extLst>
              <a:ext uri="{FF2B5EF4-FFF2-40B4-BE49-F238E27FC236}">
                <a16:creationId xmlns:a16="http://schemas.microsoft.com/office/drawing/2014/main" id="{D084E188-7A68-330F-09AD-774ED8E06D75}"/>
              </a:ext>
            </a:extLst>
          </p:cNvPr>
          <p:cNvSpPr>
            <a:spLocks noGrp="1" noRot="1" noMove="1" noResize="1" noEditPoints="1" noAdjustHandles="1" noChangeArrowheads="1" noChangeShapeType="1"/>
          </p:cNvSpPr>
          <p:nvPr/>
        </p:nvSpPr>
        <p:spPr>
          <a:xfrm>
            <a:off x="948645" y="162010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dirty="0">
              <a:latin typeface="Comic Sans MS" panose="030F0702030302020204" pitchFamily="66" charset="0"/>
            </a:endParaRPr>
          </a:p>
        </p:txBody>
      </p:sp>
      <p:sp>
        <p:nvSpPr>
          <p:cNvPr id="6" name="TextBox 5">
            <a:extLst>
              <a:ext uri="{FF2B5EF4-FFF2-40B4-BE49-F238E27FC236}">
                <a16:creationId xmlns:a16="http://schemas.microsoft.com/office/drawing/2014/main" id="{08F48FD7-ADE5-F2C4-E773-2D84E2DC823C}"/>
              </a:ext>
            </a:extLst>
          </p:cNvPr>
          <p:cNvSpPr txBox="1"/>
          <p:nvPr/>
        </p:nvSpPr>
        <p:spPr>
          <a:xfrm flipH="1">
            <a:off x="892891" y="1739762"/>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Gresik</a:t>
            </a:r>
          </a:p>
        </p:txBody>
      </p:sp>
      <p:sp>
        <p:nvSpPr>
          <p:cNvPr id="12" name="Rectangle: Rounded Corners 11">
            <a:extLst>
              <a:ext uri="{FF2B5EF4-FFF2-40B4-BE49-F238E27FC236}">
                <a16:creationId xmlns:a16="http://schemas.microsoft.com/office/drawing/2014/main" id="{ADF60AA2-B683-D1EF-E373-04CCEC379C98}"/>
              </a:ext>
            </a:extLst>
          </p:cNvPr>
          <p:cNvSpPr>
            <a:spLocks noGrp="1" noRot="1" noMove="1" noResize="1" noEditPoints="1" noAdjustHandles="1" noChangeArrowheads="1" noChangeShapeType="1"/>
          </p:cNvSpPr>
          <p:nvPr/>
        </p:nvSpPr>
        <p:spPr>
          <a:xfrm>
            <a:off x="948645" y="2774887"/>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3" name="Rectangle: Rounded Corners 12">
            <a:extLst>
              <a:ext uri="{FF2B5EF4-FFF2-40B4-BE49-F238E27FC236}">
                <a16:creationId xmlns:a16="http://schemas.microsoft.com/office/drawing/2014/main" id="{E1D8E5E0-22F2-3EF0-7D37-3D178D4CFD47}"/>
              </a:ext>
            </a:extLst>
          </p:cNvPr>
          <p:cNvSpPr>
            <a:spLocks noGrp="1" noRot="1" noMove="1" noResize="1" noEditPoints="1" noAdjustHandles="1" noChangeArrowheads="1" noChangeShapeType="1"/>
          </p:cNvSpPr>
          <p:nvPr/>
        </p:nvSpPr>
        <p:spPr>
          <a:xfrm>
            <a:off x="948645" y="411206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4" name="Rectangle: Rounded Corners 13">
            <a:extLst>
              <a:ext uri="{FF2B5EF4-FFF2-40B4-BE49-F238E27FC236}">
                <a16:creationId xmlns:a16="http://schemas.microsoft.com/office/drawing/2014/main" id="{E52E7348-FF1B-ECD5-0E92-C63E1FE2E77F}"/>
              </a:ext>
            </a:extLst>
          </p:cNvPr>
          <p:cNvSpPr>
            <a:spLocks noGrp="1" noRot="1" noMove="1" noResize="1" noEditPoints="1" noAdjustHandles="1" noChangeArrowheads="1" noChangeShapeType="1"/>
          </p:cNvSpPr>
          <p:nvPr/>
        </p:nvSpPr>
        <p:spPr>
          <a:xfrm>
            <a:off x="4700194" y="4116851"/>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5" name="Rectangle: Rounded Corners 14">
            <a:extLst>
              <a:ext uri="{FF2B5EF4-FFF2-40B4-BE49-F238E27FC236}">
                <a16:creationId xmlns:a16="http://schemas.microsoft.com/office/drawing/2014/main" id="{107F867D-4754-0808-2DC7-ED41D00AD23D}"/>
              </a:ext>
            </a:extLst>
          </p:cNvPr>
          <p:cNvSpPr>
            <a:spLocks noGrp="1" noRot="1" noMove="1" noResize="1" noEditPoints="1" noAdjustHandles="1" noChangeArrowheads="1" noChangeShapeType="1"/>
          </p:cNvSpPr>
          <p:nvPr/>
        </p:nvSpPr>
        <p:spPr>
          <a:xfrm>
            <a:off x="4700193" y="272478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6" name="Rectangle: Rounded Corners 15">
            <a:extLst>
              <a:ext uri="{FF2B5EF4-FFF2-40B4-BE49-F238E27FC236}">
                <a16:creationId xmlns:a16="http://schemas.microsoft.com/office/drawing/2014/main" id="{619EE102-13FB-2EBC-48CE-6280DDC26D07}"/>
              </a:ext>
            </a:extLst>
          </p:cNvPr>
          <p:cNvSpPr>
            <a:spLocks noGrp="1" noRot="1" noMove="1" noResize="1" noEditPoints="1" noAdjustHandles="1" noChangeArrowheads="1" noChangeShapeType="1"/>
          </p:cNvSpPr>
          <p:nvPr/>
        </p:nvSpPr>
        <p:spPr>
          <a:xfrm>
            <a:off x="4723522" y="1577428"/>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7" name="Rectangle: Rounded Corners 16">
            <a:extLst>
              <a:ext uri="{FF2B5EF4-FFF2-40B4-BE49-F238E27FC236}">
                <a16:creationId xmlns:a16="http://schemas.microsoft.com/office/drawing/2014/main" id="{59D17ACC-266F-9DDB-EC45-5247415A04FD}"/>
              </a:ext>
            </a:extLst>
          </p:cNvPr>
          <p:cNvSpPr>
            <a:spLocks noGrp="1" noRot="1" noMove="1" noResize="1" noEditPoints="1" noAdjustHandles="1" noChangeArrowheads="1" noChangeShapeType="1"/>
          </p:cNvSpPr>
          <p:nvPr/>
        </p:nvSpPr>
        <p:spPr>
          <a:xfrm>
            <a:off x="8507495" y="4112060"/>
            <a:ext cx="2371245"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dirty="0">
              <a:latin typeface="Comic Sans MS" panose="030F0702030302020204" pitchFamily="66" charset="0"/>
            </a:endParaRPr>
          </a:p>
        </p:txBody>
      </p:sp>
      <p:sp>
        <p:nvSpPr>
          <p:cNvPr id="18" name="Rectangle: Rounded Corners 17">
            <a:extLst>
              <a:ext uri="{FF2B5EF4-FFF2-40B4-BE49-F238E27FC236}">
                <a16:creationId xmlns:a16="http://schemas.microsoft.com/office/drawing/2014/main" id="{52B3A319-87F0-2FB5-733D-2CCF5C570297}"/>
              </a:ext>
            </a:extLst>
          </p:cNvPr>
          <p:cNvSpPr>
            <a:spLocks noGrp="1" noRot="1" noMove="1" noResize="1" noEditPoints="1" noAdjustHandles="1" noChangeArrowheads="1" noChangeShapeType="1"/>
          </p:cNvSpPr>
          <p:nvPr/>
        </p:nvSpPr>
        <p:spPr>
          <a:xfrm>
            <a:off x="8507495" y="274594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21" name="Rectangle: Rounded Corners 20">
            <a:extLst>
              <a:ext uri="{FF2B5EF4-FFF2-40B4-BE49-F238E27FC236}">
                <a16:creationId xmlns:a16="http://schemas.microsoft.com/office/drawing/2014/main" id="{797D3610-C6DF-002C-8857-011144C72FE5}"/>
              </a:ext>
            </a:extLst>
          </p:cNvPr>
          <p:cNvSpPr>
            <a:spLocks noGrp="1" noRot="1" noMove="1" noResize="1" noEditPoints="1" noAdjustHandles="1" noChangeArrowheads="1" noChangeShapeType="1"/>
          </p:cNvSpPr>
          <p:nvPr/>
        </p:nvSpPr>
        <p:spPr>
          <a:xfrm>
            <a:off x="8507497" y="162010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23" name="TextBox 22">
            <a:extLst>
              <a:ext uri="{FF2B5EF4-FFF2-40B4-BE49-F238E27FC236}">
                <a16:creationId xmlns:a16="http://schemas.microsoft.com/office/drawing/2014/main" id="{0A5102C3-9D1A-D672-04C3-4675BCA81A6B}"/>
              </a:ext>
            </a:extLst>
          </p:cNvPr>
          <p:cNvSpPr txBox="1">
            <a:spLocks noGrp="1" noRot="1" noMove="1" noResize="1" noEditPoints="1" noAdjustHandles="1" noChangeArrowheads="1" noChangeShapeType="1"/>
          </p:cNvSpPr>
          <p:nvPr/>
        </p:nvSpPr>
        <p:spPr>
          <a:xfrm flipH="1">
            <a:off x="4625127" y="4214726"/>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Muria</a:t>
            </a:r>
            <a:endParaRPr lang="en-US" sz="2100" dirty="0">
              <a:latin typeface="Comic Sans MS" panose="030F0702030302020204" pitchFamily="66" charset="0"/>
            </a:endParaRPr>
          </a:p>
        </p:txBody>
      </p:sp>
      <p:sp>
        <p:nvSpPr>
          <p:cNvPr id="25" name="TextBox 24">
            <a:extLst>
              <a:ext uri="{FF2B5EF4-FFF2-40B4-BE49-F238E27FC236}">
                <a16:creationId xmlns:a16="http://schemas.microsoft.com/office/drawing/2014/main" id="{7AE47ADD-6C2B-0BFB-E3CE-C74F9F6BDE2D}"/>
              </a:ext>
            </a:extLst>
          </p:cNvPr>
          <p:cNvSpPr txBox="1"/>
          <p:nvPr/>
        </p:nvSpPr>
        <p:spPr>
          <a:xfrm flipH="1">
            <a:off x="891779" y="4214726"/>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Kalijaga</a:t>
            </a:r>
            <a:endParaRPr lang="en-US" sz="2100" dirty="0">
              <a:latin typeface="Comic Sans MS" panose="030F0702030302020204" pitchFamily="66" charset="0"/>
            </a:endParaRPr>
          </a:p>
        </p:txBody>
      </p:sp>
      <p:sp>
        <p:nvSpPr>
          <p:cNvPr id="26" name="TextBox 25">
            <a:extLst>
              <a:ext uri="{FF2B5EF4-FFF2-40B4-BE49-F238E27FC236}">
                <a16:creationId xmlns:a16="http://schemas.microsoft.com/office/drawing/2014/main" id="{6EA8A163-E78C-87B3-BF92-CBFCCC47DE72}"/>
              </a:ext>
            </a:extLst>
          </p:cNvPr>
          <p:cNvSpPr txBox="1">
            <a:spLocks noGrp="1" noRot="1" noMove="1" noResize="1" noEditPoints="1" noAdjustHandles="1" noChangeArrowheads="1" noChangeShapeType="1"/>
          </p:cNvSpPr>
          <p:nvPr/>
        </p:nvSpPr>
        <p:spPr>
          <a:xfrm flipH="1">
            <a:off x="8488181" y="2842225"/>
            <a:ext cx="2334413"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Giri</a:t>
            </a:r>
            <a:endParaRPr lang="en-US" sz="2100" dirty="0">
              <a:latin typeface="Comic Sans MS" panose="030F0702030302020204" pitchFamily="66" charset="0"/>
            </a:endParaRPr>
          </a:p>
        </p:txBody>
      </p:sp>
      <p:sp>
        <p:nvSpPr>
          <p:cNvPr id="27" name="TextBox 26">
            <a:extLst>
              <a:ext uri="{FF2B5EF4-FFF2-40B4-BE49-F238E27FC236}">
                <a16:creationId xmlns:a16="http://schemas.microsoft.com/office/drawing/2014/main" id="{3DA5D0E1-2CBB-0DB7-5DF5-DC349E6FC70C}"/>
              </a:ext>
            </a:extLst>
          </p:cNvPr>
          <p:cNvSpPr txBox="1">
            <a:spLocks noGrp="1" noRot="1" noMove="1" noResize="1" noEditPoints="1" noAdjustHandles="1" noChangeArrowheads="1" noChangeShapeType="1"/>
          </p:cNvSpPr>
          <p:nvPr/>
        </p:nvSpPr>
        <p:spPr>
          <a:xfrm flipH="1">
            <a:off x="4625127" y="2827446"/>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Kudus</a:t>
            </a:r>
          </a:p>
        </p:txBody>
      </p:sp>
      <p:sp>
        <p:nvSpPr>
          <p:cNvPr id="28" name="TextBox 27">
            <a:extLst>
              <a:ext uri="{FF2B5EF4-FFF2-40B4-BE49-F238E27FC236}">
                <a16:creationId xmlns:a16="http://schemas.microsoft.com/office/drawing/2014/main" id="{15AE7240-2F0E-6F17-8AAC-FD5117169188}"/>
              </a:ext>
            </a:extLst>
          </p:cNvPr>
          <p:cNvSpPr txBox="1">
            <a:spLocks noGrp="1" noRot="1" noMove="1" noResize="1" noEditPoints="1" noAdjustHandles="1" noChangeArrowheads="1" noChangeShapeType="1"/>
          </p:cNvSpPr>
          <p:nvPr/>
        </p:nvSpPr>
        <p:spPr>
          <a:xfrm flipH="1">
            <a:off x="8466112" y="1722766"/>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Bonang</a:t>
            </a:r>
          </a:p>
        </p:txBody>
      </p:sp>
      <p:sp>
        <p:nvSpPr>
          <p:cNvPr id="29" name="TextBox 28">
            <a:extLst>
              <a:ext uri="{FF2B5EF4-FFF2-40B4-BE49-F238E27FC236}">
                <a16:creationId xmlns:a16="http://schemas.microsoft.com/office/drawing/2014/main" id="{91E34471-3A86-27C3-3E9F-477ED08626D5}"/>
              </a:ext>
            </a:extLst>
          </p:cNvPr>
          <p:cNvSpPr txBox="1">
            <a:spLocks noGrp="1" noRot="1" noMove="1" noResize="1" noEditPoints="1" noAdjustHandles="1" noChangeArrowheads="1" noChangeShapeType="1"/>
          </p:cNvSpPr>
          <p:nvPr/>
        </p:nvSpPr>
        <p:spPr>
          <a:xfrm flipH="1">
            <a:off x="915103" y="2842225"/>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Drajat</a:t>
            </a:r>
            <a:endParaRPr lang="en-US" sz="2100" dirty="0">
              <a:latin typeface="Comic Sans MS" panose="030F0702030302020204" pitchFamily="66" charset="0"/>
            </a:endParaRPr>
          </a:p>
        </p:txBody>
      </p:sp>
      <p:sp>
        <p:nvSpPr>
          <p:cNvPr id="30" name="TextBox 29">
            <a:extLst>
              <a:ext uri="{FF2B5EF4-FFF2-40B4-BE49-F238E27FC236}">
                <a16:creationId xmlns:a16="http://schemas.microsoft.com/office/drawing/2014/main" id="{6E2AD5CB-81E1-FD8A-A328-2E912BA18F9E}"/>
              </a:ext>
            </a:extLst>
          </p:cNvPr>
          <p:cNvSpPr txBox="1">
            <a:spLocks noGrp="1" noRot="1" noMove="1" noResize="1" noEditPoints="1" noAdjustHandles="1" noChangeArrowheads="1" noChangeShapeType="1"/>
          </p:cNvSpPr>
          <p:nvPr/>
        </p:nvSpPr>
        <p:spPr>
          <a:xfrm flipH="1">
            <a:off x="4644439" y="1711550"/>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Ampel</a:t>
            </a:r>
            <a:endParaRPr lang="en-US" sz="2100" dirty="0">
              <a:latin typeface="Comic Sans MS" panose="030F0702030302020204" pitchFamily="66" charset="0"/>
            </a:endParaRPr>
          </a:p>
        </p:txBody>
      </p:sp>
      <p:sp>
        <p:nvSpPr>
          <p:cNvPr id="31" name="TextBox 30">
            <a:extLst>
              <a:ext uri="{FF2B5EF4-FFF2-40B4-BE49-F238E27FC236}">
                <a16:creationId xmlns:a16="http://schemas.microsoft.com/office/drawing/2014/main" id="{C1981B82-1E55-2401-BC4D-7D2C984F7EDA}"/>
              </a:ext>
            </a:extLst>
          </p:cNvPr>
          <p:cNvSpPr txBox="1">
            <a:spLocks noGrp="1" noRot="1" noMove="1" noResize="1" noEditPoints="1" noAdjustHandles="1" noChangeArrowheads="1" noChangeShapeType="1"/>
          </p:cNvSpPr>
          <p:nvPr/>
        </p:nvSpPr>
        <p:spPr>
          <a:xfrm flipH="1">
            <a:off x="8488181" y="4183499"/>
            <a:ext cx="2371245" cy="400110"/>
          </a:xfrm>
          <a:prstGeom prst="rect">
            <a:avLst/>
          </a:prstGeom>
          <a:noFill/>
        </p:spPr>
        <p:txBody>
          <a:bodyPr wrap="square" rtlCol="0">
            <a:spAutoFit/>
          </a:bodyPr>
          <a:lstStyle/>
          <a:p>
            <a:pPr algn="ctr"/>
            <a:r>
              <a:rPr lang="en-US" sz="2000" dirty="0" err="1">
                <a:latin typeface="Comic Sans MS" panose="030F0702030302020204" pitchFamily="66" charset="0"/>
              </a:rPr>
              <a:t>Sunan</a:t>
            </a:r>
            <a:r>
              <a:rPr lang="en-US" sz="2000" dirty="0">
                <a:latin typeface="Comic Sans MS" panose="030F0702030302020204" pitchFamily="66" charset="0"/>
              </a:rPr>
              <a:t> Gunung </a:t>
            </a:r>
            <a:r>
              <a:rPr lang="en-US" sz="2000" dirty="0" err="1">
                <a:latin typeface="Comic Sans MS" panose="030F0702030302020204" pitchFamily="66" charset="0"/>
              </a:rPr>
              <a:t>Jati</a:t>
            </a:r>
            <a:endParaRPr lang="en-US" sz="2000" dirty="0">
              <a:latin typeface="Comic Sans MS" panose="030F0702030302020204" pitchFamily="66" charset="0"/>
            </a:endParaRPr>
          </a:p>
        </p:txBody>
      </p:sp>
      <p:sp>
        <p:nvSpPr>
          <p:cNvPr id="9" name="Rectangle: Rounded Corners 8">
            <a:hlinkClick r:id="rId10" action="ppaction://hlinksldjump"/>
            <a:extLst>
              <a:ext uri="{FF2B5EF4-FFF2-40B4-BE49-F238E27FC236}">
                <a16:creationId xmlns:a16="http://schemas.microsoft.com/office/drawing/2014/main" id="{2D0770C3-CA62-265F-C6E0-45658250DBE1}"/>
              </a:ext>
            </a:extLst>
          </p:cNvPr>
          <p:cNvSpPr>
            <a:spLocks noGrp="1" noRot="1" noMove="1" noResize="1" noEditPoints="1" noAdjustHandles="1" noChangeArrowheads="1" noChangeShapeType="1"/>
          </p:cNvSpPr>
          <p:nvPr/>
        </p:nvSpPr>
        <p:spPr>
          <a:xfrm>
            <a:off x="-695500" y="-542500"/>
            <a:ext cx="13203123" cy="7642746"/>
          </a:xfrm>
          <a:prstGeom prst="roundRect">
            <a:avLst/>
          </a:prstGeom>
          <a:solidFill>
            <a:schemeClr val="tx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0" name="Rectangle: Rounded Corners 9">
            <a:extLst>
              <a:ext uri="{FF2B5EF4-FFF2-40B4-BE49-F238E27FC236}">
                <a16:creationId xmlns:a16="http://schemas.microsoft.com/office/drawing/2014/main" id="{C25EBA8A-8146-5D5A-0462-5296727BCEEA}"/>
              </a:ext>
            </a:extLst>
          </p:cNvPr>
          <p:cNvSpPr>
            <a:spLocks noGrp="1" noRot="1" noMove="1" noResize="1" noEditPoints="1" noAdjustHandles="1" noChangeArrowheads="1" noChangeShapeType="1"/>
          </p:cNvSpPr>
          <p:nvPr/>
        </p:nvSpPr>
        <p:spPr>
          <a:xfrm>
            <a:off x="595938" y="238644"/>
            <a:ext cx="10954626" cy="6337044"/>
          </a:xfrm>
          <a:prstGeom prst="roundRect">
            <a:avLst/>
          </a:prstGeom>
          <a:solidFill>
            <a:schemeClr val="bg2">
              <a:lumMod val="90000"/>
              <a:alpha val="9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dirty="0">
              <a:latin typeface="Comic Sans MS" panose="030F0702030302020204" pitchFamily="66" charset="0"/>
            </a:endParaRPr>
          </a:p>
        </p:txBody>
      </p:sp>
      <p:sp>
        <p:nvSpPr>
          <p:cNvPr id="20" name="TextBox 19">
            <a:extLst>
              <a:ext uri="{FF2B5EF4-FFF2-40B4-BE49-F238E27FC236}">
                <a16:creationId xmlns:a16="http://schemas.microsoft.com/office/drawing/2014/main" id="{37DEC57B-41C1-BC1C-A012-1AFCE26841FB}"/>
              </a:ext>
            </a:extLst>
          </p:cNvPr>
          <p:cNvSpPr txBox="1"/>
          <p:nvPr/>
        </p:nvSpPr>
        <p:spPr>
          <a:xfrm>
            <a:off x="3286348" y="397889"/>
            <a:ext cx="5765483" cy="738664"/>
          </a:xfrm>
          <a:prstGeom prst="rect">
            <a:avLst/>
          </a:prstGeom>
          <a:noFill/>
        </p:spPr>
        <p:txBody>
          <a:bodyPr wrap="square" rtlCol="0">
            <a:spAutoFit/>
          </a:bodyPr>
          <a:lstStyle/>
          <a:p>
            <a:r>
              <a:rPr lang="en-ID" sz="2100" dirty="0">
                <a:latin typeface="Comic Sans MS" panose="030F0702030302020204" pitchFamily="66" charset="0"/>
              </a:rPr>
              <a:t>PERJUANGAN DAKWAH SUNAN AMPEL</a:t>
            </a:r>
          </a:p>
          <a:p>
            <a:endParaRPr lang="en-ID" sz="2100" dirty="0">
              <a:latin typeface="Comic Sans MS" panose="030F0702030302020204" pitchFamily="66" charset="0"/>
            </a:endParaRPr>
          </a:p>
        </p:txBody>
      </p:sp>
      <p:sp>
        <p:nvSpPr>
          <p:cNvPr id="32" name="TextBox 31">
            <a:extLst>
              <a:ext uri="{FF2B5EF4-FFF2-40B4-BE49-F238E27FC236}">
                <a16:creationId xmlns:a16="http://schemas.microsoft.com/office/drawing/2014/main" id="{F5100D74-EC4B-6DB0-DE03-BE40AFC8B569}"/>
              </a:ext>
            </a:extLst>
          </p:cNvPr>
          <p:cNvSpPr txBox="1"/>
          <p:nvPr/>
        </p:nvSpPr>
        <p:spPr>
          <a:xfrm>
            <a:off x="843684" y="876666"/>
            <a:ext cx="10399671" cy="5584606"/>
          </a:xfrm>
          <a:prstGeom prst="rect">
            <a:avLst/>
          </a:prstGeom>
          <a:noFill/>
        </p:spPr>
        <p:txBody>
          <a:bodyPr wrap="square" rtlCol="0">
            <a:spAutoFit/>
          </a:bodyPr>
          <a:lstStyle/>
          <a:p>
            <a:pPr>
              <a:lnSpc>
                <a:spcPct val="150000"/>
              </a:lnSpc>
            </a:pPr>
            <a:r>
              <a:rPr lang="en-ID" sz="2000" dirty="0" err="1">
                <a:latin typeface="+mj-lt"/>
              </a:rPr>
              <a:t>Sunan</a:t>
            </a:r>
            <a:r>
              <a:rPr lang="en-ID" sz="2000" dirty="0">
                <a:latin typeface="+mj-lt"/>
              </a:rPr>
              <a:t> </a:t>
            </a:r>
            <a:r>
              <a:rPr lang="en-ID" sz="2000" dirty="0" err="1">
                <a:latin typeface="+mj-lt"/>
              </a:rPr>
              <a:t>Ampel</a:t>
            </a:r>
            <a:r>
              <a:rPr lang="en-ID" sz="2000" dirty="0">
                <a:latin typeface="+mj-lt"/>
              </a:rPr>
              <a:t> </a:t>
            </a:r>
            <a:r>
              <a:rPr lang="en-ID" sz="2000" dirty="0" err="1">
                <a:latin typeface="+mj-lt"/>
              </a:rPr>
              <a:t>datang</a:t>
            </a:r>
            <a:r>
              <a:rPr lang="en-ID" sz="2000" dirty="0">
                <a:latin typeface="+mj-lt"/>
              </a:rPr>
              <a:t> </a:t>
            </a:r>
            <a:r>
              <a:rPr lang="en-ID" sz="2000" dirty="0" err="1">
                <a:latin typeface="+mj-lt"/>
              </a:rPr>
              <a:t>ke</a:t>
            </a:r>
            <a:r>
              <a:rPr lang="en-ID" sz="2000" dirty="0">
                <a:latin typeface="+mj-lt"/>
              </a:rPr>
              <a:t> </a:t>
            </a:r>
            <a:r>
              <a:rPr lang="en-ID" sz="2000" dirty="0" err="1">
                <a:latin typeface="+mj-lt"/>
              </a:rPr>
              <a:t>Jawa</a:t>
            </a:r>
            <a:r>
              <a:rPr lang="en-ID" sz="2000" dirty="0">
                <a:latin typeface="+mj-lt"/>
              </a:rPr>
              <a:t> pada </a:t>
            </a:r>
            <a:r>
              <a:rPr lang="en-ID" sz="2000" dirty="0" err="1">
                <a:latin typeface="+mj-lt"/>
              </a:rPr>
              <a:t>tahun</a:t>
            </a:r>
            <a:r>
              <a:rPr lang="en-ID" sz="2000" dirty="0">
                <a:latin typeface="+mj-lt"/>
              </a:rPr>
              <a:t> 1443. Lalu pada </a:t>
            </a:r>
            <a:r>
              <a:rPr lang="en-ID" sz="2000" dirty="0" err="1">
                <a:latin typeface="+mj-lt"/>
              </a:rPr>
              <a:t>tahun</a:t>
            </a:r>
            <a:r>
              <a:rPr lang="en-ID" sz="2000" dirty="0">
                <a:latin typeface="+mj-lt"/>
              </a:rPr>
              <a:t> 1479 </a:t>
            </a:r>
            <a:r>
              <a:rPr lang="en-ID" sz="2000" dirty="0" err="1">
                <a:latin typeface="+mj-lt"/>
              </a:rPr>
              <a:t>mendirikan</a:t>
            </a:r>
            <a:r>
              <a:rPr lang="en-ID" sz="2000" dirty="0">
                <a:latin typeface="+mj-lt"/>
              </a:rPr>
              <a:t> Masjid Agung </a:t>
            </a:r>
            <a:r>
              <a:rPr lang="en-ID" sz="2000" dirty="0" err="1">
                <a:latin typeface="+mj-lt"/>
              </a:rPr>
              <a:t>Demak</a:t>
            </a:r>
            <a:r>
              <a:rPr lang="en-ID" sz="2000" dirty="0">
                <a:latin typeface="+mj-lt"/>
              </a:rPr>
              <a:t> dan </a:t>
            </a:r>
            <a:r>
              <a:rPr lang="en-ID" sz="2000" dirty="0" err="1">
                <a:latin typeface="+mj-lt"/>
              </a:rPr>
              <a:t>menjadi</a:t>
            </a:r>
            <a:r>
              <a:rPr lang="en-ID" sz="2000" dirty="0">
                <a:latin typeface="+mj-lt"/>
              </a:rPr>
              <a:t> </a:t>
            </a:r>
            <a:r>
              <a:rPr lang="en-ID" sz="2000" dirty="0" err="1">
                <a:latin typeface="+mj-lt"/>
              </a:rPr>
              <a:t>penerus</a:t>
            </a:r>
            <a:r>
              <a:rPr lang="en-ID" sz="2000" dirty="0">
                <a:latin typeface="+mj-lt"/>
              </a:rPr>
              <a:t> </a:t>
            </a:r>
            <a:r>
              <a:rPr lang="en-ID" sz="2000" dirty="0" err="1">
                <a:latin typeface="+mj-lt"/>
              </a:rPr>
              <a:t>untuk</a:t>
            </a:r>
            <a:r>
              <a:rPr lang="en-ID" sz="2000" dirty="0">
                <a:latin typeface="+mj-lt"/>
              </a:rPr>
              <a:t> </a:t>
            </a:r>
            <a:r>
              <a:rPr lang="en-ID" sz="2000" dirty="0" err="1">
                <a:latin typeface="+mj-lt"/>
              </a:rPr>
              <a:t>melanjutkan</a:t>
            </a:r>
            <a:r>
              <a:rPr lang="en-ID" sz="2000" dirty="0">
                <a:latin typeface="+mj-lt"/>
              </a:rPr>
              <a:t> </a:t>
            </a:r>
            <a:r>
              <a:rPr lang="en-ID" sz="2000" dirty="0" err="1">
                <a:latin typeface="+mj-lt"/>
              </a:rPr>
              <a:t>dakwah</a:t>
            </a:r>
            <a:r>
              <a:rPr lang="en-ID" sz="2000" dirty="0">
                <a:latin typeface="+mj-lt"/>
              </a:rPr>
              <a:t> di </a:t>
            </a:r>
            <a:r>
              <a:rPr lang="en-ID" sz="2000" dirty="0" err="1">
                <a:latin typeface="+mj-lt"/>
              </a:rPr>
              <a:t>Demak</a:t>
            </a:r>
            <a:r>
              <a:rPr lang="en-ID" sz="2000" dirty="0">
                <a:latin typeface="+mj-lt"/>
              </a:rPr>
              <a:t>. </a:t>
            </a:r>
          </a:p>
          <a:p>
            <a:pPr>
              <a:lnSpc>
                <a:spcPct val="150000"/>
              </a:lnSpc>
            </a:pPr>
            <a:endParaRPr lang="en-ID" sz="2000" dirty="0">
              <a:latin typeface="+mj-lt"/>
            </a:endParaRPr>
          </a:p>
          <a:p>
            <a:pPr>
              <a:lnSpc>
                <a:spcPct val="150000"/>
              </a:lnSpc>
            </a:pPr>
            <a:r>
              <a:rPr lang="en-ID" sz="2000" dirty="0" err="1">
                <a:latin typeface="+mj-lt"/>
              </a:rPr>
              <a:t>Awalnya</a:t>
            </a:r>
            <a:r>
              <a:rPr lang="en-ID" sz="2000" dirty="0">
                <a:latin typeface="+mj-lt"/>
              </a:rPr>
              <a:t> </a:t>
            </a:r>
            <a:r>
              <a:rPr lang="en-ID" sz="2000" dirty="0" err="1">
                <a:latin typeface="+mj-lt"/>
              </a:rPr>
              <a:t>beliau</a:t>
            </a:r>
            <a:r>
              <a:rPr lang="en-ID" sz="2000" dirty="0">
                <a:latin typeface="+mj-lt"/>
              </a:rPr>
              <a:t> </a:t>
            </a:r>
            <a:r>
              <a:rPr lang="en-ID" sz="2000" dirty="0" err="1">
                <a:latin typeface="+mj-lt"/>
              </a:rPr>
              <a:t>berdakwah</a:t>
            </a:r>
            <a:r>
              <a:rPr lang="en-ID" sz="2000" dirty="0">
                <a:latin typeface="+mj-lt"/>
              </a:rPr>
              <a:t> di </a:t>
            </a:r>
            <a:r>
              <a:rPr lang="en-ID" sz="2000" dirty="0" err="1">
                <a:latin typeface="+mj-lt"/>
              </a:rPr>
              <a:t>sekitar</a:t>
            </a:r>
            <a:r>
              <a:rPr lang="en-ID" sz="2000" dirty="0">
                <a:latin typeface="+mj-lt"/>
              </a:rPr>
              <a:t> </a:t>
            </a:r>
            <a:r>
              <a:rPr lang="en-ID" sz="2000" dirty="0" err="1">
                <a:latin typeface="+mj-lt"/>
              </a:rPr>
              <a:t>lingkungan</a:t>
            </a:r>
            <a:r>
              <a:rPr lang="en-ID" sz="2000" dirty="0">
                <a:latin typeface="+mj-lt"/>
              </a:rPr>
              <a:t> </a:t>
            </a:r>
            <a:r>
              <a:rPr lang="en-ID" sz="2000" dirty="0" err="1">
                <a:latin typeface="+mj-lt"/>
              </a:rPr>
              <a:t>Majapahit</a:t>
            </a:r>
            <a:r>
              <a:rPr lang="en-ID" sz="2000" dirty="0">
                <a:latin typeface="+mj-lt"/>
              </a:rPr>
              <a:t> </a:t>
            </a:r>
            <a:r>
              <a:rPr lang="en-ID" sz="2000" dirty="0" err="1">
                <a:latin typeface="+mj-lt"/>
              </a:rPr>
              <a:t>atas</a:t>
            </a:r>
            <a:r>
              <a:rPr lang="en-ID" sz="2000" dirty="0">
                <a:latin typeface="+mj-lt"/>
              </a:rPr>
              <a:t> </a:t>
            </a:r>
            <a:r>
              <a:rPr lang="en-ID" sz="2000" dirty="0" err="1">
                <a:latin typeface="+mj-lt"/>
              </a:rPr>
              <a:t>ijin</a:t>
            </a:r>
            <a:r>
              <a:rPr lang="en-ID" sz="2000" dirty="0">
                <a:latin typeface="+mj-lt"/>
              </a:rPr>
              <a:t> </a:t>
            </a:r>
            <a:r>
              <a:rPr lang="en-ID" sz="2000" dirty="0" err="1">
                <a:latin typeface="+mj-lt"/>
              </a:rPr>
              <a:t>dari</a:t>
            </a:r>
            <a:r>
              <a:rPr lang="en-ID" sz="2000" dirty="0">
                <a:latin typeface="+mj-lt"/>
              </a:rPr>
              <a:t> Prabu </a:t>
            </a:r>
            <a:r>
              <a:rPr lang="en-ID" sz="2000" dirty="0" err="1">
                <a:latin typeface="+mj-lt"/>
              </a:rPr>
              <a:t>Brawijaya</a:t>
            </a:r>
            <a:r>
              <a:rPr lang="en-ID" sz="2000" dirty="0">
                <a:latin typeface="+mj-lt"/>
              </a:rPr>
              <a:t> V. </a:t>
            </a:r>
            <a:r>
              <a:rPr lang="en-ID" sz="2000" dirty="0" err="1">
                <a:latin typeface="+mj-lt"/>
              </a:rPr>
              <a:t>Kemudian</a:t>
            </a:r>
            <a:r>
              <a:rPr lang="en-ID" sz="2000" dirty="0">
                <a:latin typeface="+mj-lt"/>
              </a:rPr>
              <a:t> </a:t>
            </a:r>
            <a:r>
              <a:rPr lang="en-ID" sz="2000" dirty="0" err="1">
                <a:latin typeface="+mj-lt"/>
              </a:rPr>
              <a:t>beliau</a:t>
            </a:r>
            <a:r>
              <a:rPr lang="en-ID" sz="2000" dirty="0">
                <a:latin typeface="+mj-lt"/>
              </a:rPr>
              <a:t> </a:t>
            </a:r>
            <a:r>
              <a:rPr lang="en-ID" sz="2000" dirty="0" err="1">
                <a:latin typeface="+mj-lt"/>
              </a:rPr>
              <a:t>melakukan</a:t>
            </a:r>
            <a:r>
              <a:rPr lang="en-ID" sz="2000" dirty="0">
                <a:latin typeface="+mj-lt"/>
              </a:rPr>
              <a:t> </a:t>
            </a:r>
            <a:r>
              <a:rPr lang="en-ID" sz="2000" dirty="0" err="1">
                <a:latin typeface="+mj-lt"/>
              </a:rPr>
              <a:t>perjalanan</a:t>
            </a:r>
            <a:r>
              <a:rPr lang="en-ID" sz="2000" dirty="0">
                <a:latin typeface="+mj-lt"/>
              </a:rPr>
              <a:t> </a:t>
            </a:r>
            <a:r>
              <a:rPr lang="en-ID" sz="2000" dirty="0" err="1">
                <a:latin typeface="+mj-lt"/>
              </a:rPr>
              <a:t>ke</a:t>
            </a:r>
            <a:r>
              <a:rPr lang="en-ID" sz="2000" dirty="0">
                <a:latin typeface="+mj-lt"/>
              </a:rPr>
              <a:t> </a:t>
            </a:r>
            <a:r>
              <a:rPr lang="en-ID" sz="2000" dirty="0" err="1">
                <a:latin typeface="+mj-lt"/>
              </a:rPr>
              <a:t>Ampeldenta</a:t>
            </a:r>
            <a:r>
              <a:rPr lang="en-ID" sz="2000" dirty="0">
                <a:latin typeface="+mj-lt"/>
              </a:rPr>
              <a:t>. Di sana, </a:t>
            </a:r>
            <a:r>
              <a:rPr lang="en-ID" sz="2000" dirty="0" err="1">
                <a:latin typeface="+mj-lt"/>
              </a:rPr>
              <a:t>ia</a:t>
            </a:r>
            <a:r>
              <a:rPr lang="en-ID" sz="2000" dirty="0">
                <a:latin typeface="+mj-lt"/>
              </a:rPr>
              <a:t> </a:t>
            </a:r>
            <a:r>
              <a:rPr lang="en-ID" sz="2000" dirty="0" err="1">
                <a:latin typeface="+mj-lt"/>
              </a:rPr>
              <a:t>membangun</a:t>
            </a:r>
            <a:r>
              <a:rPr lang="en-ID" sz="2000" dirty="0">
                <a:latin typeface="+mj-lt"/>
              </a:rPr>
              <a:t> </a:t>
            </a:r>
            <a:r>
              <a:rPr lang="en-ID" sz="2000" dirty="0" err="1">
                <a:latin typeface="+mj-lt"/>
              </a:rPr>
              <a:t>pondok</a:t>
            </a:r>
            <a:r>
              <a:rPr lang="en-ID" sz="2000" dirty="0">
                <a:latin typeface="+mj-lt"/>
              </a:rPr>
              <a:t> </a:t>
            </a:r>
            <a:r>
              <a:rPr lang="en-ID" sz="2000" dirty="0" err="1">
                <a:latin typeface="+mj-lt"/>
              </a:rPr>
              <a:t>pesantren</a:t>
            </a:r>
            <a:r>
              <a:rPr lang="en-ID" sz="2000" dirty="0">
                <a:latin typeface="+mj-lt"/>
              </a:rPr>
              <a:t> </a:t>
            </a:r>
            <a:r>
              <a:rPr lang="en-ID" sz="2000" dirty="0" err="1">
                <a:latin typeface="+mj-lt"/>
              </a:rPr>
              <a:t>untuk</a:t>
            </a:r>
            <a:r>
              <a:rPr lang="en-ID" sz="2000" dirty="0">
                <a:latin typeface="+mj-lt"/>
              </a:rPr>
              <a:t> </a:t>
            </a:r>
            <a:r>
              <a:rPr lang="en-ID" sz="2000" dirty="0" err="1">
                <a:latin typeface="+mj-lt"/>
              </a:rPr>
              <a:t>mengajari</a:t>
            </a:r>
            <a:r>
              <a:rPr lang="en-ID" sz="2000" dirty="0">
                <a:latin typeface="+mj-lt"/>
              </a:rPr>
              <a:t> agama. Di </a:t>
            </a:r>
            <a:r>
              <a:rPr lang="en-ID" sz="2000" dirty="0" err="1">
                <a:latin typeface="+mj-lt"/>
              </a:rPr>
              <a:t>Ampeldenta</a:t>
            </a:r>
            <a:r>
              <a:rPr lang="en-ID" sz="2000" dirty="0">
                <a:latin typeface="+mj-lt"/>
              </a:rPr>
              <a:t>, </a:t>
            </a:r>
            <a:r>
              <a:rPr lang="en-ID" sz="2000" dirty="0" err="1">
                <a:latin typeface="+mj-lt"/>
              </a:rPr>
              <a:t>beliau</a:t>
            </a:r>
            <a:r>
              <a:rPr lang="en-ID" sz="2000" dirty="0">
                <a:latin typeface="+mj-lt"/>
              </a:rPr>
              <a:t> </a:t>
            </a:r>
            <a:r>
              <a:rPr lang="en-ID" sz="2000" dirty="0" err="1">
                <a:latin typeface="+mj-lt"/>
              </a:rPr>
              <a:t>membuat</a:t>
            </a:r>
            <a:r>
              <a:rPr lang="en-ID" sz="2000" dirty="0">
                <a:latin typeface="+mj-lt"/>
              </a:rPr>
              <a:t> </a:t>
            </a:r>
            <a:r>
              <a:rPr lang="en-ID" sz="2000" dirty="0" err="1">
                <a:latin typeface="+mj-lt"/>
              </a:rPr>
              <a:t>kerajinan</a:t>
            </a:r>
            <a:r>
              <a:rPr lang="en-ID" sz="2000" dirty="0">
                <a:latin typeface="+mj-lt"/>
              </a:rPr>
              <a:t> </a:t>
            </a:r>
            <a:r>
              <a:rPr lang="en-ID" sz="2000" dirty="0" err="1">
                <a:latin typeface="+mj-lt"/>
              </a:rPr>
              <a:t>anyaman</a:t>
            </a:r>
            <a:r>
              <a:rPr lang="en-ID" sz="2000" dirty="0">
                <a:latin typeface="+mj-lt"/>
              </a:rPr>
              <a:t> </a:t>
            </a:r>
            <a:r>
              <a:rPr lang="en-ID" sz="2000" dirty="0" err="1">
                <a:latin typeface="+mj-lt"/>
              </a:rPr>
              <a:t>berbentuk</a:t>
            </a:r>
            <a:r>
              <a:rPr lang="en-ID" sz="2000" dirty="0">
                <a:latin typeface="+mj-lt"/>
              </a:rPr>
              <a:t> </a:t>
            </a:r>
            <a:r>
              <a:rPr lang="en-ID" sz="2000" dirty="0" err="1">
                <a:latin typeface="+mj-lt"/>
              </a:rPr>
              <a:t>kipas</a:t>
            </a:r>
            <a:r>
              <a:rPr lang="en-ID" sz="2000" dirty="0">
                <a:latin typeface="+mj-lt"/>
              </a:rPr>
              <a:t> </a:t>
            </a:r>
            <a:r>
              <a:rPr lang="en-ID" sz="2000" dirty="0" err="1">
                <a:latin typeface="+mj-lt"/>
              </a:rPr>
              <a:t>dari</a:t>
            </a:r>
            <a:r>
              <a:rPr lang="en-ID" sz="2000" dirty="0">
                <a:latin typeface="+mj-lt"/>
              </a:rPr>
              <a:t> rotan dan </a:t>
            </a:r>
            <a:r>
              <a:rPr lang="en-ID" sz="2000" dirty="0" err="1">
                <a:latin typeface="+mj-lt"/>
              </a:rPr>
              <a:t>akar</a:t>
            </a:r>
            <a:r>
              <a:rPr lang="en-ID" sz="2000" dirty="0">
                <a:latin typeface="+mj-lt"/>
              </a:rPr>
              <a:t> </a:t>
            </a:r>
            <a:r>
              <a:rPr lang="en-ID" sz="2000" dirty="0" err="1">
                <a:latin typeface="+mj-lt"/>
              </a:rPr>
              <a:t>tumbuh-tumbuhan</a:t>
            </a:r>
            <a:r>
              <a:rPr lang="en-ID" sz="2000" dirty="0">
                <a:latin typeface="+mj-lt"/>
              </a:rPr>
              <a:t> </a:t>
            </a:r>
            <a:r>
              <a:rPr lang="en-ID" sz="2000" dirty="0" err="1">
                <a:latin typeface="+mj-lt"/>
              </a:rPr>
              <a:t>yg</a:t>
            </a:r>
            <a:r>
              <a:rPr lang="en-ID" sz="2000" dirty="0">
                <a:latin typeface="+mj-lt"/>
              </a:rPr>
              <a:t> </a:t>
            </a:r>
            <a:r>
              <a:rPr lang="en-ID" sz="2000" dirty="0" err="1">
                <a:latin typeface="+mj-lt"/>
              </a:rPr>
              <a:t>bisa</a:t>
            </a:r>
            <a:r>
              <a:rPr lang="en-ID" sz="2000" dirty="0">
                <a:latin typeface="+mj-lt"/>
              </a:rPr>
              <a:t> </a:t>
            </a:r>
            <a:r>
              <a:rPr lang="en-ID" sz="2000" dirty="0" err="1">
                <a:latin typeface="+mj-lt"/>
              </a:rPr>
              <a:t>menyembuhkan</a:t>
            </a:r>
            <a:r>
              <a:rPr lang="en-ID" sz="2000" dirty="0">
                <a:latin typeface="+mj-lt"/>
              </a:rPr>
              <a:t> </a:t>
            </a:r>
            <a:r>
              <a:rPr lang="en-ID" sz="2000" dirty="0" err="1">
                <a:latin typeface="+mj-lt"/>
              </a:rPr>
              <a:t>sakit</a:t>
            </a:r>
            <a:r>
              <a:rPr lang="en-ID" sz="2000" dirty="0">
                <a:latin typeface="+mj-lt"/>
              </a:rPr>
              <a:t> </a:t>
            </a:r>
            <a:r>
              <a:rPr lang="en-ID" sz="2000" dirty="0" err="1">
                <a:latin typeface="+mj-lt"/>
              </a:rPr>
              <a:t>batuk</a:t>
            </a:r>
            <a:r>
              <a:rPr lang="en-ID" sz="2000" dirty="0">
                <a:latin typeface="+mj-lt"/>
              </a:rPr>
              <a:t> dan </a:t>
            </a:r>
            <a:r>
              <a:rPr lang="en-ID" sz="2000" dirty="0" err="1">
                <a:latin typeface="+mj-lt"/>
              </a:rPr>
              <a:t>demam</a:t>
            </a:r>
            <a:r>
              <a:rPr lang="en-ID" sz="2000" dirty="0">
                <a:latin typeface="+mj-lt"/>
              </a:rPr>
              <a:t>. </a:t>
            </a:r>
            <a:r>
              <a:rPr lang="en-ID" sz="2000" dirty="0" err="1">
                <a:latin typeface="+mj-lt"/>
              </a:rPr>
              <a:t>Kipas</a:t>
            </a:r>
            <a:r>
              <a:rPr lang="en-ID" sz="2000" dirty="0">
                <a:latin typeface="+mj-lt"/>
              </a:rPr>
              <a:t> </a:t>
            </a:r>
            <a:r>
              <a:rPr lang="en-ID" sz="2000" dirty="0" err="1">
                <a:latin typeface="+mj-lt"/>
              </a:rPr>
              <a:t>tersebut</a:t>
            </a:r>
            <a:r>
              <a:rPr lang="en-ID" sz="2000" dirty="0">
                <a:latin typeface="+mj-lt"/>
              </a:rPr>
              <a:t> </a:t>
            </a:r>
            <a:r>
              <a:rPr lang="en-ID" sz="2000" dirty="0" err="1">
                <a:latin typeface="+mj-lt"/>
              </a:rPr>
              <a:t>dibagikan</a:t>
            </a:r>
            <a:r>
              <a:rPr lang="en-ID" sz="2000" dirty="0">
                <a:latin typeface="+mj-lt"/>
              </a:rPr>
              <a:t> </a:t>
            </a:r>
            <a:r>
              <a:rPr lang="en-ID" sz="2000" dirty="0" err="1">
                <a:latin typeface="+mj-lt"/>
              </a:rPr>
              <a:t>kepada</a:t>
            </a:r>
            <a:r>
              <a:rPr lang="en-ID" sz="2000" dirty="0">
                <a:latin typeface="+mj-lt"/>
              </a:rPr>
              <a:t> </a:t>
            </a:r>
            <a:r>
              <a:rPr lang="en-ID" sz="2000" dirty="0" err="1">
                <a:latin typeface="+mj-lt"/>
              </a:rPr>
              <a:t>penduduk</a:t>
            </a:r>
            <a:r>
              <a:rPr lang="en-ID" sz="2000" dirty="0">
                <a:latin typeface="+mj-lt"/>
              </a:rPr>
              <a:t> </a:t>
            </a:r>
            <a:r>
              <a:rPr lang="en-ID" sz="2000" dirty="0" err="1">
                <a:latin typeface="+mj-lt"/>
              </a:rPr>
              <a:t>dengan</a:t>
            </a:r>
            <a:r>
              <a:rPr lang="en-ID" sz="2000" dirty="0">
                <a:latin typeface="+mj-lt"/>
              </a:rPr>
              <a:t> </a:t>
            </a:r>
            <a:r>
              <a:rPr lang="en-ID" sz="2000" dirty="0" err="1">
                <a:latin typeface="+mj-lt"/>
              </a:rPr>
              <a:t>bayaran</a:t>
            </a:r>
            <a:r>
              <a:rPr lang="en-ID" sz="2000" dirty="0">
                <a:latin typeface="+mj-lt"/>
              </a:rPr>
              <a:t> </a:t>
            </a:r>
            <a:r>
              <a:rPr lang="en-ID" sz="2000" dirty="0" err="1">
                <a:latin typeface="+mj-lt"/>
              </a:rPr>
              <a:t>ucapan</a:t>
            </a:r>
            <a:r>
              <a:rPr lang="en-ID" sz="2000" dirty="0">
                <a:latin typeface="+mj-lt"/>
              </a:rPr>
              <a:t> </a:t>
            </a:r>
            <a:r>
              <a:rPr lang="en-ID" sz="2000" dirty="0" err="1">
                <a:latin typeface="+mj-lt"/>
              </a:rPr>
              <a:t>kalimat</a:t>
            </a:r>
            <a:r>
              <a:rPr lang="en-ID" sz="2000" dirty="0">
                <a:latin typeface="+mj-lt"/>
              </a:rPr>
              <a:t> </a:t>
            </a:r>
            <a:r>
              <a:rPr lang="en-ID" sz="2000" dirty="0" err="1">
                <a:latin typeface="+mj-lt"/>
              </a:rPr>
              <a:t>syahadat</a:t>
            </a:r>
            <a:r>
              <a:rPr lang="en-ID" sz="2000" dirty="0">
                <a:latin typeface="+mj-lt"/>
              </a:rPr>
              <a:t>.</a:t>
            </a:r>
          </a:p>
          <a:p>
            <a:pPr>
              <a:lnSpc>
                <a:spcPct val="150000"/>
              </a:lnSpc>
            </a:pPr>
            <a:endParaRPr lang="en-ID" sz="2000" dirty="0">
              <a:latin typeface="+mj-lt"/>
            </a:endParaRPr>
          </a:p>
          <a:p>
            <a:pPr>
              <a:lnSpc>
                <a:spcPct val="150000"/>
              </a:lnSpc>
            </a:pPr>
            <a:r>
              <a:rPr lang="en-ID" sz="2000" dirty="0" err="1">
                <a:latin typeface="+mj-lt"/>
              </a:rPr>
              <a:t>Setiap</a:t>
            </a:r>
            <a:r>
              <a:rPr lang="en-ID" sz="2000" dirty="0">
                <a:latin typeface="+mj-lt"/>
              </a:rPr>
              <a:t> </a:t>
            </a:r>
            <a:r>
              <a:rPr lang="en-ID" sz="2000" dirty="0" err="1">
                <a:latin typeface="+mj-lt"/>
              </a:rPr>
              <a:t>pesantren</a:t>
            </a:r>
            <a:r>
              <a:rPr lang="en-ID" sz="2000" dirty="0">
                <a:latin typeface="+mj-lt"/>
              </a:rPr>
              <a:t> yang </a:t>
            </a:r>
            <a:r>
              <a:rPr lang="en-ID" sz="2000" dirty="0" err="1">
                <a:latin typeface="+mj-lt"/>
              </a:rPr>
              <a:t>dibangun</a:t>
            </a:r>
            <a:r>
              <a:rPr lang="en-ID" sz="2000" dirty="0">
                <a:latin typeface="+mj-lt"/>
              </a:rPr>
              <a:t> oleh </a:t>
            </a:r>
            <a:r>
              <a:rPr lang="en-ID" sz="2000" dirty="0" err="1">
                <a:latin typeface="+mj-lt"/>
              </a:rPr>
              <a:t>Sunan</a:t>
            </a:r>
            <a:r>
              <a:rPr lang="en-ID" sz="2000" dirty="0">
                <a:latin typeface="+mj-lt"/>
              </a:rPr>
              <a:t> </a:t>
            </a:r>
            <a:r>
              <a:rPr lang="en-ID" sz="2000" dirty="0" err="1">
                <a:latin typeface="+mj-lt"/>
              </a:rPr>
              <a:t>Ampel</a:t>
            </a:r>
            <a:r>
              <a:rPr lang="en-ID" sz="2000" dirty="0">
                <a:latin typeface="+mj-lt"/>
              </a:rPr>
              <a:t> </a:t>
            </a:r>
            <a:r>
              <a:rPr lang="en-ID" sz="2000" dirty="0" err="1">
                <a:latin typeface="+mj-lt"/>
              </a:rPr>
              <a:t>menjadi</a:t>
            </a:r>
            <a:r>
              <a:rPr lang="en-ID" sz="2000" dirty="0">
                <a:latin typeface="+mj-lt"/>
              </a:rPr>
              <a:t> </a:t>
            </a:r>
            <a:r>
              <a:rPr lang="en-ID" sz="2000" dirty="0" err="1">
                <a:latin typeface="+mj-lt"/>
              </a:rPr>
              <a:t>pusat</a:t>
            </a:r>
            <a:r>
              <a:rPr lang="en-ID" sz="2000" dirty="0">
                <a:latin typeface="+mj-lt"/>
              </a:rPr>
              <a:t> </a:t>
            </a:r>
            <a:r>
              <a:rPr lang="en-ID" sz="2000" dirty="0" err="1">
                <a:latin typeface="+mj-lt"/>
              </a:rPr>
              <a:t>pendidikan</a:t>
            </a:r>
            <a:r>
              <a:rPr lang="en-ID" sz="2000" dirty="0">
                <a:latin typeface="+mj-lt"/>
              </a:rPr>
              <a:t> yang </a:t>
            </a:r>
            <a:r>
              <a:rPr lang="en-ID" sz="2000" dirty="0" err="1">
                <a:latin typeface="+mj-lt"/>
              </a:rPr>
              <a:t>memiliki</a:t>
            </a:r>
            <a:r>
              <a:rPr lang="en-ID" sz="2000" dirty="0">
                <a:latin typeface="+mj-lt"/>
              </a:rPr>
              <a:t> </a:t>
            </a:r>
            <a:r>
              <a:rPr lang="en-ID" sz="2000" dirty="0" err="1">
                <a:latin typeface="+mj-lt"/>
              </a:rPr>
              <a:t>pengaruh</a:t>
            </a:r>
            <a:r>
              <a:rPr lang="en-ID" sz="2000" dirty="0">
                <a:latin typeface="+mj-lt"/>
              </a:rPr>
              <a:t> </a:t>
            </a:r>
            <a:r>
              <a:rPr lang="en-ID" sz="2000" dirty="0" err="1">
                <a:latin typeface="+mj-lt"/>
              </a:rPr>
              <a:t>bagi</a:t>
            </a:r>
            <a:r>
              <a:rPr lang="en-ID" sz="2000" dirty="0">
                <a:latin typeface="+mj-lt"/>
              </a:rPr>
              <a:t> </a:t>
            </a:r>
            <a:r>
              <a:rPr lang="en-ID" sz="2000" dirty="0" err="1">
                <a:latin typeface="+mj-lt"/>
              </a:rPr>
              <a:t>sekitarnya</a:t>
            </a:r>
            <a:r>
              <a:rPr lang="en-ID" sz="2000" dirty="0">
                <a:latin typeface="+mj-lt"/>
              </a:rPr>
              <a:t>. </a:t>
            </a:r>
          </a:p>
          <a:p>
            <a:pPr>
              <a:lnSpc>
                <a:spcPct val="150000"/>
              </a:lnSpc>
            </a:pPr>
            <a:endParaRPr lang="en-ID" sz="2000" dirty="0">
              <a:latin typeface="+mj-lt"/>
            </a:endParaRPr>
          </a:p>
        </p:txBody>
      </p:sp>
      <p:pic>
        <p:nvPicPr>
          <p:cNvPr id="37" name="Graphic 36" descr="Back outline">
            <a:hlinkClick r:id="rId11" action="ppaction://hlinksldjump"/>
            <a:extLst>
              <a:ext uri="{FF2B5EF4-FFF2-40B4-BE49-F238E27FC236}">
                <a16:creationId xmlns:a16="http://schemas.microsoft.com/office/drawing/2014/main" id="{463BF5E4-5DFC-3DA9-EBD0-5C5E2BE096F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304343" y="5518443"/>
            <a:ext cx="925782" cy="925782"/>
          </a:xfrm>
          <a:prstGeom prst="rect">
            <a:avLst/>
          </a:prstGeom>
        </p:spPr>
      </p:pic>
    </p:spTree>
    <p:custDataLst>
      <p:tags r:id="rId1"/>
    </p:custDataLst>
    <p:extLst>
      <p:ext uri="{BB962C8B-B14F-4D97-AF65-F5344CB8AC3E}">
        <p14:creationId xmlns:p14="http://schemas.microsoft.com/office/powerpoint/2010/main" val="302861312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F9C6D75-4D47-21EE-74DC-7788FBEEEA28}"/>
              </a:ext>
            </a:extLst>
          </p:cNvPr>
          <p:cNvSpPr/>
          <p:nvPr/>
        </p:nvSpPr>
        <p:spPr>
          <a:xfrm>
            <a:off x="-22747" y="-265021"/>
            <a:ext cx="12237493" cy="1132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5" name="Rectangle 4">
            <a:extLst>
              <a:ext uri="{FF2B5EF4-FFF2-40B4-BE49-F238E27FC236}">
                <a16:creationId xmlns:a16="http://schemas.microsoft.com/office/drawing/2014/main" id="{744BC42B-6790-E943-5269-CB1AC554A73F}"/>
              </a:ext>
            </a:extLst>
          </p:cNvPr>
          <p:cNvSpPr/>
          <p:nvPr/>
        </p:nvSpPr>
        <p:spPr>
          <a:xfrm>
            <a:off x="-45495" y="6005014"/>
            <a:ext cx="12237493" cy="8529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TextBox 6">
            <a:extLst>
              <a:ext uri="{FF2B5EF4-FFF2-40B4-BE49-F238E27FC236}">
                <a16:creationId xmlns:a16="http://schemas.microsoft.com/office/drawing/2014/main" id="{A827D6B6-0A51-47C6-422E-27EDC1A479D9}"/>
              </a:ext>
            </a:extLst>
          </p:cNvPr>
          <p:cNvSpPr txBox="1"/>
          <p:nvPr/>
        </p:nvSpPr>
        <p:spPr>
          <a:xfrm flipH="1">
            <a:off x="8360331" y="6169896"/>
            <a:ext cx="3234523" cy="523220"/>
          </a:xfrm>
          <a:prstGeom prst="rect">
            <a:avLst/>
          </a:prstGeom>
          <a:noFill/>
        </p:spPr>
        <p:txBody>
          <a:bodyPr wrap="square" rtlCol="0">
            <a:spAutoFit/>
          </a:bodyPr>
          <a:lstStyle/>
          <a:p>
            <a:r>
              <a:rPr lang="en-US" sz="2800" dirty="0">
                <a:solidFill>
                  <a:schemeClr val="bg2"/>
                </a:solidFill>
              </a:rPr>
              <a:t> KELAS VIII SMP/MTs</a:t>
            </a:r>
            <a:endParaRPr lang="en-ID" sz="2800" dirty="0">
              <a:solidFill>
                <a:schemeClr val="bg2"/>
              </a:solidFill>
            </a:endParaRPr>
          </a:p>
        </p:txBody>
      </p:sp>
      <p:pic>
        <p:nvPicPr>
          <p:cNvPr id="22" name="Graphic 21" descr="Hamburger Menu Icon with solid fill">
            <a:hlinkClick r:id="rId4" action="ppaction://hlinksldjump"/>
            <a:extLst>
              <a:ext uri="{FF2B5EF4-FFF2-40B4-BE49-F238E27FC236}">
                <a16:creationId xmlns:a16="http://schemas.microsoft.com/office/drawing/2014/main" id="{25DD70C1-4E4E-A0DC-3F71-AD434965EE7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15172" y="73183"/>
            <a:ext cx="1663345" cy="852985"/>
          </a:xfrm>
          <a:prstGeom prst="rect">
            <a:avLst/>
          </a:prstGeom>
        </p:spPr>
      </p:pic>
      <p:pic>
        <p:nvPicPr>
          <p:cNvPr id="24" name="Graphic 23" descr="Information with solid fill">
            <a:hlinkClick r:id="rId7" action="ppaction://hlinksldjump"/>
            <a:extLst>
              <a:ext uri="{FF2B5EF4-FFF2-40B4-BE49-F238E27FC236}">
                <a16:creationId xmlns:a16="http://schemas.microsoft.com/office/drawing/2014/main" id="{3C2D195B-CBFA-CBC3-1086-7A5E1603688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314774" y="219595"/>
            <a:ext cx="560159" cy="560159"/>
          </a:xfrm>
          <a:prstGeom prst="rect">
            <a:avLst/>
          </a:prstGeom>
        </p:spPr>
      </p:pic>
      <p:sp>
        <p:nvSpPr>
          <p:cNvPr id="3" name="Rectangle: Rounded Corners 2">
            <a:extLst>
              <a:ext uri="{FF2B5EF4-FFF2-40B4-BE49-F238E27FC236}">
                <a16:creationId xmlns:a16="http://schemas.microsoft.com/office/drawing/2014/main" id="{D084E188-7A68-330F-09AD-774ED8E06D75}"/>
              </a:ext>
            </a:extLst>
          </p:cNvPr>
          <p:cNvSpPr>
            <a:spLocks noGrp="1" noRot="1" noMove="1" noResize="1" noEditPoints="1" noAdjustHandles="1" noChangeArrowheads="1" noChangeShapeType="1"/>
          </p:cNvSpPr>
          <p:nvPr/>
        </p:nvSpPr>
        <p:spPr>
          <a:xfrm>
            <a:off x="948645" y="162010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dirty="0">
              <a:latin typeface="Comic Sans MS" panose="030F0702030302020204" pitchFamily="66" charset="0"/>
            </a:endParaRPr>
          </a:p>
        </p:txBody>
      </p:sp>
      <p:sp>
        <p:nvSpPr>
          <p:cNvPr id="6" name="TextBox 5">
            <a:extLst>
              <a:ext uri="{FF2B5EF4-FFF2-40B4-BE49-F238E27FC236}">
                <a16:creationId xmlns:a16="http://schemas.microsoft.com/office/drawing/2014/main" id="{08F48FD7-ADE5-F2C4-E773-2D84E2DC823C}"/>
              </a:ext>
            </a:extLst>
          </p:cNvPr>
          <p:cNvSpPr txBox="1"/>
          <p:nvPr/>
        </p:nvSpPr>
        <p:spPr>
          <a:xfrm flipH="1">
            <a:off x="892891" y="1739762"/>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Gresik</a:t>
            </a:r>
          </a:p>
        </p:txBody>
      </p:sp>
      <p:sp>
        <p:nvSpPr>
          <p:cNvPr id="12" name="Rectangle: Rounded Corners 11">
            <a:extLst>
              <a:ext uri="{FF2B5EF4-FFF2-40B4-BE49-F238E27FC236}">
                <a16:creationId xmlns:a16="http://schemas.microsoft.com/office/drawing/2014/main" id="{ADF60AA2-B683-D1EF-E373-04CCEC379C98}"/>
              </a:ext>
            </a:extLst>
          </p:cNvPr>
          <p:cNvSpPr>
            <a:spLocks noGrp="1" noRot="1" noMove="1" noResize="1" noEditPoints="1" noAdjustHandles="1" noChangeArrowheads="1" noChangeShapeType="1"/>
          </p:cNvSpPr>
          <p:nvPr/>
        </p:nvSpPr>
        <p:spPr>
          <a:xfrm>
            <a:off x="948645" y="2774887"/>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3" name="Rectangle: Rounded Corners 12">
            <a:extLst>
              <a:ext uri="{FF2B5EF4-FFF2-40B4-BE49-F238E27FC236}">
                <a16:creationId xmlns:a16="http://schemas.microsoft.com/office/drawing/2014/main" id="{E1D8E5E0-22F2-3EF0-7D37-3D178D4CFD47}"/>
              </a:ext>
            </a:extLst>
          </p:cNvPr>
          <p:cNvSpPr>
            <a:spLocks noGrp="1" noRot="1" noMove="1" noResize="1" noEditPoints="1" noAdjustHandles="1" noChangeArrowheads="1" noChangeShapeType="1"/>
          </p:cNvSpPr>
          <p:nvPr/>
        </p:nvSpPr>
        <p:spPr>
          <a:xfrm>
            <a:off x="948645" y="411206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4" name="Rectangle: Rounded Corners 13">
            <a:extLst>
              <a:ext uri="{FF2B5EF4-FFF2-40B4-BE49-F238E27FC236}">
                <a16:creationId xmlns:a16="http://schemas.microsoft.com/office/drawing/2014/main" id="{E52E7348-FF1B-ECD5-0E92-C63E1FE2E77F}"/>
              </a:ext>
            </a:extLst>
          </p:cNvPr>
          <p:cNvSpPr>
            <a:spLocks noGrp="1" noRot="1" noMove="1" noResize="1" noEditPoints="1" noAdjustHandles="1" noChangeArrowheads="1" noChangeShapeType="1"/>
          </p:cNvSpPr>
          <p:nvPr/>
        </p:nvSpPr>
        <p:spPr>
          <a:xfrm>
            <a:off x="4700194" y="4116851"/>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5" name="Rectangle: Rounded Corners 14">
            <a:extLst>
              <a:ext uri="{FF2B5EF4-FFF2-40B4-BE49-F238E27FC236}">
                <a16:creationId xmlns:a16="http://schemas.microsoft.com/office/drawing/2014/main" id="{107F867D-4754-0808-2DC7-ED41D00AD23D}"/>
              </a:ext>
            </a:extLst>
          </p:cNvPr>
          <p:cNvSpPr>
            <a:spLocks noGrp="1" noRot="1" noMove="1" noResize="1" noEditPoints="1" noAdjustHandles="1" noChangeArrowheads="1" noChangeShapeType="1"/>
          </p:cNvSpPr>
          <p:nvPr/>
        </p:nvSpPr>
        <p:spPr>
          <a:xfrm>
            <a:off x="4700193" y="272478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6" name="Rectangle: Rounded Corners 15">
            <a:extLst>
              <a:ext uri="{FF2B5EF4-FFF2-40B4-BE49-F238E27FC236}">
                <a16:creationId xmlns:a16="http://schemas.microsoft.com/office/drawing/2014/main" id="{619EE102-13FB-2EBC-48CE-6280DDC26D07}"/>
              </a:ext>
            </a:extLst>
          </p:cNvPr>
          <p:cNvSpPr>
            <a:spLocks noGrp="1" noRot="1" noMove="1" noResize="1" noEditPoints="1" noAdjustHandles="1" noChangeArrowheads="1" noChangeShapeType="1"/>
          </p:cNvSpPr>
          <p:nvPr/>
        </p:nvSpPr>
        <p:spPr>
          <a:xfrm>
            <a:off x="4723522" y="1577428"/>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7" name="Rectangle: Rounded Corners 16">
            <a:extLst>
              <a:ext uri="{FF2B5EF4-FFF2-40B4-BE49-F238E27FC236}">
                <a16:creationId xmlns:a16="http://schemas.microsoft.com/office/drawing/2014/main" id="{59D17ACC-266F-9DDB-EC45-5247415A04FD}"/>
              </a:ext>
            </a:extLst>
          </p:cNvPr>
          <p:cNvSpPr>
            <a:spLocks noGrp="1" noRot="1" noMove="1" noResize="1" noEditPoints="1" noAdjustHandles="1" noChangeArrowheads="1" noChangeShapeType="1"/>
          </p:cNvSpPr>
          <p:nvPr/>
        </p:nvSpPr>
        <p:spPr>
          <a:xfrm>
            <a:off x="8507495" y="4112060"/>
            <a:ext cx="2371245"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dirty="0">
              <a:latin typeface="Comic Sans MS" panose="030F0702030302020204" pitchFamily="66" charset="0"/>
            </a:endParaRPr>
          </a:p>
        </p:txBody>
      </p:sp>
      <p:sp>
        <p:nvSpPr>
          <p:cNvPr id="18" name="Rectangle: Rounded Corners 17">
            <a:extLst>
              <a:ext uri="{FF2B5EF4-FFF2-40B4-BE49-F238E27FC236}">
                <a16:creationId xmlns:a16="http://schemas.microsoft.com/office/drawing/2014/main" id="{52B3A319-87F0-2FB5-733D-2CCF5C570297}"/>
              </a:ext>
            </a:extLst>
          </p:cNvPr>
          <p:cNvSpPr>
            <a:spLocks noGrp="1" noRot="1" noMove="1" noResize="1" noEditPoints="1" noAdjustHandles="1" noChangeArrowheads="1" noChangeShapeType="1"/>
          </p:cNvSpPr>
          <p:nvPr/>
        </p:nvSpPr>
        <p:spPr>
          <a:xfrm>
            <a:off x="8507495" y="274594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21" name="Rectangle: Rounded Corners 20">
            <a:extLst>
              <a:ext uri="{FF2B5EF4-FFF2-40B4-BE49-F238E27FC236}">
                <a16:creationId xmlns:a16="http://schemas.microsoft.com/office/drawing/2014/main" id="{797D3610-C6DF-002C-8857-011144C72FE5}"/>
              </a:ext>
            </a:extLst>
          </p:cNvPr>
          <p:cNvSpPr>
            <a:spLocks noGrp="1" noRot="1" noMove="1" noResize="1" noEditPoints="1" noAdjustHandles="1" noChangeArrowheads="1" noChangeShapeType="1"/>
          </p:cNvSpPr>
          <p:nvPr/>
        </p:nvSpPr>
        <p:spPr>
          <a:xfrm>
            <a:off x="8507497" y="162010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23" name="TextBox 22">
            <a:extLst>
              <a:ext uri="{FF2B5EF4-FFF2-40B4-BE49-F238E27FC236}">
                <a16:creationId xmlns:a16="http://schemas.microsoft.com/office/drawing/2014/main" id="{0A5102C3-9D1A-D672-04C3-4675BCA81A6B}"/>
              </a:ext>
            </a:extLst>
          </p:cNvPr>
          <p:cNvSpPr txBox="1">
            <a:spLocks noGrp="1" noRot="1" noMove="1" noResize="1" noEditPoints="1" noAdjustHandles="1" noChangeArrowheads="1" noChangeShapeType="1"/>
          </p:cNvSpPr>
          <p:nvPr/>
        </p:nvSpPr>
        <p:spPr>
          <a:xfrm flipH="1">
            <a:off x="4625127" y="4214726"/>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Muria</a:t>
            </a:r>
            <a:endParaRPr lang="en-US" sz="2100" dirty="0">
              <a:latin typeface="Comic Sans MS" panose="030F0702030302020204" pitchFamily="66" charset="0"/>
            </a:endParaRPr>
          </a:p>
        </p:txBody>
      </p:sp>
      <p:sp>
        <p:nvSpPr>
          <p:cNvPr id="25" name="TextBox 24">
            <a:extLst>
              <a:ext uri="{FF2B5EF4-FFF2-40B4-BE49-F238E27FC236}">
                <a16:creationId xmlns:a16="http://schemas.microsoft.com/office/drawing/2014/main" id="{7AE47ADD-6C2B-0BFB-E3CE-C74F9F6BDE2D}"/>
              </a:ext>
            </a:extLst>
          </p:cNvPr>
          <p:cNvSpPr txBox="1"/>
          <p:nvPr/>
        </p:nvSpPr>
        <p:spPr>
          <a:xfrm flipH="1">
            <a:off x="891779" y="4214726"/>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Kalijaga</a:t>
            </a:r>
            <a:endParaRPr lang="en-US" sz="2100" dirty="0">
              <a:latin typeface="Comic Sans MS" panose="030F0702030302020204" pitchFamily="66" charset="0"/>
            </a:endParaRPr>
          </a:p>
        </p:txBody>
      </p:sp>
      <p:sp>
        <p:nvSpPr>
          <p:cNvPr id="26" name="TextBox 25">
            <a:extLst>
              <a:ext uri="{FF2B5EF4-FFF2-40B4-BE49-F238E27FC236}">
                <a16:creationId xmlns:a16="http://schemas.microsoft.com/office/drawing/2014/main" id="{6EA8A163-E78C-87B3-BF92-CBFCCC47DE72}"/>
              </a:ext>
            </a:extLst>
          </p:cNvPr>
          <p:cNvSpPr txBox="1">
            <a:spLocks noGrp="1" noRot="1" noMove="1" noResize="1" noEditPoints="1" noAdjustHandles="1" noChangeArrowheads="1" noChangeShapeType="1"/>
          </p:cNvSpPr>
          <p:nvPr/>
        </p:nvSpPr>
        <p:spPr>
          <a:xfrm flipH="1">
            <a:off x="8488181" y="2842225"/>
            <a:ext cx="2334413"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Giri</a:t>
            </a:r>
            <a:endParaRPr lang="en-US" sz="2100" dirty="0">
              <a:latin typeface="Comic Sans MS" panose="030F0702030302020204" pitchFamily="66" charset="0"/>
            </a:endParaRPr>
          </a:p>
        </p:txBody>
      </p:sp>
      <p:sp>
        <p:nvSpPr>
          <p:cNvPr id="27" name="TextBox 26">
            <a:extLst>
              <a:ext uri="{FF2B5EF4-FFF2-40B4-BE49-F238E27FC236}">
                <a16:creationId xmlns:a16="http://schemas.microsoft.com/office/drawing/2014/main" id="{3DA5D0E1-2CBB-0DB7-5DF5-DC349E6FC70C}"/>
              </a:ext>
            </a:extLst>
          </p:cNvPr>
          <p:cNvSpPr txBox="1">
            <a:spLocks noGrp="1" noRot="1" noMove="1" noResize="1" noEditPoints="1" noAdjustHandles="1" noChangeArrowheads="1" noChangeShapeType="1"/>
          </p:cNvSpPr>
          <p:nvPr/>
        </p:nvSpPr>
        <p:spPr>
          <a:xfrm flipH="1">
            <a:off x="4625127" y="2827446"/>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Kudus</a:t>
            </a:r>
          </a:p>
        </p:txBody>
      </p:sp>
      <p:sp>
        <p:nvSpPr>
          <p:cNvPr id="28" name="TextBox 27">
            <a:extLst>
              <a:ext uri="{FF2B5EF4-FFF2-40B4-BE49-F238E27FC236}">
                <a16:creationId xmlns:a16="http://schemas.microsoft.com/office/drawing/2014/main" id="{15AE7240-2F0E-6F17-8AAC-FD5117169188}"/>
              </a:ext>
            </a:extLst>
          </p:cNvPr>
          <p:cNvSpPr txBox="1">
            <a:spLocks noGrp="1" noRot="1" noMove="1" noResize="1" noEditPoints="1" noAdjustHandles="1" noChangeArrowheads="1" noChangeShapeType="1"/>
          </p:cNvSpPr>
          <p:nvPr/>
        </p:nvSpPr>
        <p:spPr>
          <a:xfrm flipH="1">
            <a:off x="8466112" y="1722766"/>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Bonang</a:t>
            </a:r>
          </a:p>
        </p:txBody>
      </p:sp>
      <p:sp>
        <p:nvSpPr>
          <p:cNvPr id="29" name="TextBox 28">
            <a:extLst>
              <a:ext uri="{FF2B5EF4-FFF2-40B4-BE49-F238E27FC236}">
                <a16:creationId xmlns:a16="http://schemas.microsoft.com/office/drawing/2014/main" id="{91E34471-3A86-27C3-3E9F-477ED08626D5}"/>
              </a:ext>
            </a:extLst>
          </p:cNvPr>
          <p:cNvSpPr txBox="1">
            <a:spLocks noGrp="1" noRot="1" noMove="1" noResize="1" noEditPoints="1" noAdjustHandles="1" noChangeArrowheads="1" noChangeShapeType="1"/>
          </p:cNvSpPr>
          <p:nvPr/>
        </p:nvSpPr>
        <p:spPr>
          <a:xfrm flipH="1">
            <a:off x="915103" y="2842225"/>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Drajat</a:t>
            </a:r>
            <a:endParaRPr lang="en-US" sz="2100" dirty="0">
              <a:latin typeface="Comic Sans MS" panose="030F0702030302020204" pitchFamily="66" charset="0"/>
            </a:endParaRPr>
          </a:p>
        </p:txBody>
      </p:sp>
      <p:sp>
        <p:nvSpPr>
          <p:cNvPr id="30" name="TextBox 29">
            <a:extLst>
              <a:ext uri="{FF2B5EF4-FFF2-40B4-BE49-F238E27FC236}">
                <a16:creationId xmlns:a16="http://schemas.microsoft.com/office/drawing/2014/main" id="{6E2AD5CB-81E1-FD8A-A328-2E912BA18F9E}"/>
              </a:ext>
            </a:extLst>
          </p:cNvPr>
          <p:cNvSpPr txBox="1">
            <a:spLocks noGrp="1" noRot="1" noMove="1" noResize="1" noEditPoints="1" noAdjustHandles="1" noChangeArrowheads="1" noChangeShapeType="1"/>
          </p:cNvSpPr>
          <p:nvPr/>
        </p:nvSpPr>
        <p:spPr>
          <a:xfrm flipH="1">
            <a:off x="4644439" y="1711550"/>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Ampel</a:t>
            </a:r>
            <a:endParaRPr lang="en-US" sz="2100" dirty="0">
              <a:latin typeface="Comic Sans MS" panose="030F0702030302020204" pitchFamily="66" charset="0"/>
            </a:endParaRPr>
          </a:p>
        </p:txBody>
      </p:sp>
      <p:sp>
        <p:nvSpPr>
          <p:cNvPr id="31" name="TextBox 30">
            <a:extLst>
              <a:ext uri="{FF2B5EF4-FFF2-40B4-BE49-F238E27FC236}">
                <a16:creationId xmlns:a16="http://schemas.microsoft.com/office/drawing/2014/main" id="{C1981B82-1E55-2401-BC4D-7D2C984F7EDA}"/>
              </a:ext>
            </a:extLst>
          </p:cNvPr>
          <p:cNvSpPr txBox="1">
            <a:spLocks noGrp="1" noRot="1" noMove="1" noResize="1" noEditPoints="1" noAdjustHandles="1" noChangeArrowheads="1" noChangeShapeType="1"/>
          </p:cNvSpPr>
          <p:nvPr/>
        </p:nvSpPr>
        <p:spPr>
          <a:xfrm flipH="1">
            <a:off x="8488181" y="4183499"/>
            <a:ext cx="2371245" cy="400110"/>
          </a:xfrm>
          <a:prstGeom prst="rect">
            <a:avLst/>
          </a:prstGeom>
          <a:noFill/>
        </p:spPr>
        <p:txBody>
          <a:bodyPr wrap="square" rtlCol="0">
            <a:spAutoFit/>
          </a:bodyPr>
          <a:lstStyle/>
          <a:p>
            <a:pPr algn="ctr"/>
            <a:r>
              <a:rPr lang="en-US" sz="2000" dirty="0" err="1">
                <a:latin typeface="Comic Sans MS" panose="030F0702030302020204" pitchFamily="66" charset="0"/>
              </a:rPr>
              <a:t>Sunan</a:t>
            </a:r>
            <a:r>
              <a:rPr lang="en-US" sz="2000" dirty="0">
                <a:latin typeface="Comic Sans MS" panose="030F0702030302020204" pitchFamily="66" charset="0"/>
              </a:rPr>
              <a:t> Gunung </a:t>
            </a:r>
            <a:r>
              <a:rPr lang="en-US" sz="2000" dirty="0" err="1">
                <a:latin typeface="Comic Sans MS" panose="030F0702030302020204" pitchFamily="66" charset="0"/>
              </a:rPr>
              <a:t>Jati</a:t>
            </a:r>
            <a:endParaRPr lang="en-US" sz="2000" dirty="0">
              <a:latin typeface="Comic Sans MS" panose="030F0702030302020204" pitchFamily="66" charset="0"/>
            </a:endParaRPr>
          </a:p>
        </p:txBody>
      </p:sp>
      <p:sp>
        <p:nvSpPr>
          <p:cNvPr id="9" name="Rectangle: Rounded Corners 8">
            <a:hlinkClick r:id="rId10" action="ppaction://hlinksldjump"/>
            <a:extLst>
              <a:ext uri="{FF2B5EF4-FFF2-40B4-BE49-F238E27FC236}">
                <a16:creationId xmlns:a16="http://schemas.microsoft.com/office/drawing/2014/main" id="{2D0770C3-CA62-265F-C6E0-45658250DBE1}"/>
              </a:ext>
            </a:extLst>
          </p:cNvPr>
          <p:cNvSpPr>
            <a:spLocks noGrp="1" noRot="1" noMove="1" noResize="1" noEditPoints="1" noAdjustHandles="1" noChangeArrowheads="1" noChangeShapeType="1"/>
          </p:cNvSpPr>
          <p:nvPr/>
        </p:nvSpPr>
        <p:spPr>
          <a:xfrm>
            <a:off x="-695500" y="-542500"/>
            <a:ext cx="13203123" cy="7642746"/>
          </a:xfrm>
          <a:prstGeom prst="roundRect">
            <a:avLst/>
          </a:prstGeom>
          <a:solidFill>
            <a:schemeClr val="tx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0" name="Rectangle: Rounded Corners 9">
            <a:extLst>
              <a:ext uri="{FF2B5EF4-FFF2-40B4-BE49-F238E27FC236}">
                <a16:creationId xmlns:a16="http://schemas.microsoft.com/office/drawing/2014/main" id="{C25EBA8A-8146-5D5A-0462-5296727BCEEA}"/>
              </a:ext>
            </a:extLst>
          </p:cNvPr>
          <p:cNvSpPr>
            <a:spLocks noGrp="1" noRot="1" noMove="1" noResize="1" noEditPoints="1" noAdjustHandles="1" noChangeArrowheads="1" noChangeShapeType="1"/>
          </p:cNvSpPr>
          <p:nvPr/>
        </p:nvSpPr>
        <p:spPr>
          <a:xfrm>
            <a:off x="595938" y="238644"/>
            <a:ext cx="10954626" cy="6337044"/>
          </a:xfrm>
          <a:prstGeom prst="roundRect">
            <a:avLst/>
          </a:prstGeom>
          <a:solidFill>
            <a:schemeClr val="bg2">
              <a:lumMod val="90000"/>
              <a:alpha val="9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dirty="0">
              <a:latin typeface="Comic Sans MS" panose="030F0702030302020204" pitchFamily="66" charset="0"/>
            </a:endParaRPr>
          </a:p>
        </p:txBody>
      </p:sp>
      <p:sp>
        <p:nvSpPr>
          <p:cNvPr id="20" name="TextBox 19">
            <a:extLst>
              <a:ext uri="{FF2B5EF4-FFF2-40B4-BE49-F238E27FC236}">
                <a16:creationId xmlns:a16="http://schemas.microsoft.com/office/drawing/2014/main" id="{37DEC57B-41C1-BC1C-A012-1AFCE26841FB}"/>
              </a:ext>
            </a:extLst>
          </p:cNvPr>
          <p:cNvSpPr txBox="1"/>
          <p:nvPr/>
        </p:nvSpPr>
        <p:spPr>
          <a:xfrm>
            <a:off x="3705238" y="440569"/>
            <a:ext cx="5765483" cy="415498"/>
          </a:xfrm>
          <a:prstGeom prst="rect">
            <a:avLst/>
          </a:prstGeom>
          <a:noFill/>
        </p:spPr>
        <p:txBody>
          <a:bodyPr wrap="square" rtlCol="0">
            <a:spAutoFit/>
          </a:bodyPr>
          <a:lstStyle/>
          <a:p>
            <a:r>
              <a:rPr lang="en-ID" sz="2100" dirty="0">
                <a:latin typeface="Comic Sans MS" panose="030F0702030302020204" pitchFamily="66" charset="0"/>
              </a:rPr>
              <a:t>CARA DAKWAH SUNAN AMPEL</a:t>
            </a:r>
          </a:p>
        </p:txBody>
      </p:sp>
      <p:sp>
        <p:nvSpPr>
          <p:cNvPr id="32" name="TextBox 31">
            <a:extLst>
              <a:ext uri="{FF2B5EF4-FFF2-40B4-BE49-F238E27FC236}">
                <a16:creationId xmlns:a16="http://schemas.microsoft.com/office/drawing/2014/main" id="{F5100D74-EC4B-6DB0-DE03-BE40AFC8B569}"/>
              </a:ext>
            </a:extLst>
          </p:cNvPr>
          <p:cNvSpPr txBox="1"/>
          <p:nvPr/>
        </p:nvSpPr>
        <p:spPr>
          <a:xfrm>
            <a:off x="843684" y="826766"/>
            <a:ext cx="10399671" cy="5866350"/>
          </a:xfrm>
          <a:prstGeom prst="rect">
            <a:avLst/>
          </a:prstGeom>
          <a:noFill/>
        </p:spPr>
        <p:txBody>
          <a:bodyPr wrap="square" rtlCol="0">
            <a:spAutoFit/>
          </a:bodyPr>
          <a:lstStyle/>
          <a:p>
            <a:pPr>
              <a:lnSpc>
                <a:spcPct val="150000"/>
              </a:lnSpc>
            </a:pPr>
            <a:r>
              <a:rPr lang="en-ID" dirty="0" err="1">
                <a:latin typeface="+mj-lt"/>
              </a:rPr>
              <a:t>Dalam</a:t>
            </a:r>
            <a:r>
              <a:rPr lang="en-ID" dirty="0">
                <a:latin typeface="+mj-lt"/>
              </a:rPr>
              <a:t> </a:t>
            </a:r>
            <a:r>
              <a:rPr lang="en-ID" dirty="0" err="1">
                <a:latin typeface="+mj-lt"/>
              </a:rPr>
              <a:t>menjalankan</a:t>
            </a:r>
            <a:r>
              <a:rPr lang="en-ID" dirty="0">
                <a:latin typeface="+mj-lt"/>
              </a:rPr>
              <a:t> </a:t>
            </a:r>
            <a:r>
              <a:rPr lang="en-ID" dirty="0" err="1">
                <a:latin typeface="+mj-lt"/>
              </a:rPr>
              <a:t>dakwahnya</a:t>
            </a:r>
            <a:r>
              <a:rPr lang="en-ID" dirty="0">
                <a:latin typeface="+mj-lt"/>
              </a:rPr>
              <a:t>, </a:t>
            </a:r>
            <a:r>
              <a:rPr lang="en-ID" dirty="0" err="1">
                <a:latin typeface="+mj-lt"/>
              </a:rPr>
              <a:t>Sunan</a:t>
            </a:r>
            <a:r>
              <a:rPr lang="en-ID" dirty="0">
                <a:latin typeface="+mj-lt"/>
              </a:rPr>
              <a:t> </a:t>
            </a:r>
            <a:r>
              <a:rPr lang="en-ID" dirty="0" err="1">
                <a:latin typeface="+mj-lt"/>
              </a:rPr>
              <a:t>Ampel</a:t>
            </a:r>
            <a:r>
              <a:rPr lang="en-ID" dirty="0">
                <a:latin typeface="+mj-lt"/>
              </a:rPr>
              <a:t> </a:t>
            </a:r>
            <a:r>
              <a:rPr lang="en-ID" dirty="0" err="1">
                <a:latin typeface="+mj-lt"/>
              </a:rPr>
              <a:t>memiliki</a:t>
            </a:r>
            <a:r>
              <a:rPr lang="en-ID" dirty="0">
                <a:latin typeface="+mj-lt"/>
              </a:rPr>
              <a:t> </a:t>
            </a:r>
            <a:r>
              <a:rPr lang="en-ID" dirty="0" err="1">
                <a:latin typeface="+mj-lt"/>
              </a:rPr>
              <a:t>sebuah</a:t>
            </a:r>
            <a:r>
              <a:rPr lang="en-ID" dirty="0">
                <a:latin typeface="+mj-lt"/>
              </a:rPr>
              <a:t> </a:t>
            </a:r>
            <a:r>
              <a:rPr lang="en-ID" dirty="0" err="1">
                <a:latin typeface="+mj-lt"/>
              </a:rPr>
              <a:t>filosofi</a:t>
            </a:r>
            <a:r>
              <a:rPr lang="en-ID" dirty="0">
                <a:latin typeface="+mj-lt"/>
              </a:rPr>
              <a:t> yang </a:t>
            </a:r>
            <a:r>
              <a:rPr lang="en-ID" dirty="0" err="1">
                <a:latin typeface="+mj-lt"/>
              </a:rPr>
              <a:t>bertujuan</a:t>
            </a:r>
            <a:r>
              <a:rPr lang="en-ID" dirty="0">
                <a:latin typeface="+mj-lt"/>
              </a:rPr>
              <a:t> </a:t>
            </a:r>
            <a:r>
              <a:rPr lang="en-ID" dirty="0" err="1">
                <a:latin typeface="+mj-lt"/>
              </a:rPr>
              <a:t>untuk</a:t>
            </a:r>
            <a:r>
              <a:rPr lang="en-ID" dirty="0">
                <a:latin typeface="+mj-lt"/>
              </a:rPr>
              <a:t> </a:t>
            </a:r>
            <a:r>
              <a:rPr lang="en-ID" dirty="0" err="1">
                <a:latin typeface="+mj-lt"/>
              </a:rPr>
              <a:t>memperbaiki</a:t>
            </a:r>
            <a:r>
              <a:rPr lang="en-ID" dirty="0">
                <a:latin typeface="+mj-lt"/>
              </a:rPr>
              <a:t> dan </a:t>
            </a:r>
            <a:r>
              <a:rPr lang="en-ID" dirty="0" err="1">
                <a:latin typeface="+mj-lt"/>
              </a:rPr>
              <a:t>merubah</a:t>
            </a:r>
            <a:r>
              <a:rPr lang="en-ID" dirty="0">
                <a:latin typeface="+mj-lt"/>
              </a:rPr>
              <a:t> moral </a:t>
            </a:r>
            <a:r>
              <a:rPr lang="en-ID" dirty="0" err="1">
                <a:latin typeface="+mj-lt"/>
              </a:rPr>
              <a:t>masyarakat</a:t>
            </a:r>
            <a:r>
              <a:rPr lang="en-ID" dirty="0">
                <a:latin typeface="+mj-lt"/>
              </a:rPr>
              <a:t> agar </a:t>
            </a:r>
            <a:r>
              <a:rPr lang="en-ID" dirty="0" err="1">
                <a:latin typeface="+mj-lt"/>
              </a:rPr>
              <a:t>lebih</a:t>
            </a:r>
            <a:r>
              <a:rPr lang="en-ID" dirty="0">
                <a:latin typeface="+mj-lt"/>
              </a:rPr>
              <a:t> </a:t>
            </a:r>
            <a:r>
              <a:rPr lang="en-ID" dirty="0" err="1">
                <a:latin typeface="+mj-lt"/>
              </a:rPr>
              <a:t>baik</a:t>
            </a:r>
            <a:r>
              <a:rPr lang="en-ID" dirty="0">
                <a:latin typeface="+mj-lt"/>
              </a:rPr>
              <a:t>. </a:t>
            </a:r>
            <a:r>
              <a:rPr lang="en-ID" dirty="0" err="1">
                <a:latin typeface="+mj-lt"/>
              </a:rPr>
              <a:t>Ajaran</a:t>
            </a:r>
            <a:r>
              <a:rPr lang="en-ID" dirty="0">
                <a:latin typeface="+mj-lt"/>
              </a:rPr>
              <a:t> yang </a:t>
            </a:r>
            <a:r>
              <a:rPr lang="en-ID" dirty="0" err="1">
                <a:latin typeface="+mj-lt"/>
              </a:rPr>
              <a:t>diajarkan</a:t>
            </a:r>
            <a:r>
              <a:rPr lang="en-ID" dirty="0">
                <a:latin typeface="+mj-lt"/>
              </a:rPr>
              <a:t> oleh </a:t>
            </a:r>
            <a:r>
              <a:rPr lang="en-ID" dirty="0" err="1">
                <a:latin typeface="+mj-lt"/>
              </a:rPr>
              <a:t>Sunan</a:t>
            </a:r>
            <a:r>
              <a:rPr lang="en-ID" dirty="0">
                <a:latin typeface="+mj-lt"/>
              </a:rPr>
              <a:t> </a:t>
            </a:r>
            <a:r>
              <a:rPr lang="en-ID" dirty="0" err="1">
                <a:latin typeface="+mj-lt"/>
              </a:rPr>
              <a:t>Ampel</a:t>
            </a:r>
            <a:r>
              <a:rPr lang="en-ID" dirty="0">
                <a:latin typeface="+mj-lt"/>
              </a:rPr>
              <a:t> </a:t>
            </a:r>
            <a:r>
              <a:rPr lang="en-ID" dirty="0" err="1">
                <a:latin typeface="+mj-lt"/>
              </a:rPr>
              <a:t>adalah</a:t>
            </a:r>
            <a:r>
              <a:rPr lang="en-ID" dirty="0">
                <a:latin typeface="+mj-lt"/>
              </a:rPr>
              <a:t>, </a:t>
            </a:r>
            <a:r>
              <a:rPr lang="en-ID" dirty="0" err="1">
                <a:latin typeface="+mj-lt"/>
              </a:rPr>
              <a:t>ajaran</a:t>
            </a:r>
            <a:r>
              <a:rPr lang="en-ID" dirty="0">
                <a:latin typeface="+mj-lt"/>
              </a:rPr>
              <a:t> "</a:t>
            </a:r>
            <a:r>
              <a:rPr lang="en-ID" dirty="0" err="1">
                <a:latin typeface="+mj-lt"/>
              </a:rPr>
              <a:t>Moh</a:t>
            </a:r>
            <a:r>
              <a:rPr lang="en-ID" dirty="0">
                <a:latin typeface="+mj-lt"/>
              </a:rPr>
              <a:t> Limo". </a:t>
            </a:r>
            <a:r>
              <a:rPr lang="en-ID" dirty="0" err="1">
                <a:latin typeface="+mj-lt"/>
              </a:rPr>
              <a:t>Dalam</a:t>
            </a:r>
            <a:r>
              <a:rPr lang="en-ID" dirty="0">
                <a:latin typeface="+mj-lt"/>
              </a:rPr>
              <a:t> </a:t>
            </a:r>
            <a:r>
              <a:rPr lang="en-ID" dirty="0" err="1">
                <a:latin typeface="+mj-lt"/>
              </a:rPr>
              <a:t>bahasa</a:t>
            </a:r>
            <a:r>
              <a:rPr lang="en-ID" dirty="0">
                <a:latin typeface="+mj-lt"/>
              </a:rPr>
              <a:t> </a:t>
            </a:r>
            <a:r>
              <a:rPr lang="en-ID" dirty="0" err="1">
                <a:latin typeface="+mj-lt"/>
              </a:rPr>
              <a:t>Jawa</a:t>
            </a:r>
            <a:r>
              <a:rPr lang="en-ID" dirty="0">
                <a:latin typeface="+mj-lt"/>
              </a:rPr>
              <a:t>, </a:t>
            </a:r>
            <a:r>
              <a:rPr lang="en-ID" dirty="0" err="1">
                <a:latin typeface="+mj-lt"/>
              </a:rPr>
              <a:t>Moh</a:t>
            </a:r>
            <a:r>
              <a:rPr lang="en-ID" dirty="0">
                <a:latin typeface="+mj-lt"/>
              </a:rPr>
              <a:t> </a:t>
            </a:r>
            <a:r>
              <a:rPr lang="en-ID" dirty="0" err="1">
                <a:latin typeface="+mj-lt"/>
              </a:rPr>
              <a:t>artinya</a:t>
            </a:r>
            <a:r>
              <a:rPr lang="en-ID" dirty="0">
                <a:latin typeface="+mj-lt"/>
              </a:rPr>
              <a:t> "</a:t>
            </a:r>
            <a:r>
              <a:rPr lang="en-ID" dirty="0" err="1">
                <a:latin typeface="+mj-lt"/>
              </a:rPr>
              <a:t>tidak</a:t>
            </a:r>
            <a:r>
              <a:rPr lang="en-ID" dirty="0">
                <a:latin typeface="+mj-lt"/>
              </a:rPr>
              <a:t>" dan "</a:t>
            </a:r>
            <a:r>
              <a:rPr lang="en-ID" dirty="0" err="1">
                <a:latin typeface="+mj-lt"/>
              </a:rPr>
              <a:t>limo"berarti</a:t>
            </a:r>
            <a:r>
              <a:rPr lang="en-ID" dirty="0">
                <a:latin typeface="+mj-lt"/>
              </a:rPr>
              <a:t> "lima". </a:t>
            </a:r>
          </a:p>
          <a:p>
            <a:pPr>
              <a:lnSpc>
                <a:spcPct val="150000"/>
              </a:lnSpc>
            </a:pPr>
            <a:endParaRPr lang="en-ID" dirty="0">
              <a:latin typeface="+mj-lt"/>
            </a:endParaRPr>
          </a:p>
          <a:p>
            <a:pPr>
              <a:lnSpc>
                <a:spcPct val="150000"/>
              </a:lnSpc>
            </a:pPr>
            <a:r>
              <a:rPr lang="en-ID" dirty="0">
                <a:latin typeface="+mj-lt"/>
              </a:rPr>
              <a:t>Adapun </a:t>
            </a:r>
            <a:r>
              <a:rPr lang="en-ID" dirty="0" err="1">
                <a:latin typeface="+mj-lt"/>
              </a:rPr>
              <a:t>isi</a:t>
            </a:r>
            <a:r>
              <a:rPr lang="en-ID" dirty="0">
                <a:latin typeface="+mj-lt"/>
              </a:rPr>
              <a:t> </a:t>
            </a:r>
            <a:r>
              <a:rPr lang="en-ID" dirty="0" err="1">
                <a:latin typeface="+mj-lt"/>
              </a:rPr>
              <a:t>dari</a:t>
            </a:r>
            <a:r>
              <a:rPr lang="en-ID" dirty="0">
                <a:latin typeface="+mj-lt"/>
              </a:rPr>
              <a:t> </a:t>
            </a:r>
            <a:r>
              <a:rPr lang="en-ID" dirty="0" err="1">
                <a:latin typeface="+mj-lt"/>
              </a:rPr>
              <a:t>ajaran</a:t>
            </a:r>
            <a:r>
              <a:rPr lang="en-ID" dirty="0">
                <a:latin typeface="+mj-lt"/>
              </a:rPr>
              <a:t> </a:t>
            </a:r>
            <a:r>
              <a:rPr lang="en-ID" dirty="0" err="1">
                <a:latin typeface="+mj-lt"/>
              </a:rPr>
              <a:t>Moh</a:t>
            </a:r>
            <a:r>
              <a:rPr lang="en-ID" dirty="0">
                <a:latin typeface="+mj-lt"/>
              </a:rPr>
              <a:t> Limo </a:t>
            </a:r>
            <a:r>
              <a:rPr lang="en-ID" dirty="0" err="1">
                <a:latin typeface="+mj-lt"/>
              </a:rPr>
              <a:t>adalah</a:t>
            </a:r>
            <a:r>
              <a:rPr lang="en-ID" dirty="0">
                <a:latin typeface="+mj-lt"/>
              </a:rPr>
              <a:t> </a:t>
            </a:r>
            <a:r>
              <a:rPr lang="en-ID" dirty="0" err="1">
                <a:latin typeface="+mj-lt"/>
              </a:rPr>
              <a:t>sebagai</a:t>
            </a:r>
            <a:r>
              <a:rPr lang="en-ID" dirty="0">
                <a:latin typeface="+mj-lt"/>
              </a:rPr>
              <a:t> </a:t>
            </a:r>
            <a:r>
              <a:rPr lang="en-ID" dirty="0" err="1">
                <a:latin typeface="+mj-lt"/>
              </a:rPr>
              <a:t>berikut</a:t>
            </a:r>
            <a:r>
              <a:rPr lang="en-ID" dirty="0">
                <a:latin typeface="+mj-lt"/>
              </a:rPr>
              <a:t> : </a:t>
            </a:r>
          </a:p>
          <a:p>
            <a:pPr>
              <a:lnSpc>
                <a:spcPct val="150000"/>
              </a:lnSpc>
            </a:pPr>
            <a:r>
              <a:rPr lang="en-ID" dirty="0">
                <a:latin typeface="+mj-lt"/>
              </a:rPr>
              <a:t>1. </a:t>
            </a:r>
            <a:r>
              <a:rPr lang="en-ID" dirty="0" err="1">
                <a:latin typeface="+mj-lt"/>
              </a:rPr>
              <a:t>Moh</a:t>
            </a:r>
            <a:r>
              <a:rPr lang="en-ID" dirty="0">
                <a:latin typeface="+mj-lt"/>
              </a:rPr>
              <a:t> </a:t>
            </a:r>
            <a:r>
              <a:rPr lang="en-ID" dirty="0" err="1">
                <a:latin typeface="+mj-lt"/>
              </a:rPr>
              <a:t>Mabuk</a:t>
            </a:r>
            <a:r>
              <a:rPr lang="en-ID" dirty="0">
                <a:latin typeface="+mj-lt"/>
              </a:rPr>
              <a:t> (</a:t>
            </a:r>
            <a:r>
              <a:rPr lang="en-ID" dirty="0" err="1">
                <a:latin typeface="+mj-lt"/>
              </a:rPr>
              <a:t>tidak</a:t>
            </a:r>
            <a:r>
              <a:rPr lang="en-ID" dirty="0">
                <a:latin typeface="+mj-lt"/>
              </a:rPr>
              <a:t> </a:t>
            </a:r>
            <a:r>
              <a:rPr lang="en-ID" dirty="0" err="1">
                <a:latin typeface="+mj-lt"/>
              </a:rPr>
              <a:t>mabuk</a:t>
            </a:r>
            <a:r>
              <a:rPr lang="en-ID" dirty="0">
                <a:latin typeface="+mj-lt"/>
              </a:rPr>
              <a:t>/</a:t>
            </a:r>
            <a:r>
              <a:rPr lang="en-ID" dirty="0" err="1">
                <a:latin typeface="+mj-lt"/>
              </a:rPr>
              <a:t>minum-minuman</a:t>
            </a:r>
            <a:r>
              <a:rPr lang="en-ID" dirty="0">
                <a:latin typeface="+mj-lt"/>
              </a:rPr>
              <a:t>)</a:t>
            </a:r>
          </a:p>
          <a:p>
            <a:pPr>
              <a:lnSpc>
                <a:spcPct val="150000"/>
              </a:lnSpc>
            </a:pPr>
            <a:r>
              <a:rPr lang="en-ID" dirty="0">
                <a:latin typeface="+mj-lt"/>
              </a:rPr>
              <a:t>2. </a:t>
            </a:r>
            <a:r>
              <a:rPr lang="en-ID" dirty="0" err="1">
                <a:latin typeface="+mj-lt"/>
              </a:rPr>
              <a:t>Moh</a:t>
            </a:r>
            <a:r>
              <a:rPr lang="en-ID" dirty="0">
                <a:latin typeface="+mj-lt"/>
              </a:rPr>
              <a:t> Main (</a:t>
            </a:r>
            <a:r>
              <a:rPr lang="en-ID" dirty="0" err="1">
                <a:latin typeface="+mj-lt"/>
              </a:rPr>
              <a:t>tidak</a:t>
            </a:r>
            <a:r>
              <a:rPr lang="en-ID" dirty="0">
                <a:latin typeface="+mj-lt"/>
              </a:rPr>
              <a:t> main/</a:t>
            </a:r>
            <a:r>
              <a:rPr lang="en-ID" dirty="0" err="1">
                <a:latin typeface="+mj-lt"/>
              </a:rPr>
              <a:t>judi</a:t>
            </a:r>
            <a:r>
              <a:rPr lang="en-ID" dirty="0">
                <a:latin typeface="+mj-lt"/>
              </a:rPr>
              <a:t>)</a:t>
            </a:r>
          </a:p>
          <a:p>
            <a:pPr>
              <a:lnSpc>
                <a:spcPct val="150000"/>
              </a:lnSpc>
            </a:pPr>
            <a:r>
              <a:rPr lang="en-ID" dirty="0">
                <a:latin typeface="+mj-lt"/>
              </a:rPr>
              <a:t>3. </a:t>
            </a:r>
            <a:r>
              <a:rPr lang="en-ID" dirty="0" err="1">
                <a:latin typeface="+mj-lt"/>
              </a:rPr>
              <a:t>Moh</a:t>
            </a:r>
            <a:r>
              <a:rPr lang="en-ID" dirty="0">
                <a:latin typeface="+mj-lt"/>
              </a:rPr>
              <a:t> </a:t>
            </a:r>
            <a:r>
              <a:rPr lang="en-ID" dirty="0" err="1">
                <a:latin typeface="+mj-lt"/>
              </a:rPr>
              <a:t>Madon</a:t>
            </a:r>
            <a:r>
              <a:rPr lang="en-ID" dirty="0">
                <a:latin typeface="+mj-lt"/>
              </a:rPr>
              <a:t> (</a:t>
            </a:r>
            <a:r>
              <a:rPr lang="en-ID" dirty="0" err="1">
                <a:latin typeface="+mj-lt"/>
              </a:rPr>
              <a:t>tidak</a:t>
            </a:r>
            <a:r>
              <a:rPr lang="en-ID" dirty="0">
                <a:latin typeface="+mj-lt"/>
              </a:rPr>
              <a:t> main </a:t>
            </a:r>
            <a:r>
              <a:rPr lang="en-ID" dirty="0" err="1">
                <a:latin typeface="+mj-lt"/>
              </a:rPr>
              <a:t>perempuan</a:t>
            </a:r>
            <a:r>
              <a:rPr lang="en-ID" dirty="0">
                <a:latin typeface="+mj-lt"/>
              </a:rPr>
              <a:t>) </a:t>
            </a:r>
          </a:p>
          <a:p>
            <a:pPr>
              <a:lnSpc>
                <a:spcPct val="150000"/>
              </a:lnSpc>
            </a:pPr>
            <a:r>
              <a:rPr lang="en-ID" dirty="0">
                <a:latin typeface="+mj-lt"/>
              </a:rPr>
              <a:t>4. </a:t>
            </a:r>
            <a:r>
              <a:rPr lang="en-ID" dirty="0" err="1">
                <a:latin typeface="+mj-lt"/>
              </a:rPr>
              <a:t>Moh</a:t>
            </a:r>
            <a:r>
              <a:rPr lang="en-ID" dirty="0">
                <a:latin typeface="+mj-lt"/>
              </a:rPr>
              <a:t> </a:t>
            </a:r>
            <a:r>
              <a:rPr lang="en-ID" dirty="0" err="1">
                <a:latin typeface="+mj-lt"/>
              </a:rPr>
              <a:t>Madat</a:t>
            </a:r>
            <a:r>
              <a:rPr lang="en-ID" dirty="0">
                <a:latin typeface="+mj-lt"/>
              </a:rPr>
              <a:t> (</a:t>
            </a:r>
            <a:r>
              <a:rPr lang="en-ID" dirty="0" err="1">
                <a:latin typeface="+mj-lt"/>
              </a:rPr>
              <a:t>tidak</a:t>
            </a:r>
            <a:r>
              <a:rPr lang="en-ID" dirty="0">
                <a:latin typeface="+mj-lt"/>
              </a:rPr>
              <a:t> </a:t>
            </a:r>
            <a:r>
              <a:rPr lang="en-ID" dirty="0" err="1">
                <a:latin typeface="+mj-lt"/>
              </a:rPr>
              <a:t>memakai</a:t>
            </a:r>
            <a:r>
              <a:rPr lang="en-ID" dirty="0">
                <a:latin typeface="+mj-lt"/>
              </a:rPr>
              <a:t> </a:t>
            </a:r>
            <a:r>
              <a:rPr lang="en-ID" dirty="0" err="1">
                <a:latin typeface="+mj-lt"/>
              </a:rPr>
              <a:t>obat-obatan</a:t>
            </a:r>
            <a:r>
              <a:rPr lang="en-ID" dirty="0">
                <a:latin typeface="+mj-lt"/>
              </a:rPr>
              <a:t>)</a:t>
            </a:r>
          </a:p>
          <a:p>
            <a:pPr>
              <a:lnSpc>
                <a:spcPct val="150000"/>
              </a:lnSpc>
            </a:pPr>
            <a:r>
              <a:rPr lang="en-ID" dirty="0">
                <a:latin typeface="+mj-lt"/>
              </a:rPr>
              <a:t>5. </a:t>
            </a:r>
            <a:r>
              <a:rPr lang="en-ID" dirty="0" err="1">
                <a:latin typeface="+mj-lt"/>
              </a:rPr>
              <a:t>Moh</a:t>
            </a:r>
            <a:r>
              <a:rPr lang="en-ID" dirty="0">
                <a:latin typeface="+mj-lt"/>
              </a:rPr>
              <a:t> </a:t>
            </a:r>
            <a:r>
              <a:rPr lang="en-ID" dirty="0" err="1">
                <a:latin typeface="+mj-lt"/>
              </a:rPr>
              <a:t>Maling</a:t>
            </a:r>
            <a:r>
              <a:rPr lang="en-ID" dirty="0">
                <a:latin typeface="+mj-lt"/>
              </a:rPr>
              <a:t> (</a:t>
            </a:r>
            <a:r>
              <a:rPr lang="en-ID" dirty="0" err="1">
                <a:latin typeface="+mj-lt"/>
              </a:rPr>
              <a:t>tidak</a:t>
            </a:r>
            <a:r>
              <a:rPr lang="en-ID" dirty="0">
                <a:latin typeface="+mj-lt"/>
              </a:rPr>
              <a:t> </a:t>
            </a:r>
            <a:r>
              <a:rPr lang="en-ID" dirty="0" err="1">
                <a:latin typeface="+mj-lt"/>
              </a:rPr>
              <a:t>mencuri</a:t>
            </a:r>
            <a:r>
              <a:rPr lang="en-ID" dirty="0">
                <a:latin typeface="+mj-lt"/>
              </a:rPr>
              <a:t>) </a:t>
            </a:r>
          </a:p>
          <a:p>
            <a:pPr>
              <a:lnSpc>
                <a:spcPct val="150000"/>
              </a:lnSpc>
            </a:pPr>
            <a:endParaRPr lang="en-ID" dirty="0">
              <a:latin typeface="+mj-lt"/>
            </a:endParaRPr>
          </a:p>
          <a:p>
            <a:pPr>
              <a:lnSpc>
                <a:spcPct val="150000"/>
              </a:lnSpc>
            </a:pPr>
            <a:r>
              <a:rPr lang="en-ID" dirty="0" err="1">
                <a:latin typeface="+mj-lt"/>
              </a:rPr>
              <a:t>Ajaran</a:t>
            </a:r>
            <a:r>
              <a:rPr lang="en-ID" dirty="0">
                <a:latin typeface="+mj-lt"/>
              </a:rPr>
              <a:t> </a:t>
            </a:r>
            <a:r>
              <a:rPr lang="en-ID" dirty="0" err="1">
                <a:latin typeface="+mj-lt"/>
              </a:rPr>
              <a:t>Moh</a:t>
            </a:r>
            <a:r>
              <a:rPr lang="en-ID" dirty="0">
                <a:latin typeface="+mj-lt"/>
              </a:rPr>
              <a:t> Limo </a:t>
            </a:r>
            <a:r>
              <a:rPr lang="en-ID" dirty="0" err="1">
                <a:latin typeface="+mj-lt"/>
              </a:rPr>
              <a:t>tersebut</a:t>
            </a:r>
            <a:r>
              <a:rPr lang="en-ID" dirty="0">
                <a:latin typeface="+mj-lt"/>
              </a:rPr>
              <a:t> </a:t>
            </a:r>
            <a:r>
              <a:rPr lang="en-ID" dirty="0" err="1">
                <a:latin typeface="+mj-lt"/>
              </a:rPr>
              <a:t>disambut</a:t>
            </a:r>
            <a:r>
              <a:rPr lang="en-ID" dirty="0">
                <a:latin typeface="+mj-lt"/>
              </a:rPr>
              <a:t> </a:t>
            </a:r>
            <a:r>
              <a:rPr lang="en-ID" dirty="0" err="1">
                <a:latin typeface="+mj-lt"/>
              </a:rPr>
              <a:t>baik</a:t>
            </a:r>
            <a:r>
              <a:rPr lang="en-ID" dirty="0">
                <a:latin typeface="+mj-lt"/>
              </a:rPr>
              <a:t> oleh Prabu </a:t>
            </a:r>
            <a:r>
              <a:rPr lang="en-ID" dirty="0" err="1">
                <a:latin typeface="+mj-lt"/>
              </a:rPr>
              <a:t>Brawijaya</a:t>
            </a:r>
            <a:r>
              <a:rPr lang="en-ID" dirty="0">
                <a:latin typeface="+mj-lt"/>
              </a:rPr>
              <a:t>. </a:t>
            </a:r>
            <a:r>
              <a:rPr lang="en-ID" dirty="0" err="1">
                <a:latin typeface="+mj-lt"/>
              </a:rPr>
              <a:t>Bahkan</a:t>
            </a:r>
            <a:r>
              <a:rPr lang="en-ID" dirty="0">
                <a:latin typeface="+mj-lt"/>
              </a:rPr>
              <a:t> </a:t>
            </a:r>
            <a:r>
              <a:rPr lang="en-ID" dirty="0" err="1">
                <a:latin typeface="+mj-lt"/>
              </a:rPr>
              <a:t>ia</a:t>
            </a:r>
            <a:r>
              <a:rPr lang="en-ID" dirty="0">
                <a:latin typeface="+mj-lt"/>
              </a:rPr>
              <a:t> </a:t>
            </a:r>
            <a:r>
              <a:rPr lang="en-ID" dirty="0" err="1">
                <a:latin typeface="+mj-lt"/>
              </a:rPr>
              <a:t>menganggap</a:t>
            </a:r>
            <a:r>
              <a:rPr lang="en-ID" dirty="0">
                <a:latin typeface="+mj-lt"/>
              </a:rPr>
              <a:t> </a:t>
            </a:r>
            <a:r>
              <a:rPr lang="en-ID" dirty="0" err="1">
                <a:latin typeface="+mj-lt"/>
              </a:rPr>
              <a:t>ajaran</a:t>
            </a:r>
            <a:r>
              <a:rPr lang="en-ID" dirty="0">
                <a:latin typeface="+mj-lt"/>
              </a:rPr>
              <a:t> Islam </a:t>
            </a:r>
            <a:r>
              <a:rPr lang="en-ID" dirty="0" err="1">
                <a:latin typeface="+mj-lt"/>
              </a:rPr>
              <a:t>adalah</a:t>
            </a:r>
            <a:r>
              <a:rPr lang="en-ID" dirty="0">
                <a:latin typeface="+mj-lt"/>
              </a:rPr>
              <a:t> </a:t>
            </a:r>
            <a:r>
              <a:rPr lang="en-ID" dirty="0" err="1">
                <a:latin typeface="+mj-lt"/>
              </a:rPr>
              <a:t>ajaran</a:t>
            </a:r>
            <a:r>
              <a:rPr lang="en-ID" dirty="0">
                <a:latin typeface="+mj-lt"/>
              </a:rPr>
              <a:t> yang </a:t>
            </a:r>
            <a:r>
              <a:rPr lang="en-ID" dirty="0" err="1">
                <a:latin typeface="+mj-lt"/>
              </a:rPr>
              <a:t>mulia</a:t>
            </a:r>
            <a:r>
              <a:rPr lang="en-ID" dirty="0">
                <a:latin typeface="+mj-lt"/>
              </a:rPr>
              <a:t>. </a:t>
            </a:r>
            <a:r>
              <a:rPr lang="en-ID" dirty="0" err="1">
                <a:latin typeface="+mj-lt"/>
              </a:rPr>
              <a:t>Ajaran</a:t>
            </a:r>
            <a:r>
              <a:rPr lang="en-ID" dirty="0">
                <a:latin typeface="+mj-lt"/>
              </a:rPr>
              <a:t> </a:t>
            </a:r>
            <a:r>
              <a:rPr lang="en-ID" dirty="0" err="1">
                <a:latin typeface="+mj-lt"/>
              </a:rPr>
              <a:t>Moh</a:t>
            </a:r>
            <a:r>
              <a:rPr lang="en-ID" dirty="0">
                <a:latin typeface="+mj-lt"/>
              </a:rPr>
              <a:t> Limo </a:t>
            </a:r>
            <a:r>
              <a:rPr lang="en-ID" dirty="0" err="1">
                <a:latin typeface="+mj-lt"/>
              </a:rPr>
              <a:t>tersebut</a:t>
            </a:r>
            <a:r>
              <a:rPr lang="en-ID" dirty="0">
                <a:latin typeface="+mj-lt"/>
              </a:rPr>
              <a:t> </a:t>
            </a:r>
            <a:r>
              <a:rPr lang="en-ID" dirty="0" err="1">
                <a:latin typeface="+mj-lt"/>
              </a:rPr>
              <a:t>hingga</a:t>
            </a:r>
            <a:r>
              <a:rPr lang="en-ID" dirty="0">
                <a:latin typeface="+mj-lt"/>
              </a:rPr>
              <a:t> </a:t>
            </a:r>
            <a:r>
              <a:rPr lang="en-ID" dirty="0" err="1">
                <a:latin typeface="+mj-lt"/>
              </a:rPr>
              <a:t>kini</a:t>
            </a:r>
            <a:r>
              <a:rPr lang="en-ID" dirty="0">
                <a:latin typeface="+mj-lt"/>
              </a:rPr>
              <a:t> </a:t>
            </a:r>
            <a:r>
              <a:rPr lang="en-ID" dirty="0" err="1">
                <a:latin typeface="+mj-lt"/>
              </a:rPr>
              <a:t>masih</a:t>
            </a:r>
            <a:r>
              <a:rPr lang="en-ID" dirty="0">
                <a:latin typeface="+mj-lt"/>
              </a:rPr>
              <a:t> </a:t>
            </a:r>
            <a:r>
              <a:rPr lang="en-ID" dirty="0" err="1">
                <a:latin typeface="+mj-lt"/>
              </a:rPr>
              <a:t>menjadi</a:t>
            </a:r>
            <a:r>
              <a:rPr lang="en-ID" dirty="0">
                <a:latin typeface="+mj-lt"/>
              </a:rPr>
              <a:t> </a:t>
            </a:r>
            <a:r>
              <a:rPr lang="en-ID" dirty="0" err="1">
                <a:latin typeface="+mj-lt"/>
              </a:rPr>
              <a:t>ajaran</a:t>
            </a:r>
            <a:r>
              <a:rPr lang="en-ID" dirty="0">
                <a:latin typeface="+mj-lt"/>
              </a:rPr>
              <a:t> yang </a:t>
            </a:r>
            <a:r>
              <a:rPr lang="en-ID" dirty="0" err="1">
                <a:latin typeface="+mj-lt"/>
              </a:rPr>
              <a:t>dipegang</a:t>
            </a:r>
            <a:r>
              <a:rPr lang="en-ID" dirty="0">
                <a:latin typeface="+mj-lt"/>
              </a:rPr>
              <a:t> </a:t>
            </a:r>
            <a:r>
              <a:rPr lang="en-ID" dirty="0" err="1">
                <a:latin typeface="+mj-lt"/>
              </a:rPr>
              <a:t>umat</a:t>
            </a:r>
            <a:r>
              <a:rPr lang="en-ID" dirty="0">
                <a:latin typeface="+mj-lt"/>
              </a:rPr>
              <a:t> </a:t>
            </a:r>
            <a:r>
              <a:rPr lang="en-ID" dirty="0" err="1">
                <a:latin typeface="+mj-lt"/>
              </a:rPr>
              <a:t>muslim</a:t>
            </a:r>
            <a:r>
              <a:rPr lang="en-ID" dirty="0">
                <a:latin typeface="+mj-lt"/>
              </a:rPr>
              <a:t>. </a:t>
            </a:r>
          </a:p>
          <a:p>
            <a:pPr>
              <a:lnSpc>
                <a:spcPct val="150000"/>
              </a:lnSpc>
            </a:pPr>
            <a:endParaRPr lang="en-ID" dirty="0">
              <a:latin typeface="+mj-lt"/>
            </a:endParaRPr>
          </a:p>
        </p:txBody>
      </p:sp>
    </p:spTree>
    <p:custDataLst>
      <p:tags r:id="rId1"/>
    </p:custDataLst>
    <p:extLst>
      <p:ext uri="{BB962C8B-B14F-4D97-AF65-F5344CB8AC3E}">
        <p14:creationId xmlns:p14="http://schemas.microsoft.com/office/powerpoint/2010/main" val="390644412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F9C6D75-4D47-21EE-74DC-7788FBEEEA28}"/>
              </a:ext>
            </a:extLst>
          </p:cNvPr>
          <p:cNvSpPr/>
          <p:nvPr/>
        </p:nvSpPr>
        <p:spPr>
          <a:xfrm>
            <a:off x="-22747" y="-265021"/>
            <a:ext cx="12237493" cy="1132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5" name="Rectangle 4">
            <a:extLst>
              <a:ext uri="{FF2B5EF4-FFF2-40B4-BE49-F238E27FC236}">
                <a16:creationId xmlns:a16="http://schemas.microsoft.com/office/drawing/2014/main" id="{744BC42B-6790-E943-5269-CB1AC554A73F}"/>
              </a:ext>
            </a:extLst>
          </p:cNvPr>
          <p:cNvSpPr/>
          <p:nvPr/>
        </p:nvSpPr>
        <p:spPr>
          <a:xfrm>
            <a:off x="-45495" y="6005014"/>
            <a:ext cx="12237493" cy="8529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TextBox 6">
            <a:extLst>
              <a:ext uri="{FF2B5EF4-FFF2-40B4-BE49-F238E27FC236}">
                <a16:creationId xmlns:a16="http://schemas.microsoft.com/office/drawing/2014/main" id="{A827D6B6-0A51-47C6-422E-27EDC1A479D9}"/>
              </a:ext>
            </a:extLst>
          </p:cNvPr>
          <p:cNvSpPr txBox="1"/>
          <p:nvPr/>
        </p:nvSpPr>
        <p:spPr>
          <a:xfrm flipH="1">
            <a:off x="8360331" y="6169896"/>
            <a:ext cx="3234523" cy="523220"/>
          </a:xfrm>
          <a:prstGeom prst="rect">
            <a:avLst/>
          </a:prstGeom>
          <a:noFill/>
        </p:spPr>
        <p:txBody>
          <a:bodyPr wrap="square" rtlCol="0">
            <a:spAutoFit/>
          </a:bodyPr>
          <a:lstStyle/>
          <a:p>
            <a:r>
              <a:rPr lang="en-US" sz="2800" dirty="0">
                <a:solidFill>
                  <a:schemeClr val="bg2"/>
                </a:solidFill>
              </a:rPr>
              <a:t> KELAS VIII SMP/MTs</a:t>
            </a:r>
            <a:endParaRPr lang="en-ID" sz="2800" dirty="0">
              <a:solidFill>
                <a:schemeClr val="bg2"/>
              </a:solidFill>
            </a:endParaRPr>
          </a:p>
        </p:txBody>
      </p:sp>
      <p:pic>
        <p:nvPicPr>
          <p:cNvPr id="22" name="Graphic 21" descr="Hamburger Menu Icon with solid fill">
            <a:hlinkClick r:id="rId4" action="ppaction://hlinksldjump"/>
            <a:extLst>
              <a:ext uri="{FF2B5EF4-FFF2-40B4-BE49-F238E27FC236}">
                <a16:creationId xmlns:a16="http://schemas.microsoft.com/office/drawing/2014/main" id="{25DD70C1-4E4E-A0DC-3F71-AD434965EE7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15172" y="73183"/>
            <a:ext cx="1663345" cy="852985"/>
          </a:xfrm>
          <a:prstGeom prst="rect">
            <a:avLst/>
          </a:prstGeom>
        </p:spPr>
      </p:pic>
      <p:pic>
        <p:nvPicPr>
          <p:cNvPr id="24" name="Graphic 23" descr="Information with solid fill">
            <a:hlinkClick r:id="rId7" action="ppaction://hlinksldjump"/>
            <a:extLst>
              <a:ext uri="{FF2B5EF4-FFF2-40B4-BE49-F238E27FC236}">
                <a16:creationId xmlns:a16="http://schemas.microsoft.com/office/drawing/2014/main" id="{3C2D195B-CBFA-CBC3-1086-7A5E1603688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314774" y="219595"/>
            <a:ext cx="560159" cy="560159"/>
          </a:xfrm>
          <a:prstGeom prst="rect">
            <a:avLst/>
          </a:prstGeom>
        </p:spPr>
      </p:pic>
      <p:sp>
        <p:nvSpPr>
          <p:cNvPr id="3" name="Rectangle: Rounded Corners 2">
            <a:extLst>
              <a:ext uri="{FF2B5EF4-FFF2-40B4-BE49-F238E27FC236}">
                <a16:creationId xmlns:a16="http://schemas.microsoft.com/office/drawing/2014/main" id="{D084E188-7A68-330F-09AD-774ED8E06D75}"/>
              </a:ext>
            </a:extLst>
          </p:cNvPr>
          <p:cNvSpPr>
            <a:spLocks noGrp="1" noRot="1" noMove="1" noResize="1" noEditPoints="1" noAdjustHandles="1" noChangeArrowheads="1" noChangeShapeType="1"/>
          </p:cNvSpPr>
          <p:nvPr/>
        </p:nvSpPr>
        <p:spPr>
          <a:xfrm>
            <a:off x="948645" y="162010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dirty="0">
              <a:latin typeface="Comic Sans MS" panose="030F0702030302020204" pitchFamily="66" charset="0"/>
            </a:endParaRPr>
          </a:p>
        </p:txBody>
      </p:sp>
      <p:sp>
        <p:nvSpPr>
          <p:cNvPr id="6" name="TextBox 5">
            <a:extLst>
              <a:ext uri="{FF2B5EF4-FFF2-40B4-BE49-F238E27FC236}">
                <a16:creationId xmlns:a16="http://schemas.microsoft.com/office/drawing/2014/main" id="{08F48FD7-ADE5-F2C4-E773-2D84E2DC823C}"/>
              </a:ext>
            </a:extLst>
          </p:cNvPr>
          <p:cNvSpPr txBox="1"/>
          <p:nvPr/>
        </p:nvSpPr>
        <p:spPr>
          <a:xfrm flipH="1">
            <a:off x="892891" y="1739762"/>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Gresik</a:t>
            </a:r>
          </a:p>
        </p:txBody>
      </p:sp>
      <p:sp>
        <p:nvSpPr>
          <p:cNvPr id="12" name="Rectangle: Rounded Corners 11">
            <a:extLst>
              <a:ext uri="{FF2B5EF4-FFF2-40B4-BE49-F238E27FC236}">
                <a16:creationId xmlns:a16="http://schemas.microsoft.com/office/drawing/2014/main" id="{ADF60AA2-B683-D1EF-E373-04CCEC379C98}"/>
              </a:ext>
            </a:extLst>
          </p:cNvPr>
          <p:cNvSpPr>
            <a:spLocks noGrp="1" noRot="1" noMove="1" noResize="1" noEditPoints="1" noAdjustHandles="1" noChangeArrowheads="1" noChangeShapeType="1"/>
          </p:cNvSpPr>
          <p:nvPr/>
        </p:nvSpPr>
        <p:spPr>
          <a:xfrm>
            <a:off x="948645" y="2774887"/>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3" name="Rectangle: Rounded Corners 12">
            <a:extLst>
              <a:ext uri="{FF2B5EF4-FFF2-40B4-BE49-F238E27FC236}">
                <a16:creationId xmlns:a16="http://schemas.microsoft.com/office/drawing/2014/main" id="{E1D8E5E0-22F2-3EF0-7D37-3D178D4CFD47}"/>
              </a:ext>
            </a:extLst>
          </p:cNvPr>
          <p:cNvSpPr>
            <a:spLocks noGrp="1" noRot="1" noMove="1" noResize="1" noEditPoints="1" noAdjustHandles="1" noChangeArrowheads="1" noChangeShapeType="1"/>
          </p:cNvSpPr>
          <p:nvPr/>
        </p:nvSpPr>
        <p:spPr>
          <a:xfrm>
            <a:off x="948645" y="411206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4" name="Rectangle: Rounded Corners 13">
            <a:extLst>
              <a:ext uri="{FF2B5EF4-FFF2-40B4-BE49-F238E27FC236}">
                <a16:creationId xmlns:a16="http://schemas.microsoft.com/office/drawing/2014/main" id="{E52E7348-FF1B-ECD5-0E92-C63E1FE2E77F}"/>
              </a:ext>
            </a:extLst>
          </p:cNvPr>
          <p:cNvSpPr>
            <a:spLocks noGrp="1" noRot="1" noMove="1" noResize="1" noEditPoints="1" noAdjustHandles="1" noChangeArrowheads="1" noChangeShapeType="1"/>
          </p:cNvSpPr>
          <p:nvPr/>
        </p:nvSpPr>
        <p:spPr>
          <a:xfrm>
            <a:off x="4700194" y="4116851"/>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5" name="Rectangle: Rounded Corners 14">
            <a:extLst>
              <a:ext uri="{FF2B5EF4-FFF2-40B4-BE49-F238E27FC236}">
                <a16:creationId xmlns:a16="http://schemas.microsoft.com/office/drawing/2014/main" id="{107F867D-4754-0808-2DC7-ED41D00AD23D}"/>
              </a:ext>
            </a:extLst>
          </p:cNvPr>
          <p:cNvSpPr>
            <a:spLocks noGrp="1" noRot="1" noMove="1" noResize="1" noEditPoints="1" noAdjustHandles="1" noChangeArrowheads="1" noChangeShapeType="1"/>
          </p:cNvSpPr>
          <p:nvPr/>
        </p:nvSpPr>
        <p:spPr>
          <a:xfrm>
            <a:off x="4700193" y="272478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6" name="Rectangle: Rounded Corners 15">
            <a:extLst>
              <a:ext uri="{FF2B5EF4-FFF2-40B4-BE49-F238E27FC236}">
                <a16:creationId xmlns:a16="http://schemas.microsoft.com/office/drawing/2014/main" id="{619EE102-13FB-2EBC-48CE-6280DDC26D07}"/>
              </a:ext>
            </a:extLst>
          </p:cNvPr>
          <p:cNvSpPr>
            <a:spLocks noGrp="1" noRot="1" noMove="1" noResize="1" noEditPoints="1" noAdjustHandles="1" noChangeArrowheads="1" noChangeShapeType="1"/>
          </p:cNvSpPr>
          <p:nvPr/>
        </p:nvSpPr>
        <p:spPr>
          <a:xfrm>
            <a:off x="4723522" y="1577428"/>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7" name="Rectangle: Rounded Corners 16">
            <a:extLst>
              <a:ext uri="{FF2B5EF4-FFF2-40B4-BE49-F238E27FC236}">
                <a16:creationId xmlns:a16="http://schemas.microsoft.com/office/drawing/2014/main" id="{59D17ACC-266F-9DDB-EC45-5247415A04FD}"/>
              </a:ext>
            </a:extLst>
          </p:cNvPr>
          <p:cNvSpPr>
            <a:spLocks noGrp="1" noRot="1" noMove="1" noResize="1" noEditPoints="1" noAdjustHandles="1" noChangeArrowheads="1" noChangeShapeType="1"/>
          </p:cNvSpPr>
          <p:nvPr/>
        </p:nvSpPr>
        <p:spPr>
          <a:xfrm>
            <a:off x="8507495" y="4112060"/>
            <a:ext cx="2371245"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dirty="0">
              <a:latin typeface="Comic Sans MS" panose="030F0702030302020204" pitchFamily="66" charset="0"/>
            </a:endParaRPr>
          </a:p>
        </p:txBody>
      </p:sp>
      <p:sp>
        <p:nvSpPr>
          <p:cNvPr id="18" name="Rectangle: Rounded Corners 17">
            <a:extLst>
              <a:ext uri="{FF2B5EF4-FFF2-40B4-BE49-F238E27FC236}">
                <a16:creationId xmlns:a16="http://schemas.microsoft.com/office/drawing/2014/main" id="{52B3A319-87F0-2FB5-733D-2CCF5C570297}"/>
              </a:ext>
            </a:extLst>
          </p:cNvPr>
          <p:cNvSpPr>
            <a:spLocks noGrp="1" noRot="1" noMove="1" noResize="1" noEditPoints="1" noAdjustHandles="1" noChangeArrowheads="1" noChangeShapeType="1"/>
          </p:cNvSpPr>
          <p:nvPr/>
        </p:nvSpPr>
        <p:spPr>
          <a:xfrm>
            <a:off x="8507495" y="274594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21" name="Rectangle: Rounded Corners 20">
            <a:extLst>
              <a:ext uri="{FF2B5EF4-FFF2-40B4-BE49-F238E27FC236}">
                <a16:creationId xmlns:a16="http://schemas.microsoft.com/office/drawing/2014/main" id="{797D3610-C6DF-002C-8857-011144C72FE5}"/>
              </a:ext>
            </a:extLst>
          </p:cNvPr>
          <p:cNvSpPr>
            <a:spLocks noGrp="1" noRot="1" noMove="1" noResize="1" noEditPoints="1" noAdjustHandles="1" noChangeArrowheads="1" noChangeShapeType="1"/>
          </p:cNvSpPr>
          <p:nvPr/>
        </p:nvSpPr>
        <p:spPr>
          <a:xfrm>
            <a:off x="8507497" y="162010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23" name="TextBox 22">
            <a:extLst>
              <a:ext uri="{FF2B5EF4-FFF2-40B4-BE49-F238E27FC236}">
                <a16:creationId xmlns:a16="http://schemas.microsoft.com/office/drawing/2014/main" id="{0A5102C3-9D1A-D672-04C3-4675BCA81A6B}"/>
              </a:ext>
            </a:extLst>
          </p:cNvPr>
          <p:cNvSpPr txBox="1">
            <a:spLocks noGrp="1" noRot="1" noMove="1" noResize="1" noEditPoints="1" noAdjustHandles="1" noChangeArrowheads="1" noChangeShapeType="1"/>
          </p:cNvSpPr>
          <p:nvPr/>
        </p:nvSpPr>
        <p:spPr>
          <a:xfrm flipH="1">
            <a:off x="4625127" y="4214726"/>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Muria</a:t>
            </a:r>
            <a:endParaRPr lang="en-US" sz="2100" dirty="0">
              <a:latin typeface="Comic Sans MS" panose="030F0702030302020204" pitchFamily="66" charset="0"/>
            </a:endParaRPr>
          </a:p>
        </p:txBody>
      </p:sp>
      <p:sp>
        <p:nvSpPr>
          <p:cNvPr id="25" name="TextBox 24">
            <a:extLst>
              <a:ext uri="{FF2B5EF4-FFF2-40B4-BE49-F238E27FC236}">
                <a16:creationId xmlns:a16="http://schemas.microsoft.com/office/drawing/2014/main" id="{7AE47ADD-6C2B-0BFB-E3CE-C74F9F6BDE2D}"/>
              </a:ext>
            </a:extLst>
          </p:cNvPr>
          <p:cNvSpPr txBox="1"/>
          <p:nvPr/>
        </p:nvSpPr>
        <p:spPr>
          <a:xfrm flipH="1">
            <a:off x="891779" y="4214726"/>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Kalijaga</a:t>
            </a:r>
            <a:endParaRPr lang="en-US" sz="2100" dirty="0">
              <a:latin typeface="Comic Sans MS" panose="030F0702030302020204" pitchFamily="66" charset="0"/>
            </a:endParaRPr>
          </a:p>
        </p:txBody>
      </p:sp>
      <p:sp>
        <p:nvSpPr>
          <p:cNvPr id="26" name="TextBox 25">
            <a:extLst>
              <a:ext uri="{FF2B5EF4-FFF2-40B4-BE49-F238E27FC236}">
                <a16:creationId xmlns:a16="http://schemas.microsoft.com/office/drawing/2014/main" id="{6EA8A163-E78C-87B3-BF92-CBFCCC47DE72}"/>
              </a:ext>
            </a:extLst>
          </p:cNvPr>
          <p:cNvSpPr txBox="1">
            <a:spLocks noGrp="1" noRot="1" noMove="1" noResize="1" noEditPoints="1" noAdjustHandles="1" noChangeArrowheads="1" noChangeShapeType="1"/>
          </p:cNvSpPr>
          <p:nvPr/>
        </p:nvSpPr>
        <p:spPr>
          <a:xfrm flipH="1">
            <a:off x="8488181" y="2842225"/>
            <a:ext cx="2334413"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Giri</a:t>
            </a:r>
            <a:endParaRPr lang="en-US" sz="2100" dirty="0">
              <a:latin typeface="Comic Sans MS" panose="030F0702030302020204" pitchFamily="66" charset="0"/>
            </a:endParaRPr>
          </a:p>
        </p:txBody>
      </p:sp>
      <p:sp>
        <p:nvSpPr>
          <p:cNvPr id="27" name="TextBox 26">
            <a:extLst>
              <a:ext uri="{FF2B5EF4-FFF2-40B4-BE49-F238E27FC236}">
                <a16:creationId xmlns:a16="http://schemas.microsoft.com/office/drawing/2014/main" id="{3DA5D0E1-2CBB-0DB7-5DF5-DC349E6FC70C}"/>
              </a:ext>
            </a:extLst>
          </p:cNvPr>
          <p:cNvSpPr txBox="1">
            <a:spLocks noGrp="1" noRot="1" noMove="1" noResize="1" noEditPoints="1" noAdjustHandles="1" noChangeArrowheads="1" noChangeShapeType="1"/>
          </p:cNvSpPr>
          <p:nvPr/>
        </p:nvSpPr>
        <p:spPr>
          <a:xfrm flipH="1">
            <a:off x="4625127" y="2827446"/>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Kudus</a:t>
            </a:r>
          </a:p>
        </p:txBody>
      </p:sp>
      <p:sp>
        <p:nvSpPr>
          <p:cNvPr id="28" name="TextBox 27">
            <a:extLst>
              <a:ext uri="{FF2B5EF4-FFF2-40B4-BE49-F238E27FC236}">
                <a16:creationId xmlns:a16="http://schemas.microsoft.com/office/drawing/2014/main" id="{15AE7240-2F0E-6F17-8AAC-FD5117169188}"/>
              </a:ext>
            </a:extLst>
          </p:cNvPr>
          <p:cNvSpPr txBox="1">
            <a:spLocks noGrp="1" noRot="1" noMove="1" noResize="1" noEditPoints="1" noAdjustHandles="1" noChangeArrowheads="1" noChangeShapeType="1"/>
          </p:cNvSpPr>
          <p:nvPr/>
        </p:nvSpPr>
        <p:spPr>
          <a:xfrm flipH="1">
            <a:off x="8466112" y="1722766"/>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Bonang</a:t>
            </a:r>
          </a:p>
        </p:txBody>
      </p:sp>
      <p:sp>
        <p:nvSpPr>
          <p:cNvPr id="29" name="TextBox 28">
            <a:extLst>
              <a:ext uri="{FF2B5EF4-FFF2-40B4-BE49-F238E27FC236}">
                <a16:creationId xmlns:a16="http://schemas.microsoft.com/office/drawing/2014/main" id="{91E34471-3A86-27C3-3E9F-477ED08626D5}"/>
              </a:ext>
            </a:extLst>
          </p:cNvPr>
          <p:cNvSpPr txBox="1">
            <a:spLocks noGrp="1" noRot="1" noMove="1" noResize="1" noEditPoints="1" noAdjustHandles="1" noChangeArrowheads="1" noChangeShapeType="1"/>
          </p:cNvSpPr>
          <p:nvPr/>
        </p:nvSpPr>
        <p:spPr>
          <a:xfrm flipH="1">
            <a:off x="915103" y="2842225"/>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Drajat</a:t>
            </a:r>
            <a:endParaRPr lang="en-US" sz="2100" dirty="0">
              <a:latin typeface="Comic Sans MS" panose="030F0702030302020204" pitchFamily="66" charset="0"/>
            </a:endParaRPr>
          </a:p>
        </p:txBody>
      </p:sp>
      <p:sp>
        <p:nvSpPr>
          <p:cNvPr id="30" name="TextBox 29">
            <a:extLst>
              <a:ext uri="{FF2B5EF4-FFF2-40B4-BE49-F238E27FC236}">
                <a16:creationId xmlns:a16="http://schemas.microsoft.com/office/drawing/2014/main" id="{6E2AD5CB-81E1-FD8A-A328-2E912BA18F9E}"/>
              </a:ext>
            </a:extLst>
          </p:cNvPr>
          <p:cNvSpPr txBox="1">
            <a:spLocks noGrp="1" noRot="1" noMove="1" noResize="1" noEditPoints="1" noAdjustHandles="1" noChangeArrowheads="1" noChangeShapeType="1"/>
          </p:cNvSpPr>
          <p:nvPr/>
        </p:nvSpPr>
        <p:spPr>
          <a:xfrm flipH="1">
            <a:off x="4644439" y="1711550"/>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Ampel</a:t>
            </a:r>
            <a:endParaRPr lang="en-US" sz="2100" dirty="0">
              <a:latin typeface="Comic Sans MS" panose="030F0702030302020204" pitchFamily="66" charset="0"/>
            </a:endParaRPr>
          </a:p>
        </p:txBody>
      </p:sp>
      <p:sp>
        <p:nvSpPr>
          <p:cNvPr id="31" name="TextBox 30">
            <a:extLst>
              <a:ext uri="{FF2B5EF4-FFF2-40B4-BE49-F238E27FC236}">
                <a16:creationId xmlns:a16="http://schemas.microsoft.com/office/drawing/2014/main" id="{C1981B82-1E55-2401-BC4D-7D2C984F7EDA}"/>
              </a:ext>
            </a:extLst>
          </p:cNvPr>
          <p:cNvSpPr txBox="1">
            <a:spLocks noGrp="1" noRot="1" noMove="1" noResize="1" noEditPoints="1" noAdjustHandles="1" noChangeArrowheads="1" noChangeShapeType="1"/>
          </p:cNvSpPr>
          <p:nvPr/>
        </p:nvSpPr>
        <p:spPr>
          <a:xfrm flipH="1">
            <a:off x="8488181" y="4183499"/>
            <a:ext cx="2371245" cy="400110"/>
          </a:xfrm>
          <a:prstGeom prst="rect">
            <a:avLst/>
          </a:prstGeom>
          <a:noFill/>
        </p:spPr>
        <p:txBody>
          <a:bodyPr wrap="square" rtlCol="0">
            <a:spAutoFit/>
          </a:bodyPr>
          <a:lstStyle/>
          <a:p>
            <a:pPr algn="ctr"/>
            <a:r>
              <a:rPr lang="en-US" sz="2000" dirty="0" err="1">
                <a:latin typeface="Comic Sans MS" panose="030F0702030302020204" pitchFamily="66" charset="0"/>
              </a:rPr>
              <a:t>Sunan</a:t>
            </a:r>
            <a:r>
              <a:rPr lang="en-US" sz="2000" dirty="0">
                <a:latin typeface="Comic Sans MS" panose="030F0702030302020204" pitchFamily="66" charset="0"/>
              </a:rPr>
              <a:t> Gunung </a:t>
            </a:r>
            <a:r>
              <a:rPr lang="en-US" sz="2000" dirty="0" err="1">
                <a:latin typeface="Comic Sans MS" panose="030F0702030302020204" pitchFamily="66" charset="0"/>
              </a:rPr>
              <a:t>Jati</a:t>
            </a:r>
            <a:endParaRPr lang="en-US" sz="2000" dirty="0">
              <a:latin typeface="Comic Sans MS" panose="030F0702030302020204" pitchFamily="66" charset="0"/>
            </a:endParaRPr>
          </a:p>
        </p:txBody>
      </p:sp>
      <p:sp>
        <p:nvSpPr>
          <p:cNvPr id="9" name="Rectangle: Rounded Corners 8">
            <a:hlinkClick r:id="rId10" action="ppaction://hlinksldjump"/>
            <a:extLst>
              <a:ext uri="{FF2B5EF4-FFF2-40B4-BE49-F238E27FC236}">
                <a16:creationId xmlns:a16="http://schemas.microsoft.com/office/drawing/2014/main" id="{2D0770C3-CA62-265F-C6E0-45658250DBE1}"/>
              </a:ext>
            </a:extLst>
          </p:cNvPr>
          <p:cNvSpPr>
            <a:spLocks noGrp="1" noRot="1" noMove="1" noResize="1" noEditPoints="1" noAdjustHandles="1" noChangeArrowheads="1" noChangeShapeType="1"/>
          </p:cNvSpPr>
          <p:nvPr/>
        </p:nvSpPr>
        <p:spPr>
          <a:xfrm>
            <a:off x="-695500" y="-542500"/>
            <a:ext cx="13203123" cy="7642746"/>
          </a:xfrm>
          <a:prstGeom prst="roundRect">
            <a:avLst/>
          </a:prstGeom>
          <a:solidFill>
            <a:schemeClr val="tx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0" name="Rectangle: Rounded Corners 9">
            <a:extLst>
              <a:ext uri="{FF2B5EF4-FFF2-40B4-BE49-F238E27FC236}">
                <a16:creationId xmlns:a16="http://schemas.microsoft.com/office/drawing/2014/main" id="{C25EBA8A-8146-5D5A-0462-5296727BCEEA}"/>
              </a:ext>
            </a:extLst>
          </p:cNvPr>
          <p:cNvSpPr>
            <a:spLocks noGrp="1" noRot="1" noMove="1" noResize="1" noEditPoints="1" noAdjustHandles="1" noChangeArrowheads="1" noChangeShapeType="1"/>
          </p:cNvSpPr>
          <p:nvPr/>
        </p:nvSpPr>
        <p:spPr>
          <a:xfrm>
            <a:off x="595938" y="238644"/>
            <a:ext cx="10954626" cy="6337044"/>
          </a:xfrm>
          <a:prstGeom prst="roundRect">
            <a:avLst/>
          </a:prstGeom>
          <a:solidFill>
            <a:schemeClr val="bg2">
              <a:lumMod val="90000"/>
              <a:alpha val="9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dirty="0">
              <a:latin typeface="Comic Sans MS" panose="030F0702030302020204" pitchFamily="66" charset="0"/>
            </a:endParaRPr>
          </a:p>
        </p:txBody>
      </p:sp>
      <p:sp>
        <p:nvSpPr>
          <p:cNvPr id="20" name="TextBox 19">
            <a:extLst>
              <a:ext uri="{FF2B5EF4-FFF2-40B4-BE49-F238E27FC236}">
                <a16:creationId xmlns:a16="http://schemas.microsoft.com/office/drawing/2014/main" id="{37DEC57B-41C1-BC1C-A012-1AFCE26841FB}"/>
              </a:ext>
            </a:extLst>
          </p:cNvPr>
          <p:cNvSpPr txBox="1"/>
          <p:nvPr/>
        </p:nvSpPr>
        <p:spPr>
          <a:xfrm>
            <a:off x="1231226" y="4503216"/>
            <a:ext cx="2367710" cy="400110"/>
          </a:xfrm>
          <a:prstGeom prst="rect">
            <a:avLst/>
          </a:prstGeom>
          <a:noFill/>
        </p:spPr>
        <p:txBody>
          <a:bodyPr wrap="square" rtlCol="0">
            <a:spAutoFit/>
          </a:bodyPr>
          <a:lstStyle/>
          <a:p>
            <a:r>
              <a:rPr lang="en-US" sz="2000" dirty="0">
                <a:latin typeface="Comic Sans MS" panose="030F0702030302020204" pitchFamily="66" charset="0"/>
              </a:rPr>
              <a:t>SUNAN BONANG</a:t>
            </a:r>
            <a:endParaRPr lang="en-ID" sz="2000" dirty="0">
              <a:latin typeface="Comic Sans MS" panose="030F0702030302020204" pitchFamily="66" charset="0"/>
            </a:endParaRPr>
          </a:p>
        </p:txBody>
      </p:sp>
      <p:sp>
        <p:nvSpPr>
          <p:cNvPr id="32" name="TextBox 31">
            <a:extLst>
              <a:ext uri="{FF2B5EF4-FFF2-40B4-BE49-F238E27FC236}">
                <a16:creationId xmlns:a16="http://schemas.microsoft.com/office/drawing/2014/main" id="{F5100D74-EC4B-6DB0-DE03-BE40AFC8B569}"/>
              </a:ext>
            </a:extLst>
          </p:cNvPr>
          <p:cNvSpPr txBox="1"/>
          <p:nvPr/>
        </p:nvSpPr>
        <p:spPr>
          <a:xfrm>
            <a:off x="3670316" y="1247107"/>
            <a:ext cx="8071644" cy="3737946"/>
          </a:xfrm>
          <a:prstGeom prst="rect">
            <a:avLst/>
          </a:prstGeom>
          <a:noFill/>
        </p:spPr>
        <p:txBody>
          <a:bodyPr wrap="square" rtlCol="0">
            <a:spAutoFit/>
          </a:bodyPr>
          <a:lstStyle/>
          <a:p>
            <a:pPr>
              <a:lnSpc>
                <a:spcPct val="150000"/>
              </a:lnSpc>
            </a:pPr>
            <a:r>
              <a:rPr lang="en-ID" sz="2000" dirty="0">
                <a:latin typeface="+mj-lt"/>
              </a:rPr>
              <a:t>Nama </a:t>
            </a:r>
            <a:r>
              <a:rPr lang="en-ID" sz="2000" dirty="0" err="1">
                <a:latin typeface="+mj-lt"/>
              </a:rPr>
              <a:t>asli</a:t>
            </a:r>
            <a:r>
              <a:rPr lang="en-ID" sz="2000" dirty="0">
                <a:latin typeface="+mj-lt"/>
              </a:rPr>
              <a:t>	: Raden </a:t>
            </a:r>
            <a:r>
              <a:rPr lang="en-ID" sz="2000" dirty="0" err="1">
                <a:latin typeface="+mj-lt"/>
              </a:rPr>
              <a:t>Makdum</a:t>
            </a:r>
            <a:r>
              <a:rPr lang="en-ID" sz="2000" dirty="0">
                <a:latin typeface="+mj-lt"/>
              </a:rPr>
              <a:t> Ibrahim </a:t>
            </a:r>
          </a:p>
          <a:p>
            <a:pPr>
              <a:lnSpc>
                <a:spcPct val="150000"/>
              </a:lnSpc>
            </a:pPr>
            <a:r>
              <a:rPr lang="en-ID" sz="2000" dirty="0">
                <a:latin typeface="+mj-lt"/>
              </a:rPr>
              <a:t>Nama lain	: </a:t>
            </a:r>
            <a:r>
              <a:rPr lang="en-ID" sz="2000" dirty="0" err="1">
                <a:latin typeface="+mj-lt"/>
              </a:rPr>
              <a:t>Liem</a:t>
            </a:r>
            <a:r>
              <a:rPr lang="en-ID" sz="2000" dirty="0">
                <a:latin typeface="+mj-lt"/>
              </a:rPr>
              <a:t> Bong Ang</a:t>
            </a:r>
          </a:p>
          <a:p>
            <a:pPr>
              <a:lnSpc>
                <a:spcPct val="150000"/>
              </a:lnSpc>
            </a:pPr>
            <a:r>
              <a:rPr lang="en-ID" sz="2000" dirty="0">
                <a:latin typeface="+mj-lt"/>
              </a:rPr>
              <a:t>Nama ayah	: </a:t>
            </a:r>
            <a:r>
              <a:rPr lang="en-ID" sz="2000" dirty="0" err="1">
                <a:latin typeface="+mj-lt"/>
              </a:rPr>
              <a:t>Sunan</a:t>
            </a:r>
            <a:r>
              <a:rPr lang="en-ID" sz="2000" dirty="0">
                <a:latin typeface="+mj-lt"/>
              </a:rPr>
              <a:t> </a:t>
            </a:r>
            <a:r>
              <a:rPr lang="en-ID" sz="2000" dirty="0" err="1">
                <a:latin typeface="+mj-lt"/>
              </a:rPr>
              <a:t>Ampel</a:t>
            </a:r>
            <a:endParaRPr lang="en-ID" sz="2000" dirty="0">
              <a:latin typeface="+mj-lt"/>
            </a:endParaRPr>
          </a:p>
          <a:p>
            <a:pPr>
              <a:lnSpc>
                <a:spcPct val="150000"/>
              </a:lnSpc>
            </a:pPr>
            <a:r>
              <a:rPr lang="en-ID" sz="2000" dirty="0">
                <a:latin typeface="+mj-lt"/>
              </a:rPr>
              <a:t>Nama </a:t>
            </a:r>
            <a:r>
              <a:rPr lang="en-ID" sz="2000" dirty="0" err="1">
                <a:latin typeface="+mj-lt"/>
              </a:rPr>
              <a:t>anak</a:t>
            </a:r>
            <a:r>
              <a:rPr lang="en-ID" sz="2000" dirty="0">
                <a:latin typeface="+mj-lt"/>
              </a:rPr>
              <a:t> 	: </a:t>
            </a:r>
            <a:r>
              <a:rPr lang="en-ID" sz="2000" dirty="0" err="1">
                <a:latin typeface="+mj-lt"/>
              </a:rPr>
              <a:t>Jayeng</a:t>
            </a:r>
            <a:r>
              <a:rPr lang="en-ID" sz="2000" dirty="0">
                <a:latin typeface="+mj-lt"/>
              </a:rPr>
              <a:t> </a:t>
            </a:r>
            <a:r>
              <a:rPr lang="en-ID" sz="2000" dirty="0" err="1">
                <a:latin typeface="+mj-lt"/>
              </a:rPr>
              <a:t>Rono</a:t>
            </a:r>
            <a:r>
              <a:rPr lang="en-ID" sz="2000" dirty="0">
                <a:latin typeface="+mj-lt"/>
              </a:rPr>
              <a:t>, </a:t>
            </a:r>
            <a:r>
              <a:rPr lang="en-ID" sz="2000" dirty="0" err="1">
                <a:latin typeface="+mj-lt"/>
              </a:rPr>
              <a:t>Jayeng</a:t>
            </a:r>
            <a:r>
              <a:rPr lang="en-ID" sz="2000" dirty="0">
                <a:latin typeface="+mj-lt"/>
              </a:rPr>
              <a:t> </a:t>
            </a:r>
            <a:r>
              <a:rPr lang="en-ID" sz="2000" dirty="0" err="1">
                <a:latin typeface="+mj-lt"/>
              </a:rPr>
              <a:t>Katon</a:t>
            </a:r>
            <a:endParaRPr lang="en-ID" sz="2000" dirty="0">
              <a:latin typeface="+mj-lt"/>
            </a:endParaRPr>
          </a:p>
          <a:p>
            <a:pPr>
              <a:lnSpc>
                <a:spcPct val="150000"/>
              </a:lnSpc>
            </a:pPr>
            <a:r>
              <a:rPr lang="en-ID" sz="2000" dirty="0" err="1">
                <a:latin typeface="+mj-lt"/>
              </a:rPr>
              <a:t>Wafat</a:t>
            </a:r>
            <a:r>
              <a:rPr lang="en-ID" sz="2000" dirty="0">
                <a:latin typeface="+mj-lt"/>
              </a:rPr>
              <a:t>           	: 1525 M</a:t>
            </a:r>
          </a:p>
          <a:p>
            <a:pPr>
              <a:lnSpc>
                <a:spcPct val="150000"/>
              </a:lnSpc>
            </a:pPr>
            <a:r>
              <a:rPr lang="en-ID" sz="2000" dirty="0" err="1">
                <a:latin typeface="+mj-lt"/>
              </a:rPr>
              <a:t>Tempat</a:t>
            </a:r>
            <a:r>
              <a:rPr lang="en-ID" sz="2000" dirty="0">
                <a:latin typeface="+mj-lt"/>
              </a:rPr>
              <a:t> </a:t>
            </a:r>
            <a:r>
              <a:rPr lang="en-ID" sz="2000" dirty="0" err="1">
                <a:latin typeface="+mj-lt"/>
              </a:rPr>
              <a:t>dakwah</a:t>
            </a:r>
            <a:r>
              <a:rPr lang="en-ID" sz="2000" dirty="0">
                <a:latin typeface="+mj-lt"/>
              </a:rPr>
              <a:t>   	: </a:t>
            </a:r>
            <a:r>
              <a:rPr lang="en-ID" sz="2000" dirty="0" err="1">
                <a:latin typeface="+mj-lt"/>
              </a:rPr>
              <a:t>Desa</a:t>
            </a:r>
            <a:r>
              <a:rPr lang="en-ID" sz="2000" dirty="0">
                <a:latin typeface="+mj-lt"/>
              </a:rPr>
              <a:t> Bonang, </a:t>
            </a:r>
            <a:r>
              <a:rPr lang="en-ID" sz="2000" dirty="0" err="1">
                <a:latin typeface="+mj-lt"/>
              </a:rPr>
              <a:t>Rembang</a:t>
            </a:r>
            <a:endParaRPr lang="en-ID" sz="2000" dirty="0">
              <a:latin typeface="+mj-lt"/>
            </a:endParaRPr>
          </a:p>
          <a:p>
            <a:pPr>
              <a:lnSpc>
                <a:spcPct val="150000"/>
              </a:lnSpc>
            </a:pPr>
            <a:r>
              <a:rPr lang="en-ID" sz="2000" dirty="0" err="1">
                <a:latin typeface="+mj-lt"/>
              </a:rPr>
              <a:t>Makam</a:t>
            </a:r>
            <a:r>
              <a:rPr lang="en-ID" sz="2000" dirty="0">
                <a:latin typeface="+mj-lt"/>
              </a:rPr>
              <a:t>                 	: </a:t>
            </a:r>
            <a:r>
              <a:rPr lang="en-ID" sz="2000" dirty="0" err="1">
                <a:latin typeface="+mj-lt"/>
              </a:rPr>
              <a:t>Bawean</a:t>
            </a:r>
            <a:r>
              <a:rPr lang="en-ID" sz="2000" dirty="0">
                <a:latin typeface="+mj-lt"/>
              </a:rPr>
              <a:t>, </a:t>
            </a:r>
            <a:r>
              <a:rPr lang="en-ID" sz="2000" dirty="0" err="1">
                <a:latin typeface="+mj-lt"/>
              </a:rPr>
              <a:t>Jawa</a:t>
            </a:r>
            <a:r>
              <a:rPr lang="en-ID" sz="2000" dirty="0">
                <a:latin typeface="+mj-lt"/>
              </a:rPr>
              <a:t> Timur</a:t>
            </a:r>
          </a:p>
          <a:p>
            <a:pPr>
              <a:lnSpc>
                <a:spcPct val="150000"/>
              </a:lnSpc>
            </a:pPr>
            <a:endParaRPr lang="en-ID" sz="2000" dirty="0">
              <a:latin typeface="+mj-lt"/>
            </a:endParaRPr>
          </a:p>
        </p:txBody>
      </p:sp>
      <p:pic>
        <p:nvPicPr>
          <p:cNvPr id="37" name="Graphic 36" descr="Back outline">
            <a:hlinkClick r:id="rId11" action="ppaction://hlinksldjump"/>
            <a:extLst>
              <a:ext uri="{FF2B5EF4-FFF2-40B4-BE49-F238E27FC236}">
                <a16:creationId xmlns:a16="http://schemas.microsoft.com/office/drawing/2014/main" id="{463BF5E4-5DFC-3DA9-EBD0-5C5E2BE096F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228326" y="5528882"/>
            <a:ext cx="925782" cy="925782"/>
          </a:xfrm>
          <a:prstGeom prst="rect">
            <a:avLst/>
          </a:prstGeom>
        </p:spPr>
      </p:pic>
      <p:pic>
        <p:nvPicPr>
          <p:cNvPr id="8" name="Picture 16">
            <a:extLst>
              <a:ext uri="{FF2B5EF4-FFF2-40B4-BE49-F238E27FC236}">
                <a16:creationId xmlns:a16="http://schemas.microsoft.com/office/drawing/2014/main" id="{B9DA1C23-8832-1984-A516-0AFC1392893B}"/>
              </a:ext>
            </a:extLst>
          </p:cNvPr>
          <p:cNvPicPr>
            <a:picLocks noChangeAspect="1"/>
          </p:cNvPicPr>
          <p:nvPr/>
        </p:nvPicPr>
        <p:blipFill>
          <a:blip r:embed="rId14"/>
          <a:srcRect/>
          <a:stretch>
            <a:fillRect/>
          </a:stretch>
        </p:blipFill>
        <p:spPr>
          <a:xfrm>
            <a:off x="1206970" y="1490687"/>
            <a:ext cx="2310344" cy="2892867"/>
          </a:xfrm>
          <a:prstGeom prst="rect">
            <a:avLst/>
          </a:prstGeom>
        </p:spPr>
      </p:pic>
    </p:spTree>
    <p:custDataLst>
      <p:tags r:id="rId1"/>
    </p:custDataLst>
    <p:extLst>
      <p:ext uri="{BB962C8B-B14F-4D97-AF65-F5344CB8AC3E}">
        <p14:creationId xmlns:p14="http://schemas.microsoft.com/office/powerpoint/2010/main" val="236693766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F9C6D75-4D47-21EE-74DC-7788FBEEEA28}"/>
              </a:ext>
            </a:extLst>
          </p:cNvPr>
          <p:cNvSpPr/>
          <p:nvPr/>
        </p:nvSpPr>
        <p:spPr>
          <a:xfrm>
            <a:off x="-22747" y="-265021"/>
            <a:ext cx="12237493" cy="1132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5" name="Rectangle 4">
            <a:extLst>
              <a:ext uri="{FF2B5EF4-FFF2-40B4-BE49-F238E27FC236}">
                <a16:creationId xmlns:a16="http://schemas.microsoft.com/office/drawing/2014/main" id="{744BC42B-6790-E943-5269-CB1AC554A73F}"/>
              </a:ext>
            </a:extLst>
          </p:cNvPr>
          <p:cNvSpPr/>
          <p:nvPr/>
        </p:nvSpPr>
        <p:spPr>
          <a:xfrm>
            <a:off x="-45495" y="6005014"/>
            <a:ext cx="12237493" cy="8529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TextBox 6">
            <a:extLst>
              <a:ext uri="{FF2B5EF4-FFF2-40B4-BE49-F238E27FC236}">
                <a16:creationId xmlns:a16="http://schemas.microsoft.com/office/drawing/2014/main" id="{A827D6B6-0A51-47C6-422E-27EDC1A479D9}"/>
              </a:ext>
            </a:extLst>
          </p:cNvPr>
          <p:cNvSpPr txBox="1"/>
          <p:nvPr/>
        </p:nvSpPr>
        <p:spPr>
          <a:xfrm flipH="1">
            <a:off x="8360331" y="6169896"/>
            <a:ext cx="3234523" cy="523220"/>
          </a:xfrm>
          <a:prstGeom prst="rect">
            <a:avLst/>
          </a:prstGeom>
          <a:noFill/>
        </p:spPr>
        <p:txBody>
          <a:bodyPr wrap="square" rtlCol="0">
            <a:spAutoFit/>
          </a:bodyPr>
          <a:lstStyle/>
          <a:p>
            <a:r>
              <a:rPr lang="en-US" sz="2800" dirty="0">
                <a:solidFill>
                  <a:schemeClr val="bg2"/>
                </a:solidFill>
              </a:rPr>
              <a:t> KELAS VIII SMP/MTs</a:t>
            </a:r>
            <a:endParaRPr lang="en-ID" sz="2800" dirty="0">
              <a:solidFill>
                <a:schemeClr val="bg2"/>
              </a:solidFill>
            </a:endParaRPr>
          </a:p>
        </p:txBody>
      </p:sp>
      <p:pic>
        <p:nvPicPr>
          <p:cNvPr id="22" name="Graphic 21" descr="Hamburger Menu Icon with solid fill">
            <a:hlinkClick r:id="rId4" action="ppaction://hlinksldjump"/>
            <a:extLst>
              <a:ext uri="{FF2B5EF4-FFF2-40B4-BE49-F238E27FC236}">
                <a16:creationId xmlns:a16="http://schemas.microsoft.com/office/drawing/2014/main" id="{25DD70C1-4E4E-A0DC-3F71-AD434965EE7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15172" y="73183"/>
            <a:ext cx="1663345" cy="852985"/>
          </a:xfrm>
          <a:prstGeom prst="rect">
            <a:avLst/>
          </a:prstGeom>
        </p:spPr>
      </p:pic>
      <p:pic>
        <p:nvPicPr>
          <p:cNvPr id="24" name="Graphic 23" descr="Information with solid fill">
            <a:hlinkClick r:id="rId7" action="ppaction://hlinksldjump"/>
            <a:extLst>
              <a:ext uri="{FF2B5EF4-FFF2-40B4-BE49-F238E27FC236}">
                <a16:creationId xmlns:a16="http://schemas.microsoft.com/office/drawing/2014/main" id="{3C2D195B-CBFA-CBC3-1086-7A5E1603688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314774" y="219595"/>
            <a:ext cx="560159" cy="560159"/>
          </a:xfrm>
          <a:prstGeom prst="rect">
            <a:avLst/>
          </a:prstGeom>
        </p:spPr>
      </p:pic>
      <p:sp>
        <p:nvSpPr>
          <p:cNvPr id="3" name="Rectangle: Rounded Corners 2">
            <a:extLst>
              <a:ext uri="{FF2B5EF4-FFF2-40B4-BE49-F238E27FC236}">
                <a16:creationId xmlns:a16="http://schemas.microsoft.com/office/drawing/2014/main" id="{D084E188-7A68-330F-09AD-774ED8E06D75}"/>
              </a:ext>
            </a:extLst>
          </p:cNvPr>
          <p:cNvSpPr>
            <a:spLocks noGrp="1" noRot="1" noMove="1" noResize="1" noEditPoints="1" noAdjustHandles="1" noChangeArrowheads="1" noChangeShapeType="1"/>
          </p:cNvSpPr>
          <p:nvPr/>
        </p:nvSpPr>
        <p:spPr>
          <a:xfrm>
            <a:off x="948645" y="162010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dirty="0">
              <a:latin typeface="Comic Sans MS" panose="030F0702030302020204" pitchFamily="66" charset="0"/>
            </a:endParaRPr>
          </a:p>
        </p:txBody>
      </p:sp>
      <p:sp>
        <p:nvSpPr>
          <p:cNvPr id="6" name="TextBox 5">
            <a:extLst>
              <a:ext uri="{FF2B5EF4-FFF2-40B4-BE49-F238E27FC236}">
                <a16:creationId xmlns:a16="http://schemas.microsoft.com/office/drawing/2014/main" id="{08F48FD7-ADE5-F2C4-E773-2D84E2DC823C}"/>
              </a:ext>
            </a:extLst>
          </p:cNvPr>
          <p:cNvSpPr txBox="1"/>
          <p:nvPr/>
        </p:nvSpPr>
        <p:spPr>
          <a:xfrm flipH="1">
            <a:off x="892891" y="1739762"/>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Gresik</a:t>
            </a:r>
          </a:p>
        </p:txBody>
      </p:sp>
      <p:sp>
        <p:nvSpPr>
          <p:cNvPr id="12" name="Rectangle: Rounded Corners 11">
            <a:extLst>
              <a:ext uri="{FF2B5EF4-FFF2-40B4-BE49-F238E27FC236}">
                <a16:creationId xmlns:a16="http://schemas.microsoft.com/office/drawing/2014/main" id="{ADF60AA2-B683-D1EF-E373-04CCEC379C98}"/>
              </a:ext>
            </a:extLst>
          </p:cNvPr>
          <p:cNvSpPr>
            <a:spLocks noGrp="1" noRot="1" noMove="1" noResize="1" noEditPoints="1" noAdjustHandles="1" noChangeArrowheads="1" noChangeShapeType="1"/>
          </p:cNvSpPr>
          <p:nvPr/>
        </p:nvSpPr>
        <p:spPr>
          <a:xfrm>
            <a:off x="948645" y="2774887"/>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3" name="Rectangle: Rounded Corners 12">
            <a:extLst>
              <a:ext uri="{FF2B5EF4-FFF2-40B4-BE49-F238E27FC236}">
                <a16:creationId xmlns:a16="http://schemas.microsoft.com/office/drawing/2014/main" id="{E1D8E5E0-22F2-3EF0-7D37-3D178D4CFD47}"/>
              </a:ext>
            </a:extLst>
          </p:cNvPr>
          <p:cNvSpPr>
            <a:spLocks noGrp="1" noRot="1" noMove="1" noResize="1" noEditPoints="1" noAdjustHandles="1" noChangeArrowheads="1" noChangeShapeType="1"/>
          </p:cNvSpPr>
          <p:nvPr/>
        </p:nvSpPr>
        <p:spPr>
          <a:xfrm>
            <a:off x="948645" y="411206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4" name="Rectangle: Rounded Corners 13">
            <a:extLst>
              <a:ext uri="{FF2B5EF4-FFF2-40B4-BE49-F238E27FC236}">
                <a16:creationId xmlns:a16="http://schemas.microsoft.com/office/drawing/2014/main" id="{E52E7348-FF1B-ECD5-0E92-C63E1FE2E77F}"/>
              </a:ext>
            </a:extLst>
          </p:cNvPr>
          <p:cNvSpPr>
            <a:spLocks noGrp="1" noRot="1" noMove="1" noResize="1" noEditPoints="1" noAdjustHandles="1" noChangeArrowheads="1" noChangeShapeType="1"/>
          </p:cNvSpPr>
          <p:nvPr/>
        </p:nvSpPr>
        <p:spPr>
          <a:xfrm>
            <a:off x="4700194" y="4116851"/>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5" name="Rectangle: Rounded Corners 14">
            <a:extLst>
              <a:ext uri="{FF2B5EF4-FFF2-40B4-BE49-F238E27FC236}">
                <a16:creationId xmlns:a16="http://schemas.microsoft.com/office/drawing/2014/main" id="{107F867D-4754-0808-2DC7-ED41D00AD23D}"/>
              </a:ext>
            </a:extLst>
          </p:cNvPr>
          <p:cNvSpPr>
            <a:spLocks noGrp="1" noRot="1" noMove="1" noResize="1" noEditPoints="1" noAdjustHandles="1" noChangeArrowheads="1" noChangeShapeType="1"/>
          </p:cNvSpPr>
          <p:nvPr/>
        </p:nvSpPr>
        <p:spPr>
          <a:xfrm>
            <a:off x="4700193" y="272478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6" name="Rectangle: Rounded Corners 15">
            <a:extLst>
              <a:ext uri="{FF2B5EF4-FFF2-40B4-BE49-F238E27FC236}">
                <a16:creationId xmlns:a16="http://schemas.microsoft.com/office/drawing/2014/main" id="{619EE102-13FB-2EBC-48CE-6280DDC26D07}"/>
              </a:ext>
            </a:extLst>
          </p:cNvPr>
          <p:cNvSpPr>
            <a:spLocks noGrp="1" noRot="1" noMove="1" noResize="1" noEditPoints="1" noAdjustHandles="1" noChangeArrowheads="1" noChangeShapeType="1"/>
          </p:cNvSpPr>
          <p:nvPr/>
        </p:nvSpPr>
        <p:spPr>
          <a:xfrm>
            <a:off x="4723522" y="1577428"/>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7" name="Rectangle: Rounded Corners 16">
            <a:extLst>
              <a:ext uri="{FF2B5EF4-FFF2-40B4-BE49-F238E27FC236}">
                <a16:creationId xmlns:a16="http://schemas.microsoft.com/office/drawing/2014/main" id="{59D17ACC-266F-9DDB-EC45-5247415A04FD}"/>
              </a:ext>
            </a:extLst>
          </p:cNvPr>
          <p:cNvSpPr>
            <a:spLocks noGrp="1" noRot="1" noMove="1" noResize="1" noEditPoints="1" noAdjustHandles="1" noChangeArrowheads="1" noChangeShapeType="1"/>
          </p:cNvSpPr>
          <p:nvPr/>
        </p:nvSpPr>
        <p:spPr>
          <a:xfrm>
            <a:off x="8507495" y="4112060"/>
            <a:ext cx="2371245"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dirty="0">
              <a:latin typeface="Comic Sans MS" panose="030F0702030302020204" pitchFamily="66" charset="0"/>
            </a:endParaRPr>
          </a:p>
        </p:txBody>
      </p:sp>
      <p:sp>
        <p:nvSpPr>
          <p:cNvPr id="18" name="Rectangle: Rounded Corners 17">
            <a:extLst>
              <a:ext uri="{FF2B5EF4-FFF2-40B4-BE49-F238E27FC236}">
                <a16:creationId xmlns:a16="http://schemas.microsoft.com/office/drawing/2014/main" id="{52B3A319-87F0-2FB5-733D-2CCF5C570297}"/>
              </a:ext>
            </a:extLst>
          </p:cNvPr>
          <p:cNvSpPr>
            <a:spLocks noGrp="1" noRot="1" noMove="1" noResize="1" noEditPoints="1" noAdjustHandles="1" noChangeArrowheads="1" noChangeShapeType="1"/>
          </p:cNvSpPr>
          <p:nvPr/>
        </p:nvSpPr>
        <p:spPr>
          <a:xfrm>
            <a:off x="8507495" y="274594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21" name="Rectangle: Rounded Corners 20">
            <a:extLst>
              <a:ext uri="{FF2B5EF4-FFF2-40B4-BE49-F238E27FC236}">
                <a16:creationId xmlns:a16="http://schemas.microsoft.com/office/drawing/2014/main" id="{797D3610-C6DF-002C-8857-011144C72FE5}"/>
              </a:ext>
            </a:extLst>
          </p:cNvPr>
          <p:cNvSpPr>
            <a:spLocks noGrp="1" noRot="1" noMove="1" noResize="1" noEditPoints="1" noAdjustHandles="1" noChangeArrowheads="1" noChangeShapeType="1"/>
          </p:cNvSpPr>
          <p:nvPr/>
        </p:nvSpPr>
        <p:spPr>
          <a:xfrm>
            <a:off x="8507497" y="162010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23" name="TextBox 22">
            <a:extLst>
              <a:ext uri="{FF2B5EF4-FFF2-40B4-BE49-F238E27FC236}">
                <a16:creationId xmlns:a16="http://schemas.microsoft.com/office/drawing/2014/main" id="{0A5102C3-9D1A-D672-04C3-4675BCA81A6B}"/>
              </a:ext>
            </a:extLst>
          </p:cNvPr>
          <p:cNvSpPr txBox="1">
            <a:spLocks noGrp="1" noRot="1" noMove="1" noResize="1" noEditPoints="1" noAdjustHandles="1" noChangeArrowheads="1" noChangeShapeType="1"/>
          </p:cNvSpPr>
          <p:nvPr/>
        </p:nvSpPr>
        <p:spPr>
          <a:xfrm flipH="1">
            <a:off x="4625127" y="4214726"/>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Muria</a:t>
            </a:r>
            <a:endParaRPr lang="en-US" sz="2100" dirty="0">
              <a:latin typeface="Comic Sans MS" panose="030F0702030302020204" pitchFamily="66" charset="0"/>
            </a:endParaRPr>
          </a:p>
        </p:txBody>
      </p:sp>
      <p:sp>
        <p:nvSpPr>
          <p:cNvPr id="25" name="TextBox 24">
            <a:extLst>
              <a:ext uri="{FF2B5EF4-FFF2-40B4-BE49-F238E27FC236}">
                <a16:creationId xmlns:a16="http://schemas.microsoft.com/office/drawing/2014/main" id="{7AE47ADD-6C2B-0BFB-E3CE-C74F9F6BDE2D}"/>
              </a:ext>
            </a:extLst>
          </p:cNvPr>
          <p:cNvSpPr txBox="1"/>
          <p:nvPr/>
        </p:nvSpPr>
        <p:spPr>
          <a:xfrm flipH="1">
            <a:off x="891779" y="4214726"/>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Kalijaga</a:t>
            </a:r>
            <a:endParaRPr lang="en-US" sz="2100" dirty="0">
              <a:latin typeface="Comic Sans MS" panose="030F0702030302020204" pitchFamily="66" charset="0"/>
            </a:endParaRPr>
          </a:p>
        </p:txBody>
      </p:sp>
      <p:sp>
        <p:nvSpPr>
          <p:cNvPr id="26" name="TextBox 25">
            <a:extLst>
              <a:ext uri="{FF2B5EF4-FFF2-40B4-BE49-F238E27FC236}">
                <a16:creationId xmlns:a16="http://schemas.microsoft.com/office/drawing/2014/main" id="{6EA8A163-E78C-87B3-BF92-CBFCCC47DE72}"/>
              </a:ext>
            </a:extLst>
          </p:cNvPr>
          <p:cNvSpPr txBox="1">
            <a:spLocks noGrp="1" noRot="1" noMove="1" noResize="1" noEditPoints="1" noAdjustHandles="1" noChangeArrowheads="1" noChangeShapeType="1"/>
          </p:cNvSpPr>
          <p:nvPr/>
        </p:nvSpPr>
        <p:spPr>
          <a:xfrm flipH="1">
            <a:off x="8488181" y="2842225"/>
            <a:ext cx="2334413"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Giri</a:t>
            </a:r>
            <a:endParaRPr lang="en-US" sz="2100" dirty="0">
              <a:latin typeface="Comic Sans MS" panose="030F0702030302020204" pitchFamily="66" charset="0"/>
            </a:endParaRPr>
          </a:p>
        </p:txBody>
      </p:sp>
      <p:sp>
        <p:nvSpPr>
          <p:cNvPr id="27" name="TextBox 26">
            <a:extLst>
              <a:ext uri="{FF2B5EF4-FFF2-40B4-BE49-F238E27FC236}">
                <a16:creationId xmlns:a16="http://schemas.microsoft.com/office/drawing/2014/main" id="{3DA5D0E1-2CBB-0DB7-5DF5-DC349E6FC70C}"/>
              </a:ext>
            </a:extLst>
          </p:cNvPr>
          <p:cNvSpPr txBox="1">
            <a:spLocks noGrp="1" noRot="1" noMove="1" noResize="1" noEditPoints="1" noAdjustHandles="1" noChangeArrowheads="1" noChangeShapeType="1"/>
          </p:cNvSpPr>
          <p:nvPr/>
        </p:nvSpPr>
        <p:spPr>
          <a:xfrm flipH="1">
            <a:off x="4625127" y="2827446"/>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Kudus</a:t>
            </a:r>
          </a:p>
        </p:txBody>
      </p:sp>
      <p:sp>
        <p:nvSpPr>
          <p:cNvPr id="28" name="TextBox 27">
            <a:extLst>
              <a:ext uri="{FF2B5EF4-FFF2-40B4-BE49-F238E27FC236}">
                <a16:creationId xmlns:a16="http://schemas.microsoft.com/office/drawing/2014/main" id="{15AE7240-2F0E-6F17-8AAC-FD5117169188}"/>
              </a:ext>
            </a:extLst>
          </p:cNvPr>
          <p:cNvSpPr txBox="1">
            <a:spLocks noGrp="1" noRot="1" noMove="1" noResize="1" noEditPoints="1" noAdjustHandles="1" noChangeArrowheads="1" noChangeShapeType="1"/>
          </p:cNvSpPr>
          <p:nvPr/>
        </p:nvSpPr>
        <p:spPr>
          <a:xfrm flipH="1">
            <a:off x="8466112" y="1722766"/>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Bonang</a:t>
            </a:r>
          </a:p>
        </p:txBody>
      </p:sp>
      <p:sp>
        <p:nvSpPr>
          <p:cNvPr id="29" name="TextBox 28">
            <a:extLst>
              <a:ext uri="{FF2B5EF4-FFF2-40B4-BE49-F238E27FC236}">
                <a16:creationId xmlns:a16="http://schemas.microsoft.com/office/drawing/2014/main" id="{91E34471-3A86-27C3-3E9F-477ED08626D5}"/>
              </a:ext>
            </a:extLst>
          </p:cNvPr>
          <p:cNvSpPr txBox="1">
            <a:spLocks noGrp="1" noRot="1" noMove="1" noResize="1" noEditPoints="1" noAdjustHandles="1" noChangeArrowheads="1" noChangeShapeType="1"/>
          </p:cNvSpPr>
          <p:nvPr/>
        </p:nvSpPr>
        <p:spPr>
          <a:xfrm flipH="1">
            <a:off x="915103" y="2842225"/>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Drajat</a:t>
            </a:r>
            <a:endParaRPr lang="en-US" sz="2100" dirty="0">
              <a:latin typeface="Comic Sans MS" panose="030F0702030302020204" pitchFamily="66" charset="0"/>
            </a:endParaRPr>
          </a:p>
        </p:txBody>
      </p:sp>
      <p:sp>
        <p:nvSpPr>
          <p:cNvPr id="30" name="TextBox 29">
            <a:extLst>
              <a:ext uri="{FF2B5EF4-FFF2-40B4-BE49-F238E27FC236}">
                <a16:creationId xmlns:a16="http://schemas.microsoft.com/office/drawing/2014/main" id="{6E2AD5CB-81E1-FD8A-A328-2E912BA18F9E}"/>
              </a:ext>
            </a:extLst>
          </p:cNvPr>
          <p:cNvSpPr txBox="1">
            <a:spLocks noGrp="1" noRot="1" noMove="1" noResize="1" noEditPoints="1" noAdjustHandles="1" noChangeArrowheads="1" noChangeShapeType="1"/>
          </p:cNvSpPr>
          <p:nvPr/>
        </p:nvSpPr>
        <p:spPr>
          <a:xfrm flipH="1">
            <a:off x="4644439" y="1711550"/>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Ampel</a:t>
            </a:r>
            <a:endParaRPr lang="en-US" sz="2100" dirty="0">
              <a:latin typeface="Comic Sans MS" panose="030F0702030302020204" pitchFamily="66" charset="0"/>
            </a:endParaRPr>
          </a:p>
        </p:txBody>
      </p:sp>
      <p:sp>
        <p:nvSpPr>
          <p:cNvPr id="31" name="TextBox 30">
            <a:extLst>
              <a:ext uri="{FF2B5EF4-FFF2-40B4-BE49-F238E27FC236}">
                <a16:creationId xmlns:a16="http://schemas.microsoft.com/office/drawing/2014/main" id="{C1981B82-1E55-2401-BC4D-7D2C984F7EDA}"/>
              </a:ext>
            </a:extLst>
          </p:cNvPr>
          <p:cNvSpPr txBox="1">
            <a:spLocks noGrp="1" noRot="1" noMove="1" noResize="1" noEditPoints="1" noAdjustHandles="1" noChangeArrowheads="1" noChangeShapeType="1"/>
          </p:cNvSpPr>
          <p:nvPr/>
        </p:nvSpPr>
        <p:spPr>
          <a:xfrm flipH="1">
            <a:off x="8488181" y="4183499"/>
            <a:ext cx="2371245" cy="400110"/>
          </a:xfrm>
          <a:prstGeom prst="rect">
            <a:avLst/>
          </a:prstGeom>
          <a:noFill/>
        </p:spPr>
        <p:txBody>
          <a:bodyPr wrap="square" rtlCol="0">
            <a:spAutoFit/>
          </a:bodyPr>
          <a:lstStyle/>
          <a:p>
            <a:pPr algn="ctr"/>
            <a:r>
              <a:rPr lang="en-US" sz="2000" dirty="0" err="1">
                <a:latin typeface="Comic Sans MS" panose="030F0702030302020204" pitchFamily="66" charset="0"/>
              </a:rPr>
              <a:t>Sunan</a:t>
            </a:r>
            <a:r>
              <a:rPr lang="en-US" sz="2000" dirty="0">
                <a:latin typeface="Comic Sans MS" panose="030F0702030302020204" pitchFamily="66" charset="0"/>
              </a:rPr>
              <a:t> Gunung </a:t>
            </a:r>
            <a:r>
              <a:rPr lang="en-US" sz="2000" dirty="0" err="1">
                <a:latin typeface="Comic Sans MS" panose="030F0702030302020204" pitchFamily="66" charset="0"/>
              </a:rPr>
              <a:t>Jati</a:t>
            </a:r>
            <a:endParaRPr lang="en-US" sz="2000" dirty="0">
              <a:latin typeface="Comic Sans MS" panose="030F0702030302020204" pitchFamily="66" charset="0"/>
            </a:endParaRPr>
          </a:p>
        </p:txBody>
      </p:sp>
      <p:sp>
        <p:nvSpPr>
          <p:cNvPr id="9" name="Rectangle: Rounded Corners 8">
            <a:hlinkClick r:id="rId10" action="ppaction://hlinksldjump"/>
            <a:extLst>
              <a:ext uri="{FF2B5EF4-FFF2-40B4-BE49-F238E27FC236}">
                <a16:creationId xmlns:a16="http://schemas.microsoft.com/office/drawing/2014/main" id="{2D0770C3-CA62-265F-C6E0-45658250DBE1}"/>
              </a:ext>
            </a:extLst>
          </p:cNvPr>
          <p:cNvSpPr>
            <a:spLocks noGrp="1" noRot="1" noMove="1" noResize="1" noEditPoints="1" noAdjustHandles="1" noChangeArrowheads="1" noChangeShapeType="1"/>
          </p:cNvSpPr>
          <p:nvPr/>
        </p:nvSpPr>
        <p:spPr>
          <a:xfrm>
            <a:off x="-695500" y="-542500"/>
            <a:ext cx="13203123" cy="7642746"/>
          </a:xfrm>
          <a:prstGeom prst="roundRect">
            <a:avLst/>
          </a:prstGeom>
          <a:solidFill>
            <a:schemeClr val="tx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0" name="Rectangle: Rounded Corners 9">
            <a:extLst>
              <a:ext uri="{FF2B5EF4-FFF2-40B4-BE49-F238E27FC236}">
                <a16:creationId xmlns:a16="http://schemas.microsoft.com/office/drawing/2014/main" id="{C25EBA8A-8146-5D5A-0462-5296727BCEEA}"/>
              </a:ext>
            </a:extLst>
          </p:cNvPr>
          <p:cNvSpPr>
            <a:spLocks noGrp="1" noRot="1" noMove="1" noResize="1" noEditPoints="1" noAdjustHandles="1" noChangeArrowheads="1" noChangeShapeType="1"/>
          </p:cNvSpPr>
          <p:nvPr/>
        </p:nvSpPr>
        <p:spPr>
          <a:xfrm>
            <a:off x="595938" y="238644"/>
            <a:ext cx="10954626" cy="6337044"/>
          </a:xfrm>
          <a:prstGeom prst="roundRect">
            <a:avLst/>
          </a:prstGeom>
          <a:solidFill>
            <a:schemeClr val="bg2">
              <a:lumMod val="90000"/>
              <a:alpha val="9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dirty="0">
              <a:latin typeface="Comic Sans MS" panose="030F0702030302020204" pitchFamily="66" charset="0"/>
            </a:endParaRPr>
          </a:p>
        </p:txBody>
      </p:sp>
      <p:sp>
        <p:nvSpPr>
          <p:cNvPr id="20" name="TextBox 19">
            <a:extLst>
              <a:ext uri="{FF2B5EF4-FFF2-40B4-BE49-F238E27FC236}">
                <a16:creationId xmlns:a16="http://schemas.microsoft.com/office/drawing/2014/main" id="{37DEC57B-41C1-BC1C-A012-1AFCE26841FB}"/>
              </a:ext>
            </a:extLst>
          </p:cNvPr>
          <p:cNvSpPr txBox="1"/>
          <p:nvPr/>
        </p:nvSpPr>
        <p:spPr>
          <a:xfrm>
            <a:off x="3286348" y="397889"/>
            <a:ext cx="5765483" cy="738664"/>
          </a:xfrm>
          <a:prstGeom prst="rect">
            <a:avLst/>
          </a:prstGeom>
          <a:noFill/>
        </p:spPr>
        <p:txBody>
          <a:bodyPr wrap="square" rtlCol="0">
            <a:spAutoFit/>
          </a:bodyPr>
          <a:lstStyle/>
          <a:p>
            <a:r>
              <a:rPr lang="en-ID" sz="2100" dirty="0">
                <a:latin typeface="Comic Sans MS" panose="030F0702030302020204" pitchFamily="66" charset="0"/>
              </a:rPr>
              <a:t>PERJUANGAN DAKWAH SUNAN BONANG</a:t>
            </a:r>
          </a:p>
          <a:p>
            <a:endParaRPr lang="en-ID" sz="2100" dirty="0">
              <a:latin typeface="Comic Sans MS" panose="030F0702030302020204" pitchFamily="66" charset="0"/>
            </a:endParaRPr>
          </a:p>
        </p:txBody>
      </p:sp>
      <p:sp>
        <p:nvSpPr>
          <p:cNvPr id="32" name="TextBox 31">
            <a:extLst>
              <a:ext uri="{FF2B5EF4-FFF2-40B4-BE49-F238E27FC236}">
                <a16:creationId xmlns:a16="http://schemas.microsoft.com/office/drawing/2014/main" id="{F5100D74-EC4B-6DB0-DE03-BE40AFC8B569}"/>
              </a:ext>
            </a:extLst>
          </p:cNvPr>
          <p:cNvSpPr txBox="1"/>
          <p:nvPr/>
        </p:nvSpPr>
        <p:spPr>
          <a:xfrm>
            <a:off x="891779" y="749854"/>
            <a:ext cx="10399671" cy="6046271"/>
          </a:xfrm>
          <a:prstGeom prst="rect">
            <a:avLst/>
          </a:prstGeom>
          <a:noFill/>
        </p:spPr>
        <p:txBody>
          <a:bodyPr wrap="square" rtlCol="0">
            <a:spAutoFit/>
          </a:bodyPr>
          <a:lstStyle/>
          <a:p>
            <a:pPr>
              <a:lnSpc>
                <a:spcPct val="150000"/>
              </a:lnSpc>
            </a:pPr>
            <a:r>
              <a:rPr lang="en-ID" sz="2000" dirty="0" err="1">
                <a:latin typeface="+mj-lt"/>
              </a:rPr>
              <a:t>Saat</a:t>
            </a:r>
            <a:r>
              <a:rPr lang="en-ID" sz="2000" dirty="0">
                <a:latin typeface="+mj-lt"/>
              </a:rPr>
              <a:t> </a:t>
            </a:r>
            <a:r>
              <a:rPr lang="en-ID" sz="2000" dirty="0" err="1">
                <a:latin typeface="+mj-lt"/>
              </a:rPr>
              <a:t>masih</a:t>
            </a:r>
            <a:r>
              <a:rPr lang="en-ID" sz="2000" dirty="0">
                <a:latin typeface="+mj-lt"/>
              </a:rPr>
              <a:t> </a:t>
            </a:r>
            <a:r>
              <a:rPr lang="en-ID" sz="2000" dirty="0" err="1">
                <a:latin typeface="+mj-lt"/>
              </a:rPr>
              <a:t>remaja</a:t>
            </a:r>
            <a:r>
              <a:rPr lang="en-ID" sz="2000" dirty="0">
                <a:latin typeface="+mj-lt"/>
              </a:rPr>
              <a:t>, </a:t>
            </a:r>
            <a:r>
              <a:rPr lang="en-ID" sz="2000" dirty="0" err="1">
                <a:latin typeface="+mj-lt"/>
              </a:rPr>
              <a:t>Sunan</a:t>
            </a:r>
            <a:r>
              <a:rPr lang="en-ID" sz="2000" dirty="0">
                <a:latin typeface="+mj-lt"/>
              </a:rPr>
              <a:t> Bonang </a:t>
            </a:r>
            <a:r>
              <a:rPr lang="en-ID" sz="2000" dirty="0" err="1">
                <a:latin typeface="+mj-lt"/>
              </a:rPr>
              <a:t>pernah</a:t>
            </a:r>
            <a:r>
              <a:rPr lang="en-ID" sz="2000" dirty="0">
                <a:latin typeface="+mj-lt"/>
              </a:rPr>
              <a:t> </a:t>
            </a:r>
            <a:r>
              <a:rPr lang="en-ID" sz="2000" dirty="0" err="1">
                <a:latin typeface="+mj-lt"/>
              </a:rPr>
              <a:t>menyebrang</a:t>
            </a:r>
            <a:r>
              <a:rPr lang="en-ID" sz="2000" dirty="0">
                <a:latin typeface="+mj-lt"/>
              </a:rPr>
              <a:t> </a:t>
            </a:r>
            <a:r>
              <a:rPr lang="en-ID" sz="2000" dirty="0" err="1">
                <a:latin typeface="+mj-lt"/>
              </a:rPr>
              <a:t>hingga</a:t>
            </a:r>
            <a:r>
              <a:rPr lang="en-ID" sz="2000" dirty="0">
                <a:latin typeface="+mj-lt"/>
              </a:rPr>
              <a:t> </a:t>
            </a:r>
            <a:r>
              <a:rPr lang="en-ID" sz="2000" dirty="0" err="1">
                <a:latin typeface="+mj-lt"/>
              </a:rPr>
              <a:t>ke</a:t>
            </a:r>
            <a:r>
              <a:rPr lang="en-ID" sz="2000" dirty="0">
                <a:latin typeface="+mj-lt"/>
              </a:rPr>
              <a:t> </a:t>
            </a:r>
            <a:r>
              <a:rPr lang="en-ID" sz="2000" dirty="0" err="1">
                <a:latin typeface="+mj-lt"/>
              </a:rPr>
              <a:t>daerah</a:t>
            </a:r>
            <a:r>
              <a:rPr lang="en-ID" sz="2000" dirty="0">
                <a:latin typeface="+mj-lt"/>
              </a:rPr>
              <a:t> </a:t>
            </a:r>
            <a:r>
              <a:rPr lang="en-ID" sz="2000" dirty="0" err="1">
                <a:latin typeface="+mj-lt"/>
              </a:rPr>
              <a:t>Pasai</a:t>
            </a:r>
            <a:r>
              <a:rPr lang="en-ID" sz="2000" dirty="0">
                <a:latin typeface="+mj-lt"/>
              </a:rPr>
              <a:t>, Aceh, </a:t>
            </a:r>
            <a:r>
              <a:rPr lang="en-ID" sz="2000" dirty="0" err="1">
                <a:latin typeface="+mj-lt"/>
              </a:rPr>
              <a:t>untuk</a:t>
            </a:r>
            <a:r>
              <a:rPr lang="en-ID" sz="2000" dirty="0">
                <a:latin typeface="+mj-lt"/>
              </a:rPr>
              <a:t> </a:t>
            </a:r>
            <a:r>
              <a:rPr lang="en-ID" sz="2000" dirty="0" err="1">
                <a:latin typeface="+mj-lt"/>
              </a:rPr>
              <a:t>mendapatkan</a:t>
            </a:r>
            <a:r>
              <a:rPr lang="en-ID" sz="2000" dirty="0">
                <a:latin typeface="+mj-lt"/>
              </a:rPr>
              <a:t> </a:t>
            </a:r>
            <a:r>
              <a:rPr lang="en-ID" sz="2000" dirty="0" err="1">
                <a:latin typeface="+mj-lt"/>
              </a:rPr>
              <a:t>ajaran</a:t>
            </a:r>
            <a:r>
              <a:rPr lang="en-ID" sz="2000" dirty="0">
                <a:latin typeface="+mj-lt"/>
              </a:rPr>
              <a:t> Islam </a:t>
            </a:r>
            <a:r>
              <a:rPr lang="en-ID" sz="2000" dirty="0" err="1">
                <a:latin typeface="+mj-lt"/>
              </a:rPr>
              <a:t>dari</a:t>
            </a:r>
            <a:r>
              <a:rPr lang="en-ID" sz="2000" dirty="0">
                <a:latin typeface="+mj-lt"/>
              </a:rPr>
              <a:t>  </a:t>
            </a:r>
            <a:r>
              <a:rPr lang="en-ID" sz="2000" dirty="0" err="1">
                <a:latin typeface="+mj-lt"/>
              </a:rPr>
              <a:t>Syakeh</a:t>
            </a:r>
            <a:r>
              <a:rPr lang="en-ID" sz="2000" dirty="0">
                <a:latin typeface="+mj-lt"/>
              </a:rPr>
              <a:t> Maulana Ishak </a:t>
            </a:r>
            <a:r>
              <a:rPr lang="en-ID" sz="2000" dirty="0" err="1">
                <a:latin typeface="+mj-lt"/>
              </a:rPr>
              <a:t>bersama</a:t>
            </a:r>
            <a:r>
              <a:rPr lang="en-ID" sz="2000" dirty="0">
                <a:latin typeface="+mj-lt"/>
              </a:rPr>
              <a:t> </a:t>
            </a:r>
            <a:r>
              <a:rPr lang="en-ID" sz="2000" dirty="0" err="1">
                <a:latin typeface="+mj-lt"/>
              </a:rPr>
              <a:t>dengan</a:t>
            </a:r>
            <a:r>
              <a:rPr lang="en-ID" sz="2000" dirty="0">
                <a:latin typeface="+mj-lt"/>
              </a:rPr>
              <a:t> Raden </a:t>
            </a:r>
            <a:r>
              <a:rPr lang="en-ID" sz="2000" dirty="0" err="1">
                <a:latin typeface="+mj-lt"/>
              </a:rPr>
              <a:t>Paku</a:t>
            </a:r>
            <a:r>
              <a:rPr lang="en-ID" sz="2000" dirty="0">
                <a:latin typeface="+mj-lt"/>
              </a:rPr>
              <a:t>. </a:t>
            </a:r>
            <a:r>
              <a:rPr lang="en-ID" sz="2000" dirty="0" err="1">
                <a:latin typeface="+mj-lt"/>
              </a:rPr>
              <a:t>Setelah</a:t>
            </a:r>
            <a:r>
              <a:rPr lang="en-ID" sz="2000" dirty="0">
                <a:latin typeface="+mj-lt"/>
              </a:rPr>
              <a:t> </a:t>
            </a:r>
            <a:r>
              <a:rPr lang="en-ID" sz="2000" dirty="0" err="1">
                <a:latin typeface="+mj-lt"/>
              </a:rPr>
              <a:t>kembali</a:t>
            </a:r>
            <a:r>
              <a:rPr lang="en-ID" sz="2000" dirty="0">
                <a:latin typeface="+mj-lt"/>
              </a:rPr>
              <a:t> </a:t>
            </a:r>
            <a:r>
              <a:rPr lang="en-ID" sz="2000" dirty="0" err="1">
                <a:latin typeface="+mj-lt"/>
              </a:rPr>
              <a:t>ke</a:t>
            </a:r>
            <a:r>
              <a:rPr lang="en-ID" sz="2000" dirty="0">
                <a:latin typeface="+mj-lt"/>
              </a:rPr>
              <a:t> </a:t>
            </a:r>
            <a:r>
              <a:rPr lang="en-ID" sz="2000" dirty="0" err="1">
                <a:latin typeface="+mj-lt"/>
              </a:rPr>
              <a:t>Jawa</a:t>
            </a:r>
            <a:r>
              <a:rPr lang="en-ID" sz="2000" dirty="0">
                <a:latin typeface="+mj-lt"/>
              </a:rPr>
              <a:t>, </a:t>
            </a:r>
            <a:r>
              <a:rPr lang="en-ID" sz="2000" dirty="0" err="1">
                <a:latin typeface="+mj-lt"/>
              </a:rPr>
              <a:t>beliau</a:t>
            </a:r>
            <a:r>
              <a:rPr lang="en-ID" sz="2000" dirty="0">
                <a:latin typeface="+mj-lt"/>
              </a:rPr>
              <a:t> </a:t>
            </a:r>
            <a:r>
              <a:rPr lang="en-ID" sz="2000" dirty="0" err="1">
                <a:latin typeface="+mj-lt"/>
              </a:rPr>
              <a:t>menetap</a:t>
            </a:r>
            <a:r>
              <a:rPr lang="en-ID" sz="2000" dirty="0">
                <a:latin typeface="+mj-lt"/>
              </a:rPr>
              <a:t> di </a:t>
            </a:r>
            <a:r>
              <a:rPr lang="en-ID" sz="2000" dirty="0" err="1">
                <a:latin typeface="+mj-lt"/>
              </a:rPr>
              <a:t>daerah</a:t>
            </a:r>
            <a:r>
              <a:rPr lang="en-ID" sz="2000" dirty="0">
                <a:latin typeface="+mj-lt"/>
              </a:rPr>
              <a:t> Bonang </a:t>
            </a:r>
            <a:r>
              <a:rPr lang="en-ID" sz="2000" dirty="0" err="1">
                <a:latin typeface="+mj-lt"/>
              </a:rPr>
              <a:t>atau</a:t>
            </a:r>
            <a:r>
              <a:rPr lang="en-ID" sz="2000" dirty="0">
                <a:latin typeface="+mj-lt"/>
              </a:rPr>
              <a:t> </a:t>
            </a:r>
            <a:r>
              <a:rPr lang="en-ID" sz="2000" dirty="0" err="1">
                <a:latin typeface="+mj-lt"/>
              </a:rPr>
              <a:t>pantai</a:t>
            </a:r>
            <a:r>
              <a:rPr lang="en-ID" sz="2000" dirty="0">
                <a:latin typeface="+mj-lt"/>
              </a:rPr>
              <a:t> </a:t>
            </a:r>
            <a:r>
              <a:rPr lang="en-ID" sz="2000" dirty="0" err="1">
                <a:latin typeface="+mj-lt"/>
              </a:rPr>
              <a:t>utara</a:t>
            </a:r>
            <a:r>
              <a:rPr lang="en-ID" sz="2000" dirty="0">
                <a:latin typeface="+mj-lt"/>
              </a:rPr>
              <a:t>. </a:t>
            </a:r>
          </a:p>
          <a:p>
            <a:pPr>
              <a:lnSpc>
                <a:spcPct val="150000"/>
              </a:lnSpc>
            </a:pPr>
            <a:endParaRPr lang="en-ID" sz="2000" dirty="0">
              <a:latin typeface="+mj-lt"/>
            </a:endParaRPr>
          </a:p>
          <a:p>
            <a:pPr>
              <a:lnSpc>
                <a:spcPct val="150000"/>
              </a:lnSpc>
            </a:pPr>
            <a:r>
              <a:rPr lang="en-ID" sz="2000" dirty="0" err="1">
                <a:latin typeface="+mj-lt"/>
              </a:rPr>
              <a:t>Sepulangnya</a:t>
            </a:r>
            <a:r>
              <a:rPr lang="en-ID" sz="2000" dirty="0">
                <a:latin typeface="+mj-lt"/>
              </a:rPr>
              <a:t> </a:t>
            </a:r>
            <a:r>
              <a:rPr lang="en-ID" sz="2000" dirty="0" err="1">
                <a:latin typeface="+mj-lt"/>
              </a:rPr>
              <a:t>dari</a:t>
            </a:r>
            <a:r>
              <a:rPr lang="en-ID" sz="2000" dirty="0">
                <a:latin typeface="+mj-lt"/>
              </a:rPr>
              <a:t> </a:t>
            </a:r>
            <a:r>
              <a:rPr lang="en-ID" sz="2000" dirty="0" err="1">
                <a:latin typeface="+mj-lt"/>
              </a:rPr>
              <a:t>Pasai</a:t>
            </a:r>
            <a:r>
              <a:rPr lang="en-ID" sz="2000" dirty="0">
                <a:latin typeface="+mj-lt"/>
              </a:rPr>
              <a:t>, </a:t>
            </a:r>
            <a:r>
              <a:rPr lang="en-ID" sz="2000" dirty="0" err="1">
                <a:latin typeface="+mj-lt"/>
              </a:rPr>
              <a:t>beliau</a:t>
            </a:r>
            <a:r>
              <a:rPr lang="en-ID" sz="2000" dirty="0">
                <a:latin typeface="+mj-lt"/>
              </a:rPr>
              <a:t> </a:t>
            </a:r>
            <a:r>
              <a:rPr lang="en-ID" sz="2000" dirty="0" err="1">
                <a:latin typeface="+mj-lt"/>
              </a:rPr>
              <a:t>kemudian</a:t>
            </a:r>
            <a:r>
              <a:rPr lang="en-ID" sz="2000" dirty="0">
                <a:latin typeface="+mj-lt"/>
              </a:rPr>
              <a:t> </a:t>
            </a:r>
            <a:r>
              <a:rPr lang="en-ID" sz="2000" dirty="0" err="1">
                <a:latin typeface="+mj-lt"/>
              </a:rPr>
              <a:t>diperintahkan</a:t>
            </a:r>
            <a:r>
              <a:rPr lang="en-ID" sz="2000" dirty="0">
                <a:latin typeface="+mj-lt"/>
              </a:rPr>
              <a:t> oleh </a:t>
            </a:r>
            <a:r>
              <a:rPr lang="en-ID" sz="2000" dirty="0" err="1">
                <a:latin typeface="+mj-lt"/>
              </a:rPr>
              <a:t>Sunan</a:t>
            </a:r>
            <a:r>
              <a:rPr lang="en-ID" sz="2000" dirty="0">
                <a:latin typeface="+mj-lt"/>
              </a:rPr>
              <a:t> </a:t>
            </a:r>
            <a:r>
              <a:rPr lang="en-ID" sz="2000" dirty="0" err="1">
                <a:latin typeface="+mj-lt"/>
              </a:rPr>
              <a:t>Ampel</a:t>
            </a:r>
            <a:r>
              <a:rPr lang="en-ID" sz="2000" dirty="0">
                <a:latin typeface="+mj-lt"/>
              </a:rPr>
              <a:t> </a:t>
            </a:r>
            <a:r>
              <a:rPr lang="en-ID" sz="2000" dirty="0" err="1">
                <a:latin typeface="+mj-lt"/>
              </a:rPr>
              <a:t>untuk</a:t>
            </a:r>
            <a:r>
              <a:rPr lang="en-ID" sz="2000" dirty="0">
                <a:latin typeface="+mj-lt"/>
              </a:rPr>
              <a:t> </a:t>
            </a:r>
            <a:r>
              <a:rPr lang="en-ID" sz="2000" dirty="0" err="1">
                <a:latin typeface="+mj-lt"/>
              </a:rPr>
              <a:t>melakukan</a:t>
            </a:r>
            <a:r>
              <a:rPr lang="en-ID" sz="2000" dirty="0">
                <a:latin typeface="+mj-lt"/>
              </a:rPr>
              <a:t> </a:t>
            </a:r>
            <a:r>
              <a:rPr lang="en-ID" sz="2000" dirty="0" err="1">
                <a:latin typeface="+mj-lt"/>
              </a:rPr>
              <a:t>dakwah</a:t>
            </a:r>
            <a:r>
              <a:rPr lang="en-ID" sz="2000" dirty="0">
                <a:latin typeface="+mj-lt"/>
              </a:rPr>
              <a:t> di </a:t>
            </a:r>
            <a:r>
              <a:rPr lang="en-ID" sz="2000" dirty="0" err="1">
                <a:latin typeface="+mj-lt"/>
              </a:rPr>
              <a:t>daerah</a:t>
            </a:r>
            <a:r>
              <a:rPr lang="en-ID" sz="2000" dirty="0">
                <a:latin typeface="+mj-lt"/>
              </a:rPr>
              <a:t> </a:t>
            </a:r>
            <a:r>
              <a:rPr lang="en-ID" sz="2000" dirty="0" err="1">
                <a:latin typeface="+mj-lt"/>
              </a:rPr>
              <a:t>Tuban</a:t>
            </a:r>
            <a:r>
              <a:rPr lang="en-ID" sz="2000" dirty="0">
                <a:latin typeface="+mj-lt"/>
              </a:rPr>
              <a:t>, </a:t>
            </a:r>
            <a:r>
              <a:rPr lang="en-ID" sz="2000" dirty="0" err="1">
                <a:latin typeface="+mj-lt"/>
              </a:rPr>
              <a:t>Jawa</a:t>
            </a:r>
            <a:r>
              <a:rPr lang="en-ID" sz="2000" dirty="0">
                <a:latin typeface="+mj-lt"/>
              </a:rPr>
              <a:t> Timur. </a:t>
            </a:r>
            <a:r>
              <a:rPr lang="en-ID" sz="2000" dirty="0" err="1">
                <a:latin typeface="+mj-lt"/>
              </a:rPr>
              <a:t>Beliau</a:t>
            </a:r>
            <a:r>
              <a:rPr lang="en-ID" sz="2000" dirty="0">
                <a:latin typeface="+mj-lt"/>
              </a:rPr>
              <a:t> </a:t>
            </a:r>
            <a:r>
              <a:rPr lang="en-ID" sz="2000" dirty="0" err="1">
                <a:latin typeface="+mj-lt"/>
              </a:rPr>
              <a:t>kemudian</a:t>
            </a:r>
            <a:r>
              <a:rPr lang="en-ID" sz="2000" dirty="0">
                <a:latin typeface="+mj-lt"/>
              </a:rPr>
              <a:t> </a:t>
            </a:r>
            <a:r>
              <a:rPr lang="en-ID" sz="2000" dirty="0" err="1">
                <a:latin typeface="+mj-lt"/>
              </a:rPr>
              <a:t>mendirikan</a:t>
            </a:r>
            <a:r>
              <a:rPr lang="en-ID" sz="2000" dirty="0">
                <a:latin typeface="+mj-lt"/>
              </a:rPr>
              <a:t> </a:t>
            </a:r>
            <a:r>
              <a:rPr lang="en-ID" sz="2000" dirty="0" err="1">
                <a:latin typeface="+mj-lt"/>
              </a:rPr>
              <a:t>pondok</a:t>
            </a:r>
            <a:r>
              <a:rPr lang="en-ID" sz="2000" dirty="0">
                <a:latin typeface="+mj-lt"/>
              </a:rPr>
              <a:t> </a:t>
            </a:r>
            <a:r>
              <a:rPr lang="en-ID" sz="2000" dirty="0" err="1">
                <a:latin typeface="+mj-lt"/>
              </a:rPr>
              <a:t>pesantren</a:t>
            </a:r>
            <a:r>
              <a:rPr lang="en-ID" sz="2000" dirty="0">
                <a:latin typeface="+mj-lt"/>
              </a:rPr>
              <a:t> </a:t>
            </a:r>
            <a:r>
              <a:rPr lang="en-ID" sz="2000" dirty="0" err="1">
                <a:latin typeface="+mj-lt"/>
              </a:rPr>
              <a:t>sebagai</a:t>
            </a:r>
            <a:r>
              <a:rPr lang="en-ID" sz="2000" dirty="0">
                <a:latin typeface="+mj-lt"/>
              </a:rPr>
              <a:t> </a:t>
            </a:r>
            <a:r>
              <a:rPr lang="en-ID" sz="2000" dirty="0" err="1">
                <a:latin typeface="+mj-lt"/>
              </a:rPr>
              <a:t>pusat</a:t>
            </a:r>
            <a:r>
              <a:rPr lang="en-ID" sz="2000" dirty="0">
                <a:latin typeface="+mj-lt"/>
              </a:rPr>
              <a:t> </a:t>
            </a:r>
            <a:r>
              <a:rPr lang="en-ID" sz="2000" dirty="0" err="1">
                <a:latin typeface="+mj-lt"/>
              </a:rPr>
              <a:t>dakwah</a:t>
            </a:r>
            <a:r>
              <a:rPr lang="en-ID" sz="2000" dirty="0">
                <a:latin typeface="+mj-lt"/>
              </a:rPr>
              <a:t> dan </a:t>
            </a:r>
            <a:r>
              <a:rPr lang="en-ID" sz="2000" dirty="0" err="1">
                <a:latin typeface="+mj-lt"/>
              </a:rPr>
              <a:t>menyebarkan</a:t>
            </a:r>
            <a:r>
              <a:rPr lang="en-ID" sz="2000" dirty="0">
                <a:latin typeface="+mj-lt"/>
              </a:rPr>
              <a:t> agama Islam </a:t>
            </a:r>
            <a:r>
              <a:rPr lang="en-ID" sz="2000" dirty="0" err="1">
                <a:latin typeface="+mj-lt"/>
              </a:rPr>
              <a:t>melalui</a:t>
            </a:r>
            <a:r>
              <a:rPr lang="en-ID" sz="2000" dirty="0">
                <a:latin typeface="+mj-lt"/>
              </a:rPr>
              <a:t> </a:t>
            </a:r>
            <a:r>
              <a:rPr lang="en-ID" sz="2000" dirty="0" err="1">
                <a:latin typeface="+mj-lt"/>
              </a:rPr>
              <a:t>penyesuaian</a:t>
            </a:r>
            <a:r>
              <a:rPr lang="en-ID" sz="2000" dirty="0">
                <a:latin typeface="+mj-lt"/>
              </a:rPr>
              <a:t> </a:t>
            </a:r>
            <a:r>
              <a:rPr lang="en-ID" sz="2000" dirty="0" err="1">
                <a:latin typeface="+mj-lt"/>
              </a:rPr>
              <a:t>adat</a:t>
            </a:r>
            <a:r>
              <a:rPr lang="en-ID" sz="2000" dirty="0">
                <a:latin typeface="+mj-lt"/>
              </a:rPr>
              <a:t> </a:t>
            </a:r>
            <a:r>
              <a:rPr lang="en-ID" sz="2000" dirty="0" err="1">
                <a:latin typeface="+mj-lt"/>
              </a:rPr>
              <a:t>Jawa</a:t>
            </a:r>
            <a:r>
              <a:rPr lang="en-ID" sz="2000" dirty="0">
                <a:latin typeface="+mj-lt"/>
              </a:rPr>
              <a:t>. </a:t>
            </a:r>
            <a:r>
              <a:rPr lang="en-ID" sz="2000" dirty="0" err="1">
                <a:latin typeface="+mj-lt"/>
              </a:rPr>
              <a:t>sementara</a:t>
            </a:r>
            <a:r>
              <a:rPr lang="en-ID" sz="2000" dirty="0">
                <a:latin typeface="+mj-lt"/>
              </a:rPr>
              <a:t> </a:t>
            </a:r>
            <a:r>
              <a:rPr lang="en-ID" sz="2000" dirty="0" err="1">
                <a:latin typeface="+mj-lt"/>
              </a:rPr>
              <a:t>itu</a:t>
            </a:r>
            <a:r>
              <a:rPr lang="en-ID" sz="2000" dirty="0">
                <a:latin typeface="+mj-lt"/>
              </a:rPr>
              <a:t>, murid-murid/</a:t>
            </a:r>
            <a:r>
              <a:rPr lang="en-ID" sz="2000" dirty="0" err="1">
                <a:latin typeface="+mj-lt"/>
              </a:rPr>
              <a:t>santri</a:t>
            </a:r>
            <a:r>
              <a:rPr lang="en-ID" sz="2000" dirty="0">
                <a:latin typeface="+mj-lt"/>
              </a:rPr>
              <a:t> </a:t>
            </a:r>
            <a:r>
              <a:rPr lang="en-ID" sz="2000" dirty="0" err="1">
                <a:latin typeface="+mj-lt"/>
              </a:rPr>
              <a:t>beliau</a:t>
            </a:r>
            <a:r>
              <a:rPr lang="en-ID" sz="2000" dirty="0">
                <a:latin typeface="+mj-lt"/>
              </a:rPr>
              <a:t> </a:t>
            </a:r>
            <a:r>
              <a:rPr lang="en-ID" sz="2000" dirty="0" err="1">
                <a:latin typeface="+mj-lt"/>
              </a:rPr>
              <a:t>berasal</a:t>
            </a:r>
            <a:r>
              <a:rPr lang="en-ID" sz="2000" dirty="0">
                <a:latin typeface="+mj-lt"/>
              </a:rPr>
              <a:t> </a:t>
            </a:r>
            <a:r>
              <a:rPr lang="en-ID" sz="2000" dirty="0" err="1">
                <a:latin typeface="+mj-lt"/>
              </a:rPr>
              <a:t>dari</a:t>
            </a:r>
            <a:r>
              <a:rPr lang="en-ID" sz="2000" dirty="0">
                <a:latin typeface="+mj-lt"/>
              </a:rPr>
              <a:t> </a:t>
            </a:r>
            <a:r>
              <a:rPr lang="en-ID" sz="2000" dirty="0" err="1">
                <a:latin typeface="+mj-lt"/>
              </a:rPr>
              <a:t>berbagai</a:t>
            </a:r>
            <a:r>
              <a:rPr lang="en-ID" sz="2000" dirty="0">
                <a:latin typeface="+mj-lt"/>
              </a:rPr>
              <a:t> </a:t>
            </a:r>
            <a:r>
              <a:rPr lang="en-ID" sz="2000" dirty="0" err="1">
                <a:latin typeface="+mj-lt"/>
              </a:rPr>
              <a:t>penjuru</a:t>
            </a:r>
            <a:r>
              <a:rPr lang="en-ID" sz="2000" dirty="0">
                <a:latin typeface="+mj-lt"/>
              </a:rPr>
              <a:t> Nusantara.</a:t>
            </a:r>
          </a:p>
          <a:p>
            <a:pPr>
              <a:lnSpc>
                <a:spcPct val="150000"/>
              </a:lnSpc>
            </a:pPr>
            <a:endParaRPr lang="en-ID" sz="2000" dirty="0">
              <a:latin typeface="+mj-lt"/>
            </a:endParaRPr>
          </a:p>
          <a:p>
            <a:pPr>
              <a:lnSpc>
                <a:spcPct val="150000"/>
              </a:lnSpc>
            </a:pPr>
            <a:r>
              <a:rPr lang="en-ID" sz="2000" dirty="0">
                <a:latin typeface="+mj-lt"/>
              </a:rPr>
              <a:t>Salah </a:t>
            </a:r>
            <a:r>
              <a:rPr lang="en-ID" sz="2000" dirty="0" err="1">
                <a:latin typeface="+mj-lt"/>
              </a:rPr>
              <a:t>satu</a:t>
            </a:r>
            <a:r>
              <a:rPr lang="en-ID" sz="2000" dirty="0">
                <a:latin typeface="+mj-lt"/>
              </a:rPr>
              <a:t> murid </a:t>
            </a:r>
            <a:r>
              <a:rPr lang="en-ID" sz="2000" dirty="0" err="1">
                <a:latin typeface="+mj-lt"/>
              </a:rPr>
              <a:t>Sunan</a:t>
            </a:r>
            <a:r>
              <a:rPr lang="en-ID" sz="2000" dirty="0">
                <a:latin typeface="+mj-lt"/>
              </a:rPr>
              <a:t> Bonang yang </a:t>
            </a:r>
            <a:r>
              <a:rPr lang="en-ID" sz="2000" dirty="0" err="1">
                <a:latin typeface="+mj-lt"/>
              </a:rPr>
              <a:t>terkenal</a:t>
            </a:r>
            <a:r>
              <a:rPr lang="en-ID" sz="2000" dirty="0">
                <a:latin typeface="+mj-lt"/>
              </a:rPr>
              <a:t> </a:t>
            </a:r>
            <a:r>
              <a:rPr lang="en-ID" sz="2000" dirty="0" err="1">
                <a:latin typeface="+mj-lt"/>
              </a:rPr>
              <a:t>sekaligus</a:t>
            </a:r>
            <a:r>
              <a:rPr lang="en-ID" sz="2000" dirty="0">
                <a:latin typeface="+mj-lt"/>
              </a:rPr>
              <a:t> </a:t>
            </a:r>
            <a:r>
              <a:rPr lang="en-ID" sz="2000" dirty="0" err="1">
                <a:latin typeface="+mj-lt"/>
              </a:rPr>
              <a:t>sahabatnya</a:t>
            </a:r>
            <a:r>
              <a:rPr lang="en-ID" sz="2000" dirty="0">
                <a:latin typeface="+mj-lt"/>
              </a:rPr>
              <a:t> </a:t>
            </a:r>
            <a:r>
              <a:rPr lang="en-ID" sz="2000" dirty="0" err="1">
                <a:latin typeface="+mj-lt"/>
              </a:rPr>
              <a:t>adalah</a:t>
            </a:r>
            <a:r>
              <a:rPr lang="en-ID" sz="2000" dirty="0">
                <a:latin typeface="+mj-lt"/>
              </a:rPr>
              <a:t> </a:t>
            </a:r>
            <a:r>
              <a:rPr lang="en-ID" sz="2000" dirty="0" err="1">
                <a:latin typeface="+mj-lt"/>
              </a:rPr>
              <a:t>Sunan</a:t>
            </a:r>
            <a:r>
              <a:rPr lang="en-ID" sz="2000" dirty="0">
                <a:latin typeface="+mj-lt"/>
              </a:rPr>
              <a:t> </a:t>
            </a:r>
            <a:r>
              <a:rPr lang="en-ID" sz="2000" dirty="0" err="1">
                <a:latin typeface="+mj-lt"/>
              </a:rPr>
              <a:t>Kalijaga</a:t>
            </a:r>
            <a:r>
              <a:rPr lang="en-ID" sz="2000" dirty="0">
                <a:latin typeface="+mj-lt"/>
              </a:rPr>
              <a:t>. </a:t>
            </a:r>
            <a:r>
              <a:rPr lang="en-ID" sz="2000" dirty="0" err="1">
                <a:latin typeface="+mj-lt"/>
              </a:rPr>
              <a:t>Menurut</a:t>
            </a:r>
            <a:r>
              <a:rPr lang="en-ID" sz="2000" dirty="0">
                <a:latin typeface="+mj-lt"/>
              </a:rPr>
              <a:t> </a:t>
            </a:r>
            <a:r>
              <a:rPr lang="en-ID" sz="2000" dirty="0" err="1">
                <a:latin typeface="+mj-lt"/>
              </a:rPr>
              <a:t>beberapa</a:t>
            </a:r>
            <a:r>
              <a:rPr lang="en-ID" sz="2000" dirty="0">
                <a:latin typeface="+mj-lt"/>
              </a:rPr>
              <a:t> </a:t>
            </a:r>
            <a:r>
              <a:rPr lang="en-ID" sz="2000" dirty="0" err="1">
                <a:latin typeface="+mj-lt"/>
              </a:rPr>
              <a:t>sumber</a:t>
            </a:r>
            <a:r>
              <a:rPr lang="en-ID" sz="2000" dirty="0">
                <a:latin typeface="+mj-lt"/>
              </a:rPr>
              <a:t>, </a:t>
            </a:r>
            <a:r>
              <a:rPr lang="en-ID" sz="2000" dirty="0" err="1">
                <a:latin typeface="+mj-lt"/>
              </a:rPr>
              <a:t>Sunan</a:t>
            </a:r>
            <a:r>
              <a:rPr lang="en-ID" sz="2000" dirty="0">
                <a:latin typeface="+mj-lt"/>
              </a:rPr>
              <a:t> Bonang </a:t>
            </a:r>
            <a:r>
              <a:rPr lang="en-ID" sz="2000" dirty="0" err="1">
                <a:latin typeface="+mj-lt"/>
              </a:rPr>
              <a:t>adalah</a:t>
            </a:r>
            <a:r>
              <a:rPr lang="en-ID" sz="2000" dirty="0">
                <a:latin typeface="+mj-lt"/>
              </a:rPr>
              <a:t> </a:t>
            </a:r>
            <a:r>
              <a:rPr lang="en-ID" sz="2000" dirty="0" err="1">
                <a:latin typeface="+mj-lt"/>
              </a:rPr>
              <a:t>penanggung</a:t>
            </a:r>
            <a:r>
              <a:rPr lang="en-ID" sz="2000" dirty="0">
                <a:latin typeface="+mj-lt"/>
              </a:rPr>
              <a:t> </a:t>
            </a:r>
            <a:r>
              <a:rPr lang="en-ID" sz="2000" dirty="0" err="1">
                <a:latin typeface="+mj-lt"/>
              </a:rPr>
              <a:t>jawab</a:t>
            </a:r>
            <a:r>
              <a:rPr lang="en-ID" sz="2000" dirty="0">
                <a:latin typeface="+mj-lt"/>
              </a:rPr>
              <a:t> </a:t>
            </a:r>
            <a:r>
              <a:rPr lang="en-ID" sz="2000" dirty="0" err="1">
                <a:latin typeface="+mj-lt"/>
              </a:rPr>
              <a:t>atas</a:t>
            </a:r>
            <a:r>
              <a:rPr lang="en-ID" sz="2000" dirty="0">
                <a:latin typeface="+mj-lt"/>
              </a:rPr>
              <a:t> </a:t>
            </a:r>
            <a:r>
              <a:rPr lang="en-ID" sz="2000" dirty="0" err="1">
                <a:latin typeface="+mj-lt"/>
              </a:rPr>
              <a:t>penyesuaian</a:t>
            </a:r>
            <a:r>
              <a:rPr lang="en-ID" sz="2000" dirty="0">
                <a:latin typeface="+mj-lt"/>
              </a:rPr>
              <a:t> </a:t>
            </a:r>
            <a:r>
              <a:rPr lang="en-ID" sz="2000" dirty="0" err="1">
                <a:latin typeface="+mj-lt"/>
              </a:rPr>
              <a:t>adat</a:t>
            </a:r>
            <a:r>
              <a:rPr lang="en-ID" sz="2000" dirty="0">
                <a:latin typeface="+mj-lt"/>
              </a:rPr>
              <a:t> </a:t>
            </a:r>
            <a:r>
              <a:rPr lang="en-ID" sz="2000" dirty="0" err="1">
                <a:latin typeface="+mj-lt"/>
              </a:rPr>
              <a:t>Jawa</a:t>
            </a:r>
            <a:r>
              <a:rPr lang="en-ID" sz="2000" dirty="0">
                <a:latin typeface="+mj-lt"/>
              </a:rPr>
              <a:t> </a:t>
            </a:r>
            <a:r>
              <a:rPr lang="en-ID" sz="2000" dirty="0" err="1">
                <a:latin typeface="+mj-lt"/>
              </a:rPr>
              <a:t>ke</a:t>
            </a:r>
            <a:r>
              <a:rPr lang="en-ID" sz="2000" dirty="0">
                <a:latin typeface="+mj-lt"/>
              </a:rPr>
              <a:t> Islam yang </a:t>
            </a:r>
            <a:r>
              <a:rPr lang="en-ID" sz="2000" dirty="0" err="1">
                <a:latin typeface="+mj-lt"/>
              </a:rPr>
              <a:t>dilakukan</a:t>
            </a:r>
            <a:r>
              <a:rPr lang="en-ID" sz="2000" dirty="0">
                <a:latin typeface="+mj-lt"/>
              </a:rPr>
              <a:t> oleh </a:t>
            </a:r>
            <a:r>
              <a:rPr lang="en-ID" sz="2000" dirty="0" err="1">
                <a:latin typeface="+mj-lt"/>
              </a:rPr>
              <a:t>Sunan</a:t>
            </a:r>
            <a:r>
              <a:rPr lang="en-ID" sz="2000" dirty="0">
                <a:latin typeface="+mj-lt"/>
              </a:rPr>
              <a:t> </a:t>
            </a:r>
            <a:r>
              <a:rPr lang="en-ID" sz="2000" dirty="0" err="1">
                <a:latin typeface="+mj-lt"/>
              </a:rPr>
              <a:t>Kalijaga</a:t>
            </a:r>
            <a:r>
              <a:rPr lang="en-ID" sz="2000" dirty="0">
                <a:latin typeface="+mj-lt"/>
              </a:rPr>
              <a:t>. </a:t>
            </a:r>
          </a:p>
          <a:p>
            <a:pPr>
              <a:lnSpc>
                <a:spcPct val="150000"/>
              </a:lnSpc>
            </a:pPr>
            <a:endParaRPr lang="en-ID" sz="2000" dirty="0">
              <a:latin typeface="+mj-lt"/>
            </a:endParaRPr>
          </a:p>
        </p:txBody>
      </p:sp>
      <p:pic>
        <p:nvPicPr>
          <p:cNvPr id="37" name="Graphic 36" descr="Back outline">
            <a:hlinkClick r:id="rId11" action="ppaction://hlinksldjump"/>
            <a:extLst>
              <a:ext uri="{FF2B5EF4-FFF2-40B4-BE49-F238E27FC236}">
                <a16:creationId xmlns:a16="http://schemas.microsoft.com/office/drawing/2014/main" id="{463BF5E4-5DFC-3DA9-EBD0-5C5E2BE096F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304343" y="5518443"/>
            <a:ext cx="925782" cy="925782"/>
          </a:xfrm>
          <a:prstGeom prst="rect">
            <a:avLst/>
          </a:prstGeom>
        </p:spPr>
      </p:pic>
    </p:spTree>
    <p:custDataLst>
      <p:tags r:id="rId1"/>
    </p:custDataLst>
    <p:extLst>
      <p:ext uri="{BB962C8B-B14F-4D97-AF65-F5344CB8AC3E}">
        <p14:creationId xmlns:p14="http://schemas.microsoft.com/office/powerpoint/2010/main" val="175299759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F9C6D75-4D47-21EE-74DC-7788FBEEEA28}"/>
              </a:ext>
            </a:extLst>
          </p:cNvPr>
          <p:cNvSpPr/>
          <p:nvPr/>
        </p:nvSpPr>
        <p:spPr>
          <a:xfrm>
            <a:off x="-22747" y="-265021"/>
            <a:ext cx="12237493" cy="1132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5" name="Rectangle 4">
            <a:extLst>
              <a:ext uri="{FF2B5EF4-FFF2-40B4-BE49-F238E27FC236}">
                <a16:creationId xmlns:a16="http://schemas.microsoft.com/office/drawing/2014/main" id="{744BC42B-6790-E943-5269-CB1AC554A73F}"/>
              </a:ext>
            </a:extLst>
          </p:cNvPr>
          <p:cNvSpPr/>
          <p:nvPr/>
        </p:nvSpPr>
        <p:spPr>
          <a:xfrm>
            <a:off x="-45495" y="6005014"/>
            <a:ext cx="12237493" cy="8529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TextBox 6">
            <a:extLst>
              <a:ext uri="{FF2B5EF4-FFF2-40B4-BE49-F238E27FC236}">
                <a16:creationId xmlns:a16="http://schemas.microsoft.com/office/drawing/2014/main" id="{A827D6B6-0A51-47C6-422E-27EDC1A479D9}"/>
              </a:ext>
            </a:extLst>
          </p:cNvPr>
          <p:cNvSpPr txBox="1"/>
          <p:nvPr/>
        </p:nvSpPr>
        <p:spPr>
          <a:xfrm flipH="1">
            <a:off x="8360331" y="6169896"/>
            <a:ext cx="3234523" cy="523220"/>
          </a:xfrm>
          <a:prstGeom prst="rect">
            <a:avLst/>
          </a:prstGeom>
          <a:noFill/>
        </p:spPr>
        <p:txBody>
          <a:bodyPr wrap="square" rtlCol="0">
            <a:spAutoFit/>
          </a:bodyPr>
          <a:lstStyle/>
          <a:p>
            <a:r>
              <a:rPr lang="en-US" sz="2800" dirty="0">
                <a:solidFill>
                  <a:schemeClr val="bg2"/>
                </a:solidFill>
              </a:rPr>
              <a:t> KELAS VIII SMP/MTs</a:t>
            </a:r>
            <a:endParaRPr lang="en-ID" sz="2800" dirty="0">
              <a:solidFill>
                <a:schemeClr val="bg2"/>
              </a:solidFill>
            </a:endParaRPr>
          </a:p>
        </p:txBody>
      </p:sp>
      <p:pic>
        <p:nvPicPr>
          <p:cNvPr id="22" name="Graphic 21" descr="Hamburger Menu Icon with solid fill">
            <a:hlinkClick r:id="rId4" action="ppaction://hlinksldjump"/>
            <a:extLst>
              <a:ext uri="{FF2B5EF4-FFF2-40B4-BE49-F238E27FC236}">
                <a16:creationId xmlns:a16="http://schemas.microsoft.com/office/drawing/2014/main" id="{25DD70C1-4E4E-A0DC-3F71-AD434965EE7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15172" y="73183"/>
            <a:ext cx="1663345" cy="852985"/>
          </a:xfrm>
          <a:prstGeom prst="rect">
            <a:avLst/>
          </a:prstGeom>
        </p:spPr>
      </p:pic>
      <p:pic>
        <p:nvPicPr>
          <p:cNvPr id="24" name="Graphic 23" descr="Information with solid fill">
            <a:hlinkClick r:id="rId7" action="ppaction://hlinksldjump"/>
            <a:extLst>
              <a:ext uri="{FF2B5EF4-FFF2-40B4-BE49-F238E27FC236}">
                <a16:creationId xmlns:a16="http://schemas.microsoft.com/office/drawing/2014/main" id="{3C2D195B-CBFA-CBC3-1086-7A5E1603688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314774" y="219595"/>
            <a:ext cx="560159" cy="560159"/>
          </a:xfrm>
          <a:prstGeom prst="rect">
            <a:avLst/>
          </a:prstGeom>
        </p:spPr>
      </p:pic>
      <p:sp>
        <p:nvSpPr>
          <p:cNvPr id="3" name="Rectangle: Rounded Corners 2">
            <a:extLst>
              <a:ext uri="{FF2B5EF4-FFF2-40B4-BE49-F238E27FC236}">
                <a16:creationId xmlns:a16="http://schemas.microsoft.com/office/drawing/2014/main" id="{D084E188-7A68-330F-09AD-774ED8E06D75}"/>
              </a:ext>
            </a:extLst>
          </p:cNvPr>
          <p:cNvSpPr>
            <a:spLocks noGrp="1" noRot="1" noMove="1" noResize="1" noEditPoints="1" noAdjustHandles="1" noChangeArrowheads="1" noChangeShapeType="1"/>
          </p:cNvSpPr>
          <p:nvPr/>
        </p:nvSpPr>
        <p:spPr>
          <a:xfrm>
            <a:off x="948645" y="162010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dirty="0">
              <a:latin typeface="Comic Sans MS" panose="030F0702030302020204" pitchFamily="66" charset="0"/>
            </a:endParaRPr>
          </a:p>
        </p:txBody>
      </p:sp>
      <p:sp>
        <p:nvSpPr>
          <p:cNvPr id="6" name="TextBox 5">
            <a:extLst>
              <a:ext uri="{FF2B5EF4-FFF2-40B4-BE49-F238E27FC236}">
                <a16:creationId xmlns:a16="http://schemas.microsoft.com/office/drawing/2014/main" id="{08F48FD7-ADE5-F2C4-E773-2D84E2DC823C}"/>
              </a:ext>
            </a:extLst>
          </p:cNvPr>
          <p:cNvSpPr txBox="1"/>
          <p:nvPr/>
        </p:nvSpPr>
        <p:spPr>
          <a:xfrm flipH="1">
            <a:off x="892891" y="1739762"/>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Gresik</a:t>
            </a:r>
          </a:p>
        </p:txBody>
      </p:sp>
      <p:sp>
        <p:nvSpPr>
          <p:cNvPr id="12" name="Rectangle: Rounded Corners 11">
            <a:extLst>
              <a:ext uri="{FF2B5EF4-FFF2-40B4-BE49-F238E27FC236}">
                <a16:creationId xmlns:a16="http://schemas.microsoft.com/office/drawing/2014/main" id="{ADF60AA2-B683-D1EF-E373-04CCEC379C98}"/>
              </a:ext>
            </a:extLst>
          </p:cNvPr>
          <p:cNvSpPr>
            <a:spLocks noGrp="1" noRot="1" noMove="1" noResize="1" noEditPoints="1" noAdjustHandles="1" noChangeArrowheads="1" noChangeShapeType="1"/>
          </p:cNvSpPr>
          <p:nvPr/>
        </p:nvSpPr>
        <p:spPr>
          <a:xfrm>
            <a:off x="948645" y="2774887"/>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3" name="Rectangle: Rounded Corners 12">
            <a:extLst>
              <a:ext uri="{FF2B5EF4-FFF2-40B4-BE49-F238E27FC236}">
                <a16:creationId xmlns:a16="http://schemas.microsoft.com/office/drawing/2014/main" id="{E1D8E5E0-22F2-3EF0-7D37-3D178D4CFD47}"/>
              </a:ext>
            </a:extLst>
          </p:cNvPr>
          <p:cNvSpPr>
            <a:spLocks noGrp="1" noRot="1" noMove="1" noResize="1" noEditPoints="1" noAdjustHandles="1" noChangeArrowheads="1" noChangeShapeType="1"/>
          </p:cNvSpPr>
          <p:nvPr/>
        </p:nvSpPr>
        <p:spPr>
          <a:xfrm>
            <a:off x="948645" y="411206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4" name="Rectangle: Rounded Corners 13">
            <a:extLst>
              <a:ext uri="{FF2B5EF4-FFF2-40B4-BE49-F238E27FC236}">
                <a16:creationId xmlns:a16="http://schemas.microsoft.com/office/drawing/2014/main" id="{E52E7348-FF1B-ECD5-0E92-C63E1FE2E77F}"/>
              </a:ext>
            </a:extLst>
          </p:cNvPr>
          <p:cNvSpPr>
            <a:spLocks noGrp="1" noRot="1" noMove="1" noResize="1" noEditPoints="1" noAdjustHandles="1" noChangeArrowheads="1" noChangeShapeType="1"/>
          </p:cNvSpPr>
          <p:nvPr/>
        </p:nvSpPr>
        <p:spPr>
          <a:xfrm>
            <a:off x="4700194" y="4116851"/>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5" name="Rectangle: Rounded Corners 14">
            <a:extLst>
              <a:ext uri="{FF2B5EF4-FFF2-40B4-BE49-F238E27FC236}">
                <a16:creationId xmlns:a16="http://schemas.microsoft.com/office/drawing/2014/main" id="{107F867D-4754-0808-2DC7-ED41D00AD23D}"/>
              </a:ext>
            </a:extLst>
          </p:cNvPr>
          <p:cNvSpPr>
            <a:spLocks noGrp="1" noRot="1" noMove="1" noResize="1" noEditPoints="1" noAdjustHandles="1" noChangeArrowheads="1" noChangeShapeType="1"/>
          </p:cNvSpPr>
          <p:nvPr/>
        </p:nvSpPr>
        <p:spPr>
          <a:xfrm>
            <a:off x="4700193" y="272478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6" name="Rectangle: Rounded Corners 15">
            <a:extLst>
              <a:ext uri="{FF2B5EF4-FFF2-40B4-BE49-F238E27FC236}">
                <a16:creationId xmlns:a16="http://schemas.microsoft.com/office/drawing/2014/main" id="{619EE102-13FB-2EBC-48CE-6280DDC26D07}"/>
              </a:ext>
            </a:extLst>
          </p:cNvPr>
          <p:cNvSpPr>
            <a:spLocks noGrp="1" noRot="1" noMove="1" noResize="1" noEditPoints="1" noAdjustHandles="1" noChangeArrowheads="1" noChangeShapeType="1"/>
          </p:cNvSpPr>
          <p:nvPr/>
        </p:nvSpPr>
        <p:spPr>
          <a:xfrm>
            <a:off x="4723522" y="1577428"/>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7" name="Rectangle: Rounded Corners 16">
            <a:extLst>
              <a:ext uri="{FF2B5EF4-FFF2-40B4-BE49-F238E27FC236}">
                <a16:creationId xmlns:a16="http://schemas.microsoft.com/office/drawing/2014/main" id="{59D17ACC-266F-9DDB-EC45-5247415A04FD}"/>
              </a:ext>
            </a:extLst>
          </p:cNvPr>
          <p:cNvSpPr>
            <a:spLocks noGrp="1" noRot="1" noMove="1" noResize="1" noEditPoints="1" noAdjustHandles="1" noChangeArrowheads="1" noChangeShapeType="1"/>
          </p:cNvSpPr>
          <p:nvPr/>
        </p:nvSpPr>
        <p:spPr>
          <a:xfrm>
            <a:off x="8507495" y="4112060"/>
            <a:ext cx="2371245"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dirty="0">
              <a:latin typeface="Comic Sans MS" panose="030F0702030302020204" pitchFamily="66" charset="0"/>
            </a:endParaRPr>
          </a:p>
        </p:txBody>
      </p:sp>
      <p:sp>
        <p:nvSpPr>
          <p:cNvPr id="18" name="Rectangle: Rounded Corners 17">
            <a:extLst>
              <a:ext uri="{FF2B5EF4-FFF2-40B4-BE49-F238E27FC236}">
                <a16:creationId xmlns:a16="http://schemas.microsoft.com/office/drawing/2014/main" id="{52B3A319-87F0-2FB5-733D-2CCF5C570297}"/>
              </a:ext>
            </a:extLst>
          </p:cNvPr>
          <p:cNvSpPr>
            <a:spLocks noGrp="1" noRot="1" noMove="1" noResize="1" noEditPoints="1" noAdjustHandles="1" noChangeArrowheads="1" noChangeShapeType="1"/>
          </p:cNvSpPr>
          <p:nvPr/>
        </p:nvSpPr>
        <p:spPr>
          <a:xfrm>
            <a:off x="8507495" y="274594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21" name="Rectangle: Rounded Corners 20">
            <a:extLst>
              <a:ext uri="{FF2B5EF4-FFF2-40B4-BE49-F238E27FC236}">
                <a16:creationId xmlns:a16="http://schemas.microsoft.com/office/drawing/2014/main" id="{797D3610-C6DF-002C-8857-011144C72FE5}"/>
              </a:ext>
            </a:extLst>
          </p:cNvPr>
          <p:cNvSpPr>
            <a:spLocks noGrp="1" noRot="1" noMove="1" noResize="1" noEditPoints="1" noAdjustHandles="1" noChangeArrowheads="1" noChangeShapeType="1"/>
          </p:cNvSpPr>
          <p:nvPr/>
        </p:nvSpPr>
        <p:spPr>
          <a:xfrm>
            <a:off x="8507497" y="162010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23" name="TextBox 22">
            <a:extLst>
              <a:ext uri="{FF2B5EF4-FFF2-40B4-BE49-F238E27FC236}">
                <a16:creationId xmlns:a16="http://schemas.microsoft.com/office/drawing/2014/main" id="{0A5102C3-9D1A-D672-04C3-4675BCA81A6B}"/>
              </a:ext>
            </a:extLst>
          </p:cNvPr>
          <p:cNvSpPr txBox="1">
            <a:spLocks noGrp="1" noRot="1" noMove="1" noResize="1" noEditPoints="1" noAdjustHandles="1" noChangeArrowheads="1" noChangeShapeType="1"/>
          </p:cNvSpPr>
          <p:nvPr/>
        </p:nvSpPr>
        <p:spPr>
          <a:xfrm flipH="1">
            <a:off x="4625127" y="4214726"/>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Muria</a:t>
            </a:r>
            <a:endParaRPr lang="en-US" sz="2100" dirty="0">
              <a:latin typeface="Comic Sans MS" panose="030F0702030302020204" pitchFamily="66" charset="0"/>
            </a:endParaRPr>
          </a:p>
        </p:txBody>
      </p:sp>
      <p:sp>
        <p:nvSpPr>
          <p:cNvPr id="25" name="TextBox 24">
            <a:extLst>
              <a:ext uri="{FF2B5EF4-FFF2-40B4-BE49-F238E27FC236}">
                <a16:creationId xmlns:a16="http://schemas.microsoft.com/office/drawing/2014/main" id="{7AE47ADD-6C2B-0BFB-E3CE-C74F9F6BDE2D}"/>
              </a:ext>
            </a:extLst>
          </p:cNvPr>
          <p:cNvSpPr txBox="1"/>
          <p:nvPr/>
        </p:nvSpPr>
        <p:spPr>
          <a:xfrm flipH="1">
            <a:off x="891779" y="4214726"/>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Kalijaga</a:t>
            </a:r>
            <a:endParaRPr lang="en-US" sz="2100" dirty="0">
              <a:latin typeface="Comic Sans MS" panose="030F0702030302020204" pitchFamily="66" charset="0"/>
            </a:endParaRPr>
          </a:p>
        </p:txBody>
      </p:sp>
      <p:sp>
        <p:nvSpPr>
          <p:cNvPr id="26" name="TextBox 25">
            <a:extLst>
              <a:ext uri="{FF2B5EF4-FFF2-40B4-BE49-F238E27FC236}">
                <a16:creationId xmlns:a16="http://schemas.microsoft.com/office/drawing/2014/main" id="{6EA8A163-E78C-87B3-BF92-CBFCCC47DE72}"/>
              </a:ext>
            </a:extLst>
          </p:cNvPr>
          <p:cNvSpPr txBox="1">
            <a:spLocks noGrp="1" noRot="1" noMove="1" noResize="1" noEditPoints="1" noAdjustHandles="1" noChangeArrowheads="1" noChangeShapeType="1"/>
          </p:cNvSpPr>
          <p:nvPr/>
        </p:nvSpPr>
        <p:spPr>
          <a:xfrm flipH="1">
            <a:off x="8488181" y="2842225"/>
            <a:ext cx="2334413"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Giri</a:t>
            </a:r>
            <a:endParaRPr lang="en-US" sz="2100" dirty="0">
              <a:latin typeface="Comic Sans MS" panose="030F0702030302020204" pitchFamily="66" charset="0"/>
            </a:endParaRPr>
          </a:p>
        </p:txBody>
      </p:sp>
      <p:sp>
        <p:nvSpPr>
          <p:cNvPr id="27" name="TextBox 26">
            <a:extLst>
              <a:ext uri="{FF2B5EF4-FFF2-40B4-BE49-F238E27FC236}">
                <a16:creationId xmlns:a16="http://schemas.microsoft.com/office/drawing/2014/main" id="{3DA5D0E1-2CBB-0DB7-5DF5-DC349E6FC70C}"/>
              </a:ext>
            </a:extLst>
          </p:cNvPr>
          <p:cNvSpPr txBox="1">
            <a:spLocks noGrp="1" noRot="1" noMove="1" noResize="1" noEditPoints="1" noAdjustHandles="1" noChangeArrowheads="1" noChangeShapeType="1"/>
          </p:cNvSpPr>
          <p:nvPr/>
        </p:nvSpPr>
        <p:spPr>
          <a:xfrm flipH="1">
            <a:off x="4625127" y="2827446"/>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Kudus</a:t>
            </a:r>
          </a:p>
        </p:txBody>
      </p:sp>
      <p:sp>
        <p:nvSpPr>
          <p:cNvPr id="28" name="TextBox 27">
            <a:extLst>
              <a:ext uri="{FF2B5EF4-FFF2-40B4-BE49-F238E27FC236}">
                <a16:creationId xmlns:a16="http://schemas.microsoft.com/office/drawing/2014/main" id="{15AE7240-2F0E-6F17-8AAC-FD5117169188}"/>
              </a:ext>
            </a:extLst>
          </p:cNvPr>
          <p:cNvSpPr txBox="1">
            <a:spLocks noGrp="1" noRot="1" noMove="1" noResize="1" noEditPoints="1" noAdjustHandles="1" noChangeArrowheads="1" noChangeShapeType="1"/>
          </p:cNvSpPr>
          <p:nvPr/>
        </p:nvSpPr>
        <p:spPr>
          <a:xfrm flipH="1">
            <a:off x="8466112" y="1722766"/>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Bonang</a:t>
            </a:r>
          </a:p>
        </p:txBody>
      </p:sp>
      <p:sp>
        <p:nvSpPr>
          <p:cNvPr id="29" name="TextBox 28">
            <a:extLst>
              <a:ext uri="{FF2B5EF4-FFF2-40B4-BE49-F238E27FC236}">
                <a16:creationId xmlns:a16="http://schemas.microsoft.com/office/drawing/2014/main" id="{91E34471-3A86-27C3-3E9F-477ED08626D5}"/>
              </a:ext>
            </a:extLst>
          </p:cNvPr>
          <p:cNvSpPr txBox="1">
            <a:spLocks noGrp="1" noRot="1" noMove="1" noResize="1" noEditPoints="1" noAdjustHandles="1" noChangeArrowheads="1" noChangeShapeType="1"/>
          </p:cNvSpPr>
          <p:nvPr/>
        </p:nvSpPr>
        <p:spPr>
          <a:xfrm flipH="1">
            <a:off x="915103" y="2842225"/>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Drajat</a:t>
            </a:r>
            <a:endParaRPr lang="en-US" sz="2100" dirty="0">
              <a:latin typeface="Comic Sans MS" panose="030F0702030302020204" pitchFamily="66" charset="0"/>
            </a:endParaRPr>
          </a:p>
        </p:txBody>
      </p:sp>
      <p:sp>
        <p:nvSpPr>
          <p:cNvPr id="30" name="TextBox 29">
            <a:extLst>
              <a:ext uri="{FF2B5EF4-FFF2-40B4-BE49-F238E27FC236}">
                <a16:creationId xmlns:a16="http://schemas.microsoft.com/office/drawing/2014/main" id="{6E2AD5CB-81E1-FD8A-A328-2E912BA18F9E}"/>
              </a:ext>
            </a:extLst>
          </p:cNvPr>
          <p:cNvSpPr txBox="1">
            <a:spLocks noGrp="1" noRot="1" noMove="1" noResize="1" noEditPoints="1" noAdjustHandles="1" noChangeArrowheads="1" noChangeShapeType="1"/>
          </p:cNvSpPr>
          <p:nvPr/>
        </p:nvSpPr>
        <p:spPr>
          <a:xfrm flipH="1">
            <a:off x="4644439" y="1711550"/>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Ampel</a:t>
            </a:r>
            <a:endParaRPr lang="en-US" sz="2100" dirty="0">
              <a:latin typeface="Comic Sans MS" panose="030F0702030302020204" pitchFamily="66" charset="0"/>
            </a:endParaRPr>
          </a:p>
        </p:txBody>
      </p:sp>
      <p:sp>
        <p:nvSpPr>
          <p:cNvPr id="31" name="TextBox 30">
            <a:extLst>
              <a:ext uri="{FF2B5EF4-FFF2-40B4-BE49-F238E27FC236}">
                <a16:creationId xmlns:a16="http://schemas.microsoft.com/office/drawing/2014/main" id="{C1981B82-1E55-2401-BC4D-7D2C984F7EDA}"/>
              </a:ext>
            </a:extLst>
          </p:cNvPr>
          <p:cNvSpPr txBox="1">
            <a:spLocks noGrp="1" noRot="1" noMove="1" noResize="1" noEditPoints="1" noAdjustHandles="1" noChangeArrowheads="1" noChangeShapeType="1"/>
          </p:cNvSpPr>
          <p:nvPr/>
        </p:nvSpPr>
        <p:spPr>
          <a:xfrm flipH="1">
            <a:off x="8488181" y="4183499"/>
            <a:ext cx="2371245" cy="400110"/>
          </a:xfrm>
          <a:prstGeom prst="rect">
            <a:avLst/>
          </a:prstGeom>
          <a:noFill/>
        </p:spPr>
        <p:txBody>
          <a:bodyPr wrap="square" rtlCol="0">
            <a:spAutoFit/>
          </a:bodyPr>
          <a:lstStyle/>
          <a:p>
            <a:pPr algn="ctr"/>
            <a:r>
              <a:rPr lang="en-US" sz="2000" dirty="0" err="1">
                <a:latin typeface="Comic Sans MS" panose="030F0702030302020204" pitchFamily="66" charset="0"/>
              </a:rPr>
              <a:t>Sunan</a:t>
            </a:r>
            <a:r>
              <a:rPr lang="en-US" sz="2000" dirty="0">
                <a:latin typeface="Comic Sans MS" panose="030F0702030302020204" pitchFamily="66" charset="0"/>
              </a:rPr>
              <a:t> Gunung </a:t>
            </a:r>
            <a:r>
              <a:rPr lang="en-US" sz="2000" dirty="0" err="1">
                <a:latin typeface="Comic Sans MS" panose="030F0702030302020204" pitchFamily="66" charset="0"/>
              </a:rPr>
              <a:t>Jati</a:t>
            </a:r>
            <a:endParaRPr lang="en-US" sz="2000" dirty="0">
              <a:latin typeface="Comic Sans MS" panose="030F0702030302020204" pitchFamily="66" charset="0"/>
            </a:endParaRPr>
          </a:p>
        </p:txBody>
      </p:sp>
      <p:sp>
        <p:nvSpPr>
          <p:cNvPr id="9" name="Rectangle: Rounded Corners 8">
            <a:hlinkClick r:id="rId10" action="ppaction://hlinksldjump"/>
            <a:extLst>
              <a:ext uri="{FF2B5EF4-FFF2-40B4-BE49-F238E27FC236}">
                <a16:creationId xmlns:a16="http://schemas.microsoft.com/office/drawing/2014/main" id="{2D0770C3-CA62-265F-C6E0-45658250DBE1}"/>
              </a:ext>
            </a:extLst>
          </p:cNvPr>
          <p:cNvSpPr>
            <a:spLocks noGrp="1" noRot="1" noMove="1" noResize="1" noEditPoints="1" noAdjustHandles="1" noChangeArrowheads="1" noChangeShapeType="1"/>
          </p:cNvSpPr>
          <p:nvPr/>
        </p:nvSpPr>
        <p:spPr>
          <a:xfrm>
            <a:off x="-695500" y="-542500"/>
            <a:ext cx="13203123" cy="7642746"/>
          </a:xfrm>
          <a:prstGeom prst="roundRect">
            <a:avLst/>
          </a:prstGeom>
          <a:solidFill>
            <a:schemeClr val="tx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0" name="Rectangle: Rounded Corners 9">
            <a:extLst>
              <a:ext uri="{FF2B5EF4-FFF2-40B4-BE49-F238E27FC236}">
                <a16:creationId xmlns:a16="http://schemas.microsoft.com/office/drawing/2014/main" id="{C25EBA8A-8146-5D5A-0462-5296727BCEEA}"/>
              </a:ext>
            </a:extLst>
          </p:cNvPr>
          <p:cNvSpPr>
            <a:spLocks noGrp="1" noRot="1" noMove="1" noResize="1" noEditPoints="1" noAdjustHandles="1" noChangeArrowheads="1" noChangeShapeType="1"/>
          </p:cNvSpPr>
          <p:nvPr/>
        </p:nvSpPr>
        <p:spPr>
          <a:xfrm>
            <a:off x="595938" y="238644"/>
            <a:ext cx="10954626" cy="6337044"/>
          </a:xfrm>
          <a:prstGeom prst="roundRect">
            <a:avLst/>
          </a:prstGeom>
          <a:solidFill>
            <a:schemeClr val="bg2">
              <a:lumMod val="90000"/>
              <a:alpha val="9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dirty="0">
              <a:latin typeface="Comic Sans MS" panose="030F0702030302020204" pitchFamily="66" charset="0"/>
            </a:endParaRPr>
          </a:p>
        </p:txBody>
      </p:sp>
      <p:sp>
        <p:nvSpPr>
          <p:cNvPr id="20" name="TextBox 19">
            <a:extLst>
              <a:ext uri="{FF2B5EF4-FFF2-40B4-BE49-F238E27FC236}">
                <a16:creationId xmlns:a16="http://schemas.microsoft.com/office/drawing/2014/main" id="{37DEC57B-41C1-BC1C-A012-1AFCE26841FB}"/>
              </a:ext>
            </a:extLst>
          </p:cNvPr>
          <p:cNvSpPr txBox="1"/>
          <p:nvPr/>
        </p:nvSpPr>
        <p:spPr>
          <a:xfrm>
            <a:off x="3705238" y="452245"/>
            <a:ext cx="5765483" cy="415498"/>
          </a:xfrm>
          <a:prstGeom prst="rect">
            <a:avLst/>
          </a:prstGeom>
          <a:noFill/>
        </p:spPr>
        <p:txBody>
          <a:bodyPr wrap="square" rtlCol="0">
            <a:spAutoFit/>
          </a:bodyPr>
          <a:lstStyle/>
          <a:p>
            <a:r>
              <a:rPr lang="en-ID" sz="2100" dirty="0">
                <a:latin typeface="Comic Sans MS" panose="030F0702030302020204" pitchFamily="66" charset="0"/>
              </a:rPr>
              <a:t>CARA DAKWAH SUNAN BONANG</a:t>
            </a:r>
          </a:p>
        </p:txBody>
      </p:sp>
      <p:sp>
        <p:nvSpPr>
          <p:cNvPr id="32" name="TextBox 31">
            <a:extLst>
              <a:ext uri="{FF2B5EF4-FFF2-40B4-BE49-F238E27FC236}">
                <a16:creationId xmlns:a16="http://schemas.microsoft.com/office/drawing/2014/main" id="{F5100D74-EC4B-6DB0-DE03-BE40AFC8B569}"/>
              </a:ext>
            </a:extLst>
          </p:cNvPr>
          <p:cNvSpPr txBox="1"/>
          <p:nvPr/>
        </p:nvSpPr>
        <p:spPr>
          <a:xfrm>
            <a:off x="827575" y="867743"/>
            <a:ext cx="10399671" cy="4619854"/>
          </a:xfrm>
          <a:prstGeom prst="rect">
            <a:avLst/>
          </a:prstGeom>
          <a:noFill/>
        </p:spPr>
        <p:txBody>
          <a:bodyPr wrap="square" rtlCol="0">
            <a:spAutoFit/>
          </a:bodyPr>
          <a:lstStyle/>
          <a:p>
            <a:pPr>
              <a:lnSpc>
                <a:spcPct val="150000"/>
              </a:lnSpc>
            </a:pPr>
            <a:r>
              <a:rPr lang="en-ID" dirty="0">
                <a:latin typeface="+mj-lt"/>
              </a:rPr>
              <a:t>Salah </a:t>
            </a:r>
            <a:r>
              <a:rPr lang="en-ID" dirty="0" err="1">
                <a:latin typeface="+mj-lt"/>
              </a:rPr>
              <a:t>satu</a:t>
            </a:r>
            <a:r>
              <a:rPr lang="en-ID" dirty="0">
                <a:latin typeface="+mj-lt"/>
              </a:rPr>
              <a:t> </a:t>
            </a:r>
            <a:r>
              <a:rPr lang="en-ID" dirty="0" err="1">
                <a:latin typeface="+mj-lt"/>
              </a:rPr>
              <a:t>metode</a:t>
            </a:r>
            <a:r>
              <a:rPr lang="en-ID" dirty="0">
                <a:latin typeface="+mj-lt"/>
              </a:rPr>
              <a:t> </a:t>
            </a:r>
            <a:r>
              <a:rPr lang="en-ID" dirty="0" err="1">
                <a:latin typeface="+mj-lt"/>
              </a:rPr>
              <a:t>dakwah</a:t>
            </a:r>
            <a:r>
              <a:rPr lang="en-ID" dirty="0">
                <a:latin typeface="+mj-lt"/>
              </a:rPr>
              <a:t> yang </a:t>
            </a:r>
            <a:r>
              <a:rPr lang="en-ID" dirty="0" err="1">
                <a:latin typeface="+mj-lt"/>
              </a:rPr>
              <a:t>digunakan</a:t>
            </a:r>
            <a:r>
              <a:rPr lang="en-ID" dirty="0">
                <a:latin typeface="+mj-lt"/>
              </a:rPr>
              <a:t> </a:t>
            </a:r>
            <a:r>
              <a:rPr lang="en-ID" dirty="0" err="1">
                <a:latin typeface="+mj-lt"/>
              </a:rPr>
              <a:t>Sunan</a:t>
            </a:r>
            <a:r>
              <a:rPr lang="en-ID" dirty="0">
                <a:latin typeface="+mj-lt"/>
              </a:rPr>
              <a:t> Bonang </a:t>
            </a:r>
            <a:r>
              <a:rPr lang="en-ID" dirty="0" err="1">
                <a:latin typeface="+mj-lt"/>
              </a:rPr>
              <a:t>adalah</a:t>
            </a:r>
            <a:r>
              <a:rPr lang="en-ID" dirty="0">
                <a:latin typeface="+mj-lt"/>
              </a:rPr>
              <a:t> </a:t>
            </a:r>
            <a:r>
              <a:rPr lang="en-ID" dirty="0" err="1">
                <a:latin typeface="+mj-lt"/>
              </a:rPr>
              <a:t>dengan</a:t>
            </a:r>
            <a:r>
              <a:rPr lang="en-ID" dirty="0">
                <a:latin typeface="+mj-lt"/>
              </a:rPr>
              <a:t> </a:t>
            </a:r>
            <a:r>
              <a:rPr lang="en-ID" dirty="0" err="1">
                <a:latin typeface="+mj-lt"/>
              </a:rPr>
              <a:t>menggunakan</a:t>
            </a:r>
            <a:r>
              <a:rPr lang="en-ID" dirty="0">
                <a:latin typeface="+mj-lt"/>
              </a:rPr>
              <a:t> </a:t>
            </a:r>
            <a:r>
              <a:rPr lang="en-ID" dirty="0" err="1">
                <a:latin typeface="+mj-lt"/>
              </a:rPr>
              <a:t>kebudayaan</a:t>
            </a:r>
            <a:r>
              <a:rPr lang="en-ID" dirty="0">
                <a:latin typeface="+mj-lt"/>
              </a:rPr>
              <a:t> </a:t>
            </a:r>
            <a:r>
              <a:rPr lang="en-ID" dirty="0" err="1">
                <a:latin typeface="+mj-lt"/>
              </a:rPr>
              <a:t>Jawa</a:t>
            </a:r>
            <a:r>
              <a:rPr lang="en-ID" dirty="0">
                <a:latin typeface="+mj-lt"/>
              </a:rPr>
              <a:t> yang </a:t>
            </a:r>
            <a:r>
              <a:rPr lang="en-ID" dirty="0" err="1">
                <a:latin typeface="+mj-lt"/>
              </a:rPr>
              <a:t>sudah</a:t>
            </a:r>
            <a:r>
              <a:rPr lang="en-ID" dirty="0">
                <a:latin typeface="+mj-lt"/>
              </a:rPr>
              <a:t> </a:t>
            </a:r>
            <a:r>
              <a:rPr lang="en-ID" dirty="0" err="1">
                <a:latin typeface="+mj-lt"/>
              </a:rPr>
              <a:t>ada</a:t>
            </a:r>
            <a:r>
              <a:rPr lang="en-ID" dirty="0">
                <a:latin typeface="+mj-lt"/>
              </a:rPr>
              <a:t> </a:t>
            </a:r>
            <a:r>
              <a:rPr lang="en-ID" dirty="0" err="1">
                <a:latin typeface="+mj-lt"/>
              </a:rPr>
              <a:t>sejak</a:t>
            </a:r>
            <a:r>
              <a:rPr lang="en-ID" dirty="0">
                <a:latin typeface="+mj-lt"/>
              </a:rPr>
              <a:t> lama. Hal </a:t>
            </a:r>
            <a:r>
              <a:rPr lang="en-ID" dirty="0" err="1">
                <a:latin typeface="+mj-lt"/>
              </a:rPr>
              <a:t>ini</a:t>
            </a:r>
            <a:r>
              <a:rPr lang="en-ID" dirty="0">
                <a:latin typeface="+mj-lt"/>
              </a:rPr>
              <a:t> </a:t>
            </a:r>
            <a:r>
              <a:rPr lang="en-ID" dirty="0" err="1">
                <a:latin typeface="+mj-lt"/>
              </a:rPr>
              <a:t>bertujuan</a:t>
            </a:r>
            <a:r>
              <a:rPr lang="en-ID" dirty="0">
                <a:latin typeface="+mj-lt"/>
              </a:rPr>
              <a:t> </a:t>
            </a:r>
            <a:r>
              <a:rPr lang="en-ID" dirty="0" err="1">
                <a:latin typeface="+mj-lt"/>
              </a:rPr>
              <a:t>untuk</a:t>
            </a:r>
            <a:r>
              <a:rPr lang="en-ID" dirty="0">
                <a:latin typeface="+mj-lt"/>
              </a:rPr>
              <a:t> </a:t>
            </a:r>
            <a:r>
              <a:rPr lang="en-ID" dirty="0" err="1">
                <a:latin typeface="+mj-lt"/>
              </a:rPr>
              <a:t>mengenalkan</a:t>
            </a:r>
            <a:r>
              <a:rPr lang="en-ID" dirty="0">
                <a:latin typeface="+mj-lt"/>
              </a:rPr>
              <a:t> </a:t>
            </a:r>
            <a:r>
              <a:rPr lang="en-ID" dirty="0" err="1">
                <a:latin typeface="+mj-lt"/>
              </a:rPr>
              <a:t>ajaran</a:t>
            </a:r>
            <a:r>
              <a:rPr lang="en-ID" dirty="0">
                <a:latin typeface="+mj-lt"/>
              </a:rPr>
              <a:t> Islam </a:t>
            </a:r>
            <a:r>
              <a:rPr lang="en-ID" dirty="0" err="1">
                <a:latin typeface="+mj-lt"/>
              </a:rPr>
              <a:t>tanpa</a:t>
            </a:r>
            <a:r>
              <a:rPr lang="en-ID" dirty="0">
                <a:latin typeface="+mj-lt"/>
              </a:rPr>
              <a:t> </a:t>
            </a:r>
            <a:r>
              <a:rPr lang="en-ID" dirty="0" err="1">
                <a:latin typeface="+mj-lt"/>
              </a:rPr>
              <a:t>harus</a:t>
            </a:r>
            <a:r>
              <a:rPr lang="en-ID" dirty="0">
                <a:latin typeface="+mj-lt"/>
              </a:rPr>
              <a:t> </a:t>
            </a:r>
            <a:r>
              <a:rPr lang="en-ID" dirty="0" err="1">
                <a:latin typeface="+mj-lt"/>
              </a:rPr>
              <a:t>mengubah</a:t>
            </a:r>
            <a:r>
              <a:rPr lang="en-ID" dirty="0">
                <a:latin typeface="+mj-lt"/>
              </a:rPr>
              <a:t> </a:t>
            </a:r>
            <a:r>
              <a:rPr lang="en-ID" dirty="0" err="1">
                <a:latin typeface="+mj-lt"/>
              </a:rPr>
              <a:t>sebuah</a:t>
            </a:r>
            <a:r>
              <a:rPr lang="en-ID" dirty="0">
                <a:latin typeface="+mj-lt"/>
              </a:rPr>
              <a:t> </a:t>
            </a:r>
            <a:r>
              <a:rPr lang="en-ID" dirty="0" err="1">
                <a:latin typeface="+mj-lt"/>
              </a:rPr>
              <a:t>kebiasaan</a:t>
            </a:r>
            <a:r>
              <a:rPr lang="en-ID" dirty="0">
                <a:latin typeface="+mj-lt"/>
              </a:rPr>
              <a:t> dan </a:t>
            </a:r>
            <a:r>
              <a:rPr lang="en-ID" dirty="0" err="1">
                <a:latin typeface="+mj-lt"/>
              </a:rPr>
              <a:t>unsur</a:t>
            </a:r>
            <a:r>
              <a:rPr lang="en-ID" dirty="0">
                <a:latin typeface="+mj-lt"/>
              </a:rPr>
              <a:t> </a:t>
            </a:r>
            <a:r>
              <a:rPr lang="en-ID" dirty="0" err="1">
                <a:latin typeface="+mj-lt"/>
              </a:rPr>
              <a:t>budaya</a:t>
            </a:r>
            <a:r>
              <a:rPr lang="en-ID" dirty="0">
                <a:latin typeface="+mj-lt"/>
              </a:rPr>
              <a:t> yang </a:t>
            </a:r>
            <a:r>
              <a:rPr lang="en-ID" dirty="0" err="1">
                <a:latin typeface="+mj-lt"/>
              </a:rPr>
              <a:t>sudah</a:t>
            </a:r>
            <a:r>
              <a:rPr lang="en-ID" dirty="0">
                <a:latin typeface="+mj-lt"/>
              </a:rPr>
              <a:t> </a:t>
            </a:r>
            <a:r>
              <a:rPr lang="en-ID" dirty="0" err="1">
                <a:latin typeface="+mj-lt"/>
              </a:rPr>
              <a:t>ada</a:t>
            </a:r>
            <a:r>
              <a:rPr lang="en-ID" dirty="0">
                <a:latin typeface="+mj-lt"/>
              </a:rPr>
              <a:t> </a:t>
            </a:r>
            <a:r>
              <a:rPr lang="en-ID" dirty="0" err="1">
                <a:latin typeface="+mj-lt"/>
              </a:rPr>
              <a:t>sebelumnya</a:t>
            </a:r>
            <a:r>
              <a:rPr lang="en-ID" dirty="0">
                <a:latin typeface="+mj-lt"/>
              </a:rPr>
              <a:t>. </a:t>
            </a:r>
          </a:p>
          <a:p>
            <a:pPr>
              <a:lnSpc>
                <a:spcPct val="150000"/>
              </a:lnSpc>
            </a:pPr>
            <a:endParaRPr lang="en-ID" dirty="0">
              <a:latin typeface="+mj-lt"/>
            </a:endParaRPr>
          </a:p>
          <a:p>
            <a:pPr>
              <a:lnSpc>
                <a:spcPct val="150000"/>
              </a:lnSpc>
            </a:pPr>
            <a:r>
              <a:rPr lang="en-ID" dirty="0" err="1">
                <a:latin typeface="+mj-lt"/>
              </a:rPr>
              <a:t>Beliau</a:t>
            </a:r>
            <a:r>
              <a:rPr lang="en-ID" dirty="0">
                <a:latin typeface="+mj-lt"/>
              </a:rPr>
              <a:t> juga </a:t>
            </a:r>
            <a:r>
              <a:rPr lang="en-ID" dirty="0" err="1">
                <a:latin typeface="+mj-lt"/>
              </a:rPr>
              <a:t>memanfaatkan</a:t>
            </a:r>
            <a:r>
              <a:rPr lang="en-ID" dirty="0">
                <a:latin typeface="+mj-lt"/>
              </a:rPr>
              <a:t> </a:t>
            </a:r>
            <a:r>
              <a:rPr lang="en-ID" dirty="0" err="1">
                <a:latin typeface="+mj-lt"/>
              </a:rPr>
              <a:t>kesenian</a:t>
            </a:r>
            <a:r>
              <a:rPr lang="en-ID" dirty="0">
                <a:latin typeface="+mj-lt"/>
              </a:rPr>
              <a:t> </a:t>
            </a:r>
            <a:r>
              <a:rPr lang="en-ID" dirty="0" err="1">
                <a:latin typeface="+mj-lt"/>
              </a:rPr>
              <a:t>rakyat</a:t>
            </a:r>
            <a:r>
              <a:rPr lang="en-ID" dirty="0">
                <a:latin typeface="+mj-lt"/>
              </a:rPr>
              <a:t>, </a:t>
            </a:r>
            <a:r>
              <a:rPr lang="en-ID" dirty="0" err="1">
                <a:latin typeface="+mj-lt"/>
              </a:rPr>
              <a:t>yaitu</a:t>
            </a:r>
            <a:r>
              <a:rPr lang="en-ID" dirty="0">
                <a:latin typeface="+mj-lt"/>
              </a:rPr>
              <a:t> gamelan bonang dan </a:t>
            </a:r>
            <a:r>
              <a:rPr lang="en-ID" dirty="0" err="1">
                <a:latin typeface="+mj-lt"/>
              </a:rPr>
              <a:t>pertunjukkan</a:t>
            </a:r>
            <a:r>
              <a:rPr lang="en-ID" dirty="0">
                <a:latin typeface="+mj-lt"/>
              </a:rPr>
              <a:t> </a:t>
            </a:r>
            <a:r>
              <a:rPr lang="en-ID" dirty="0" err="1">
                <a:latin typeface="+mj-lt"/>
              </a:rPr>
              <a:t>wayang</a:t>
            </a:r>
            <a:r>
              <a:rPr lang="en-ID" dirty="0">
                <a:latin typeface="+mj-lt"/>
              </a:rPr>
              <a:t>. </a:t>
            </a:r>
            <a:r>
              <a:rPr lang="en-ID" dirty="0" err="1">
                <a:latin typeface="+mj-lt"/>
              </a:rPr>
              <a:t>Sunan</a:t>
            </a:r>
            <a:r>
              <a:rPr lang="en-ID" dirty="0">
                <a:latin typeface="+mj-lt"/>
              </a:rPr>
              <a:t> Bonang </a:t>
            </a:r>
            <a:r>
              <a:rPr lang="en-ID" dirty="0" err="1">
                <a:latin typeface="+mj-lt"/>
              </a:rPr>
              <a:t>bisa</a:t>
            </a:r>
            <a:r>
              <a:rPr lang="en-ID" dirty="0">
                <a:latin typeface="+mj-lt"/>
              </a:rPr>
              <a:t> </a:t>
            </a:r>
            <a:r>
              <a:rPr lang="en-ID" dirty="0" err="1">
                <a:latin typeface="+mj-lt"/>
              </a:rPr>
              <a:t>memainkan</a:t>
            </a:r>
            <a:r>
              <a:rPr lang="en-ID" dirty="0">
                <a:latin typeface="+mj-lt"/>
              </a:rPr>
              <a:t> gamelan bonang </a:t>
            </a:r>
            <a:r>
              <a:rPr lang="en-ID" dirty="0" err="1">
                <a:latin typeface="+mj-lt"/>
              </a:rPr>
              <a:t>tersebut</a:t>
            </a:r>
            <a:r>
              <a:rPr lang="en-ID" dirty="0">
                <a:latin typeface="+mj-lt"/>
              </a:rPr>
              <a:t> </a:t>
            </a:r>
            <a:r>
              <a:rPr lang="en-ID" dirty="0" err="1">
                <a:latin typeface="+mj-lt"/>
              </a:rPr>
              <a:t>dengan</a:t>
            </a:r>
            <a:r>
              <a:rPr lang="en-ID" dirty="0">
                <a:latin typeface="+mj-lt"/>
              </a:rPr>
              <a:t> </a:t>
            </a:r>
            <a:r>
              <a:rPr lang="en-ID" dirty="0" err="1">
                <a:latin typeface="+mj-lt"/>
              </a:rPr>
              <a:t>baik</a:t>
            </a:r>
            <a:r>
              <a:rPr lang="en-ID" dirty="0">
                <a:latin typeface="+mj-lt"/>
              </a:rPr>
              <a:t> dan </a:t>
            </a:r>
            <a:r>
              <a:rPr lang="en-ID" dirty="0" err="1">
                <a:latin typeface="+mj-lt"/>
              </a:rPr>
              <a:t>menghasilkan</a:t>
            </a:r>
            <a:r>
              <a:rPr lang="en-ID" dirty="0">
                <a:latin typeface="+mj-lt"/>
              </a:rPr>
              <a:t> </a:t>
            </a:r>
            <a:r>
              <a:rPr lang="en-ID" dirty="0" err="1">
                <a:latin typeface="+mj-lt"/>
              </a:rPr>
              <a:t>suara</a:t>
            </a:r>
            <a:r>
              <a:rPr lang="en-ID" dirty="0">
                <a:latin typeface="+mj-lt"/>
              </a:rPr>
              <a:t> yang sangat </a:t>
            </a:r>
            <a:r>
              <a:rPr lang="en-ID" dirty="0" err="1">
                <a:latin typeface="+mj-lt"/>
              </a:rPr>
              <a:t>merdu</a:t>
            </a:r>
            <a:r>
              <a:rPr lang="en-ID" dirty="0">
                <a:latin typeface="+mj-lt"/>
              </a:rPr>
              <a:t> dan </a:t>
            </a:r>
            <a:r>
              <a:rPr lang="en-ID" dirty="0" err="1">
                <a:latin typeface="+mj-lt"/>
              </a:rPr>
              <a:t>enak</a:t>
            </a:r>
            <a:r>
              <a:rPr lang="en-ID" dirty="0">
                <a:latin typeface="+mj-lt"/>
              </a:rPr>
              <a:t> </a:t>
            </a:r>
            <a:r>
              <a:rPr lang="en-ID" dirty="0" err="1">
                <a:latin typeface="+mj-lt"/>
              </a:rPr>
              <a:t>untuk</a:t>
            </a:r>
            <a:r>
              <a:rPr lang="en-ID" dirty="0">
                <a:latin typeface="+mj-lt"/>
              </a:rPr>
              <a:t> </a:t>
            </a:r>
            <a:r>
              <a:rPr lang="en-ID" dirty="0" err="1">
                <a:latin typeface="+mj-lt"/>
              </a:rPr>
              <a:t>didengarkan</a:t>
            </a:r>
            <a:r>
              <a:rPr lang="en-ID" dirty="0">
                <a:latin typeface="+mj-lt"/>
              </a:rPr>
              <a:t>. </a:t>
            </a:r>
          </a:p>
          <a:p>
            <a:pPr>
              <a:lnSpc>
                <a:spcPct val="150000"/>
              </a:lnSpc>
            </a:pPr>
            <a:endParaRPr lang="en-ID" dirty="0">
              <a:latin typeface="+mj-lt"/>
            </a:endParaRPr>
          </a:p>
          <a:p>
            <a:pPr>
              <a:lnSpc>
                <a:spcPct val="150000"/>
              </a:lnSpc>
            </a:pPr>
            <a:r>
              <a:rPr lang="en-ID" dirty="0" err="1">
                <a:latin typeface="+mj-lt"/>
              </a:rPr>
              <a:t>Selain</a:t>
            </a:r>
            <a:r>
              <a:rPr lang="en-ID" dirty="0">
                <a:latin typeface="+mj-lt"/>
              </a:rPr>
              <a:t> gamelan, </a:t>
            </a:r>
            <a:r>
              <a:rPr lang="en-ID" dirty="0" err="1">
                <a:latin typeface="+mj-lt"/>
              </a:rPr>
              <a:t>beliau</a:t>
            </a:r>
            <a:r>
              <a:rPr lang="en-ID" dirty="0">
                <a:latin typeface="+mj-lt"/>
              </a:rPr>
              <a:t> juga </a:t>
            </a:r>
            <a:r>
              <a:rPr lang="en-ID" dirty="0" err="1">
                <a:latin typeface="+mj-lt"/>
              </a:rPr>
              <a:t>menciptakan</a:t>
            </a:r>
            <a:r>
              <a:rPr lang="en-ID" dirty="0">
                <a:latin typeface="+mj-lt"/>
              </a:rPr>
              <a:t> </a:t>
            </a:r>
            <a:r>
              <a:rPr lang="en-ID" dirty="0" err="1">
                <a:latin typeface="+mj-lt"/>
              </a:rPr>
              <a:t>lagu</a:t>
            </a:r>
            <a:r>
              <a:rPr lang="en-ID" dirty="0">
                <a:latin typeface="+mj-lt"/>
              </a:rPr>
              <a:t> </a:t>
            </a:r>
            <a:r>
              <a:rPr lang="en-ID" dirty="0" err="1">
                <a:latin typeface="+mj-lt"/>
              </a:rPr>
              <a:t>sebagai</a:t>
            </a:r>
            <a:r>
              <a:rPr lang="en-ID" dirty="0">
                <a:latin typeface="+mj-lt"/>
              </a:rPr>
              <a:t> </a:t>
            </a:r>
            <a:r>
              <a:rPr lang="en-ID" dirty="0" err="1">
                <a:latin typeface="+mj-lt"/>
              </a:rPr>
              <a:t>pengiring</a:t>
            </a:r>
            <a:r>
              <a:rPr lang="en-ID" dirty="0">
                <a:latin typeface="+mj-lt"/>
              </a:rPr>
              <a:t> </a:t>
            </a:r>
            <a:r>
              <a:rPr lang="en-ID" dirty="0" err="1">
                <a:latin typeface="+mj-lt"/>
              </a:rPr>
              <a:t>dalam</a:t>
            </a:r>
            <a:r>
              <a:rPr lang="en-ID" dirty="0">
                <a:latin typeface="+mj-lt"/>
              </a:rPr>
              <a:t> </a:t>
            </a:r>
            <a:r>
              <a:rPr lang="en-ID" dirty="0" err="1">
                <a:latin typeface="+mj-lt"/>
              </a:rPr>
              <a:t>pertunjukan</a:t>
            </a:r>
            <a:r>
              <a:rPr lang="en-ID" dirty="0">
                <a:latin typeface="+mj-lt"/>
              </a:rPr>
              <a:t> </a:t>
            </a:r>
            <a:r>
              <a:rPr lang="en-ID" dirty="0" err="1">
                <a:latin typeface="+mj-lt"/>
              </a:rPr>
              <a:t>wayang</a:t>
            </a:r>
            <a:r>
              <a:rPr lang="en-ID" dirty="0">
                <a:latin typeface="+mj-lt"/>
              </a:rPr>
              <a:t>. </a:t>
            </a:r>
            <a:r>
              <a:rPr lang="en-ID" dirty="0" err="1">
                <a:latin typeface="+mj-lt"/>
              </a:rPr>
              <a:t>Dalam</a:t>
            </a:r>
            <a:r>
              <a:rPr lang="en-ID" dirty="0">
                <a:latin typeface="+mj-lt"/>
              </a:rPr>
              <a:t> </a:t>
            </a:r>
            <a:r>
              <a:rPr lang="en-ID" dirty="0" err="1">
                <a:latin typeface="+mj-lt"/>
              </a:rPr>
              <a:t>lagu</a:t>
            </a:r>
            <a:r>
              <a:rPr lang="en-ID" dirty="0">
                <a:latin typeface="+mj-lt"/>
              </a:rPr>
              <a:t> </a:t>
            </a:r>
            <a:r>
              <a:rPr lang="en-ID" dirty="0" err="1">
                <a:latin typeface="+mj-lt"/>
              </a:rPr>
              <a:t>tersebut</a:t>
            </a:r>
            <a:r>
              <a:rPr lang="en-ID" dirty="0">
                <a:latin typeface="+mj-lt"/>
              </a:rPr>
              <a:t>, </a:t>
            </a:r>
            <a:r>
              <a:rPr lang="en-ID" dirty="0" err="1">
                <a:latin typeface="+mj-lt"/>
              </a:rPr>
              <a:t>terselit</a:t>
            </a:r>
            <a:r>
              <a:rPr lang="en-ID" dirty="0">
                <a:latin typeface="+mj-lt"/>
              </a:rPr>
              <a:t> </a:t>
            </a:r>
            <a:r>
              <a:rPr lang="en-ID" dirty="0" err="1">
                <a:latin typeface="+mj-lt"/>
              </a:rPr>
              <a:t>ajaran</a:t>
            </a:r>
            <a:r>
              <a:rPr lang="en-ID" dirty="0">
                <a:latin typeface="+mj-lt"/>
              </a:rPr>
              <a:t> Islam. </a:t>
            </a:r>
            <a:r>
              <a:rPr lang="en-ID" dirty="0" err="1">
                <a:latin typeface="+mj-lt"/>
              </a:rPr>
              <a:t>Bahkan</a:t>
            </a:r>
            <a:r>
              <a:rPr lang="en-ID" dirty="0">
                <a:latin typeface="+mj-lt"/>
              </a:rPr>
              <a:t> </a:t>
            </a:r>
            <a:r>
              <a:rPr lang="en-ID" dirty="0" err="1">
                <a:latin typeface="+mj-lt"/>
              </a:rPr>
              <a:t>ada</a:t>
            </a:r>
            <a:r>
              <a:rPr lang="en-ID" dirty="0">
                <a:latin typeface="+mj-lt"/>
              </a:rPr>
              <a:t> juga </a:t>
            </a:r>
            <a:r>
              <a:rPr lang="en-ID" dirty="0" err="1">
                <a:latin typeface="+mj-lt"/>
              </a:rPr>
              <a:t>lagu</a:t>
            </a:r>
            <a:r>
              <a:rPr lang="en-ID" dirty="0">
                <a:latin typeface="+mj-lt"/>
              </a:rPr>
              <a:t> yang </a:t>
            </a:r>
            <a:r>
              <a:rPr lang="en-ID" dirty="0" err="1">
                <a:latin typeface="+mj-lt"/>
              </a:rPr>
              <a:t>berisi</a:t>
            </a:r>
            <a:r>
              <a:rPr lang="en-ID" dirty="0">
                <a:latin typeface="+mj-lt"/>
              </a:rPr>
              <a:t> Dua </a:t>
            </a:r>
            <a:r>
              <a:rPr lang="en-ID" dirty="0" err="1">
                <a:latin typeface="+mj-lt"/>
              </a:rPr>
              <a:t>Kalimat</a:t>
            </a:r>
            <a:r>
              <a:rPr lang="en-ID" dirty="0">
                <a:latin typeface="+mj-lt"/>
              </a:rPr>
              <a:t> </a:t>
            </a:r>
            <a:r>
              <a:rPr lang="en-ID" dirty="0" err="1">
                <a:latin typeface="+mj-lt"/>
              </a:rPr>
              <a:t>Syahadat</a:t>
            </a:r>
            <a:r>
              <a:rPr lang="en-ID" dirty="0">
                <a:latin typeface="+mj-lt"/>
              </a:rPr>
              <a:t>. </a:t>
            </a:r>
          </a:p>
          <a:p>
            <a:pPr>
              <a:lnSpc>
                <a:spcPct val="150000"/>
              </a:lnSpc>
            </a:pPr>
            <a:endParaRPr lang="en-ID" dirty="0">
              <a:latin typeface="+mj-lt"/>
            </a:endParaRPr>
          </a:p>
        </p:txBody>
      </p:sp>
    </p:spTree>
    <p:custDataLst>
      <p:tags r:id="rId1"/>
    </p:custDataLst>
    <p:extLst>
      <p:ext uri="{BB962C8B-B14F-4D97-AF65-F5344CB8AC3E}">
        <p14:creationId xmlns:p14="http://schemas.microsoft.com/office/powerpoint/2010/main" val="110524667"/>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F9C6D75-4D47-21EE-74DC-7788FBEEEA28}"/>
              </a:ext>
            </a:extLst>
          </p:cNvPr>
          <p:cNvSpPr/>
          <p:nvPr/>
        </p:nvSpPr>
        <p:spPr>
          <a:xfrm>
            <a:off x="-22747" y="-265021"/>
            <a:ext cx="12237493" cy="1132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5" name="Rectangle 4">
            <a:extLst>
              <a:ext uri="{FF2B5EF4-FFF2-40B4-BE49-F238E27FC236}">
                <a16:creationId xmlns:a16="http://schemas.microsoft.com/office/drawing/2014/main" id="{744BC42B-6790-E943-5269-CB1AC554A73F}"/>
              </a:ext>
            </a:extLst>
          </p:cNvPr>
          <p:cNvSpPr/>
          <p:nvPr/>
        </p:nvSpPr>
        <p:spPr>
          <a:xfrm>
            <a:off x="-45495" y="6005014"/>
            <a:ext cx="12237493" cy="8529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TextBox 6">
            <a:extLst>
              <a:ext uri="{FF2B5EF4-FFF2-40B4-BE49-F238E27FC236}">
                <a16:creationId xmlns:a16="http://schemas.microsoft.com/office/drawing/2014/main" id="{A827D6B6-0A51-47C6-422E-27EDC1A479D9}"/>
              </a:ext>
            </a:extLst>
          </p:cNvPr>
          <p:cNvSpPr txBox="1"/>
          <p:nvPr/>
        </p:nvSpPr>
        <p:spPr>
          <a:xfrm flipH="1">
            <a:off x="8360331" y="6169896"/>
            <a:ext cx="3234523" cy="523220"/>
          </a:xfrm>
          <a:prstGeom prst="rect">
            <a:avLst/>
          </a:prstGeom>
          <a:noFill/>
        </p:spPr>
        <p:txBody>
          <a:bodyPr wrap="square" rtlCol="0">
            <a:spAutoFit/>
          </a:bodyPr>
          <a:lstStyle/>
          <a:p>
            <a:r>
              <a:rPr lang="en-US" sz="2800" dirty="0">
                <a:solidFill>
                  <a:schemeClr val="bg2"/>
                </a:solidFill>
              </a:rPr>
              <a:t> KELAS VIII SMP/MTs</a:t>
            </a:r>
            <a:endParaRPr lang="en-ID" sz="2800" dirty="0">
              <a:solidFill>
                <a:schemeClr val="bg2"/>
              </a:solidFill>
            </a:endParaRPr>
          </a:p>
        </p:txBody>
      </p:sp>
      <p:pic>
        <p:nvPicPr>
          <p:cNvPr id="22" name="Graphic 21" descr="Hamburger Menu Icon with solid fill">
            <a:hlinkClick r:id="rId4" action="ppaction://hlinksldjump"/>
            <a:extLst>
              <a:ext uri="{FF2B5EF4-FFF2-40B4-BE49-F238E27FC236}">
                <a16:creationId xmlns:a16="http://schemas.microsoft.com/office/drawing/2014/main" id="{25DD70C1-4E4E-A0DC-3F71-AD434965EE7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15172" y="73183"/>
            <a:ext cx="1663345" cy="852985"/>
          </a:xfrm>
          <a:prstGeom prst="rect">
            <a:avLst/>
          </a:prstGeom>
        </p:spPr>
      </p:pic>
      <p:pic>
        <p:nvPicPr>
          <p:cNvPr id="24" name="Graphic 23" descr="Information with solid fill">
            <a:hlinkClick r:id="rId7" action="ppaction://hlinksldjump"/>
            <a:extLst>
              <a:ext uri="{FF2B5EF4-FFF2-40B4-BE49-F238E27FC236}">
                <a16:creationId xmlns:a16="http://schemas.microsoft.com/office/drawing/2014/main" id="{3C2D195B-CBFA-CBC3-1086-7A5E1603688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314774" y="219595"/>
            <a:ext cx="560159" cy="560159"/>
          </a:xfrm>
          <a:prstGeom prst="rect">
            <a:avLst/>
          </a:prstGeom>
        </p:spPr>
      </p:pic>
      <p:sp>
        <p:nvSpPr>
          <p:cNvPr id="3" name="Rectangle: Rounded Corners 2">
            <a:extLst>
              <a:ext uri="{FF2B5EF4-FFF2-40B4-BE49-F238E27FC236}">
                <a16:creationId xmlns:a16="http://schemas.microsoft.com/office/drawing/2014/main" id="{D084E188-7A68-330F-09AD-774ED8E06D75}"/>
              </a:ext>
            </a:extLst>
          </p:cNvPr>
          <p:cNvSpPr>
            <a:spLocks noGrp="1" noRot="1" noMove="1" noResize="1" noEditPoints="1" noAdjustHandles="1" noChangeArrowheads="1" noChangeShapeType="1"/>
          </p:cNvSpPr>
          <p:nvPr/>
        </p:nvSpPr>
        <p:spPr>
          <a:xfrm>
            <a:off x="948645" y="162010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dirty="0">
              <a:latin typeface="Comic Sans MS" panose="030F0702030302020204" pitchFamily="66" charset="0"/>
            </a:endParaRPr>
          </a:p>
        </p:txBody>
      </p:sp>
      <p:sp>
        <p:nvSpPr>
          <p:cNvPr id="6" name="TextBox 5">
            <a:extLst>
              <a:ext uri="{FF2B5EF4-FFF2-40B4-BE49-F238E27FC236}">
                <a16:creationId xmlns:a16="http://schemas.microsoft.com/office/drawing/2014/main" id="{08F48FD7-ADE5-F2C4-E773-2D84E2DC823C}"/>
              </a:ext>
            </a:extLst>
          </p:cNvPr>
          <p:cNvSpPr txBox="1"/>
          <p:nvPr/>
        </p:nvSpPr>
        <p:spPr>
          <a:xfrm flipH="1">
            <a:off x="892891" y="1739762"/>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Gresik</a:t>
            </a:r>
          </a:p>
        </p:txBody>
      </p:sp>
      <p:sp>
        <p:nvSpPr>
          <p:cNvPr id="12" name="Rectangle: Rounded Corners 11">
            <a:extLst>
              <a:ext uri="{FF2B5EF4-FFF2-40B4-BE49-F238E27FC236}">
                <a16:creationId xmlns:a16="http://schemas.microsoft.com/office/drawing/2014/main" id="{ADF60AA2-B683-D1EF-E373-04CCEC379C98}"/>
              </a:ext>
            </a:extLst>
          </p:cNvPr>
          <p:cNvSpPr>
            <a:spLocks noGrp="1" noRot="1" noMove="1" noResize="1" noEditPoints="1" noAdjustHandles="1" noChangeArrowheads="1" noChangeShapeType="1"/>
          </p:cNvSpPr>
          <p:nvPr/>
        </p:nvSpPr>
        <p:spPr>
          <a:xfrm>
            <a:off x="948645" y="2774887"/>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3" name="Rectangle: Rounded Corners 12">
            <a:extLst>
              <a:ext uri="{FF2B5EF4-FFF2-40B4-BE49-F238E27FC236}">
                <a16:creationId xmlns:a16="http://schemas.microsoft.com/office/drawing/2014/main" id="{E1D8E5E0-22F2-3EF0-7D37-3D178D4CFD47}"/>
              </a:ext>
            </a:extLst>
          </p:cNvPr>
          <p:cNvSpPr>
            <a:spLocks noGrp="1" noRot="1" noMove="1" noResize="1" noEditPoints="1" noAdjustHandles="1" noChangeArrowheads="1" noChangeShapeType="1"/>
          </p:cNvSpPr>
          <p:nvPr/>
        </p:nvSpPr>
        <p:spPr>
          <a:xfrm>
            <a:off x="948645" y="411206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4" name="Rectangle: Rounded Corners 13">
            <a:extLst>
              <a:ext uri="{FF2B5EF4-FFF2-40B4-BE49-F238E27FC236}">
                <a16:creationId xmlns:a16="http://schemas.microsoft.com/office/drawing/2014/main" id="{E52E7348-FF1B-ECD5-0E92-C63E1FE2E77F}"/>
              </a:ext>
            </a:extLst>
          </p:cNvPr>
          <p:cNvSpPr>
            <a:spLocks noGrp="1" noRot="1" noMove="1" noResize="1" noEditPoints="1" noAdjustHandles="1" noChangeArrowheads="1" noChangeShapeType="1"/>
          </p:cNvSpPr>
          <p:nvPr/>
        </p:nvSpPr>
        <p:spPr>
          <a:xfrm>
            <a:off x="4700194" y="4116851"/>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5" name="Rectangle: Rounded Corners 14">
            <a:extLst>
              <a:ext uri="{FF2B5EF4-FFF2-40B4-BE49-F238E27FC236}">
                <a16:creationId xmlns:a16="http://schemas.microsoft.com/office/drawing/2014/main" id="{107F867D-4754-0808-2DC7-ED41D00AD23D}"/>
              </a:ext>
            </a:extLst>
          </p:cNvPr>
          <p:cNvSpPr>
            <a:spLocks noGrp="1" noRot="1" noMove="1" noResize="1" noEditPoints="1" noAdjustHandles="1" noChangeArrowheads="1" noChangeShapeType="1"/>
          </p:cNvSpPr>
          <p:nvPr/>
        </p:nvSpPr>
        <p:spPr>
          <a:xfrm>
            <a:off x="4700193" y="272478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6" name="Rectangle: Rounded Corners 15">
            <a:extLst>
              <a:ext uri="{FF2B5EF4-FFF2-40B4-BE49-F238E27FC236}">
                <a16:creationId xmlns:a16="http://schemas.microsoft.com/office/drawing/2014/main" id="{619EE102-13FB-2EBC-48CE-6280DDC26D07}"/>
              </a:ext>
            </a:extLst>
          </p:cNvPr>
          <p:cNvSpPr>
            <a:spLocks noGrp="1" noRot="1" noMove="1" noResize="1" noEditPoints="1" noAdjustHandles="1" noChangeArrowheads="1" noChangeShapeType="1"/>
          </p:cNvSpPr>
          <p:nvPr/>
        </p:nvSpPr>
        <p:spPr>
          <a:xfrm>
            <a:off x="4723522" y="1577428"/>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7" name="Rectangle: Rounded Corners 16">
            <a:extLst>
              <a:ext uri="{FF2B5EF4-FFF2-40B4-BE49-F238E27FC236}">
                <a16:creationId xmlns:a16="http://schemas.microsoft.com/office/drawing/2014/main" id="{59D17ACC-266F-9DDB-EC45-5247415A04FD}"/>
              </a:ext>
            </a:extLst>
          </p:cNvPr>
          <p:cNvSpPr>
            <a:spLocks noGrp="1" noRot="1" noMove="1" noResize="1" noEditPoints="1" noAdjustHandles="1" noChangeArrowheads="1" noChangeShapeType="1"/>
          </p:cNvSpPr>
          <p:nvPr/>
        </p:nvSpPr>
        <p:spPr>
          <a:xfrm>
            <a:off x="8507495" y="4112060"/>
            <a:ext cx="2371245"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dirty="0">
              <a:latin typeface="Comic Sans MS" panose="030F0702030302020204" pitchFamily="66" charset="0"/>
            </a:endParaRPr>
          </a:p>
        </p:txBody>
      </p:sp>
      <p:sp>
        <p:nvSpPr>
          <p:cNvPr id="18" name="Rectangle: Rounded Corners 17">
            <a:extLst>
              <a:ext uri="{FF2B5EF4-FFF2-40B4-BE49-F238E27FC236}">
                <a16:creationId xmlns:a16="http://schemas.microsoft.com/office/drawing/2014/main" id="{52B3A319-87F0-2FB5-733D-2CCF5C570297}"/>
              </a:ext>
            </a:extLst>
          </p:cNvPr>
          <p:cNvSpPr>
            <a:spLocks noGrp="1" noRot="1" noMove="1" noResize="1" noEditPoints="1" noAdjustHandles="1" noChangeArrowheads="1" noChangeShapeType="1"/>
          </p:cNvSpPr>
          <p:nvPr/>
        </p:nvSpPr>
        <p:spPr>
          <a:xfrm>
            <a:off x="8507495" y="274594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21" name="Rectangle: Rounded Corners 20">
            <a:extLst>
              <a:ext uri="{FF2B5EF4-FFF2-40B4-BE49-F238E27FC236}">
                <a16:creationId xmlns:a16="http://schemas.microsoft.com/office/drawing/2014/main" id="{797D3610-C6DF-002C-8857-011144C72FE5}"/>
              </a:ext>
            </a:extLst>
          </p:cNvPr>
          <p:cNvSpPr>
            <a:spLocks noGrp="1" noRot="1" noMove="1" noResize="1" noEditPoints="1" noAdjustHandles="1" noChangeArrowheads="1" noChangeShapeType="1"/>
          </p:cNvSpPr>
          <p:nvPr/>
        </p:nvSpPr>
        <p:spPr>
          <a:xfrm>
            <a:off x="8507497" y="162010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23" name="TextBox 22">
            <a:extLst>
              <a:ext uri="{FF2B5EF4-FFF2-40B4-BE49-F238E27FC236}">
                <a16:creationId xmlns:a16="http://schemas.microsoft.com/office/drawing/2014/main" id="{0A5102C3-9D1A-D672-04C3-4675BCA81A6B}"/>
              </a:ext>
            </a:extLst>
          </p:cNvPr>
          <p:cNvSpPr txBox="1">
            <a:spLocks noGrp="1" noRot="1" noMove="1" noResize="1" noEditPoints="1" noAdjustHandles="1" noChangeArrowheads="1" noChangeShapeType="1"/>
          </p:cNvSpPr>
          <p:nvPr/>
        </p:nvSpPr>
        <p:spPr>
          <a:xfrm flipH="1">
            <a:off x="4625127" y="4214726"/>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Muria</a:t>
            </a:r>
            <a:endParaRPr lang="en-US" sz="2100" dirty="0">
              <a:latin typeface="Comic Sans MS" panose="030F0702030302020204" pitchFamily="66" charset="0"/>
            </a:endParaRPr>
          </a:p>
        </p:txBody>
      </p:sp>
      <p:sp>
        <p:nvSpPr>
          <p:cNvPr id="25" name="TextBox 24">
            <a:extLst>
              <a:ext uri="{FF2B5EF4-FFF2-40B4-BE49-F238E27FC236}">
                <a16:creationId xmlns:a16="http://schemas.microsoft.com/office/drawing/2014/main" id="{7AE47ADD-6C2B-0BFB-E3CE-C74F9F6BDE2D}"/>
              </a:ext>
            </a:extLst>
          </p:cNvPr>
          <p:cNvSpPr txBox="1"/>
          <p:nvPr/>
        </p:nvSpPr>
        <p:spPr>
          <a:xfrm flipH="1">
            <a:off x="891779" y="4214726"/>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Kalijaga</a:t>
            </a:r>
            <a:endParaRPr lang="en-US" sz="2100" dirty="0">
              <a:latin typeface="Comic Sans MS" panose="030F0702030302020204" pitchFamily="66" charset="0"/>
            </a:endParaRPr>
          </a:p>
        </p:txBody>
      </p:sp>
      <p:sp>
        <p:nvSpPr>
          <p:cNvPr id="26" name="TextBox 25">
            <a:extLst>
              <a:ext uri="{FF2B5EF4-FFF2-40B4-BE49-F238E27FC236}">
                <a16:creationId xmlns:a16="http://schemas.microsoft.com/office/drawing/2014/main" id="{6EA8A163-E78C-87B3-BF92-CBFCCC47DE72}"/>
              </a:ext>
            </a:extLst>
          </p:cNvPr>
          <p:cNvSpPr txBox="1">
            <a:spLocks noGrp="1" noRot="1" noMove="1" noResize="1" noEditPoints="1" noAdjustHandles="1" noChangeArrowheads="1" noChangeShapeType="1"/>
          </p:cNvSpPr>
          <p:nvPr/>
        </p:nvSpPr>
        <p:spPr>
          <a:xfrm flipH="1">
            <a:off x="8488181" y="2842225"/>
            <a:ext cx="2334413"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Giri</a:t>
            </a:r>
            <a:endParaRPr lang="en-US" sz="2100" dirty="0">
              <a:latin typeface="Comic Sans MS" panose="030F0702030302020204" pitchFamily="66" charset="0"/>
            </a:endParaRPr>
          </a:p>
        </p:txBody>
      </p:sp>
      <p:sp>
        <p:nvSpPr>
          <p:cNvPr id="27" name="TextBox 26">
            <a:extLst>
              <a:ext uri="{FF2B5EF4-FFF2-40B4-BE49-F238E27FC236}">
                <a16:creationId xmlns:a16="http://schemas.microsoft.com/office/drawing/2014/main" id="{3DA5D0E1-2CBB-0DB7-5DF5-DC349E6FC70C}"/>
              </a:ext>
            </a:extLst>
          </p:cNvPr>
          <p:cNvSpPr txBox="1">
            <a:spLocks noGrp="1" noRot="1" noMove="1" noResize="1" noEditPoints="1" noAdjustHandles="1" noChangeArrowheads="1" noChangeShapeType="1"/>
          </p:cNvSpPr>
          <p:nvPr/>
        </p:nvSpPr>
        <p:spPr>
          <a:xfrm flipH="1">
            <a:off x="4625127" y="2827446"/>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Kudus</a:t>
            </a:r>
          </a:p>
        </p:txBody>
      </p:sp>
      <p:sp>
        <p:nvSpPr>
          <p:cNvPr id="28" name="TextBox 27">
            <a:extLst>
              <a:ext uri="{FF2B5EF4-FFF2-40B4-BE49-F238E27FC236}">
                <a16:creationId xmlns:a16="http://schemas.microsoft.com/office/drawing/2014/main" id="{15AE7240-2F0E-6F17-8AAC-FD5117169188}"/>
              </a:ext>
            </a:extLst>
          </p:cNvPr>
          <p:cNvSpPr txBox="1">
            <a:spLocks noGrp="1" noRot="1" noMove="1" noResize="1" noEditPoints="1" noAdjustHandles="1" noChangeArrowheads="1" noChangeShapeType="1"/>
          </p:cNvSpPr>
          <p:nvPr/>
        </p:nvSpPr>
        <p:spPr>
          <a:xfrm flipH="1">
            <a:off x="8466112" y="1722766"/>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Bonang</a:t>
            </a:r>
          </a:p>
        </p:txBody>
      </p:sp>
      <p:sp>
        <p:nvSpPr>
          <p:cNvPr id="29" name="TextBox 28">
            <a:extLst>
              <a:ext uri="{FF2B5EF4-FFF2-40B4-BE49-F238E27FC236}">
                <a16:creationId xmlns:a16="http://schemas.microsoft.com/office/drawing/2014/main" id="{91E34471-3A86-27C3-3E9F-477ED08626D5}"/>
              </a:ext>
            </a:extLst>
          </p:cNvPr>
          <p:cNvSpPr txBox="1">
            <a:spLocks noGrp="1" noRot="1" noMove="1" noResize="1" noEditPoints="1" noAdjustHandles="1" noChangeArrowheads="1" noChangeShapeType="1"/>
          </p:cNvSpPr>
          <p:nvPr/>
        </p:nvSpPr>
        <p:spPr>
          <a:xfrm flipH="1">
            <a:off x="915103" y="2842225"/>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Drajat</a:t>
            </a:r>
            <a:endParaRPr lang="en-US" sz="2100" dirty="0">
              <a:latin typeface="Comic Sans MS" panose="030F0702030302020204" pitchFamily="66" charset="0"/>
            </a:endParaRPr>
          </a:p>
        </p:txBody>
      </p:sp>
      <p:sp>
        <p:nvSpPr>
          <p:cNvPr id="30" name="TextBox 29">
            <a:extLst>
              <a:ext uri="{FF2B5EF4-FFF2-40B4-BE49-F238E27FC236}">
                <a16:creationId xmlns:a16="http://schemas.microsoft.com/office/drawing/2014/main" id="{6E2AD5CB-81E1-FD8A-A328-2E912BA18F9E}"/>
              </a:ext>
            </a:extLst>
          </p:cNvPr>
          <p:cNvSpPr txBox="1">
            <a:spLocks noGrp="1" noRot="1" noMove="1" noResize="1" noEditPoints="1" noAdjustHandles="1" noChangeArrowheads="1" noChangeShapeType="1"/>
          </p:cNvSpPr>
          <p:nvPr/>
        </p:nvSpPr>
        <p:spPr>
          <a:xfrm flipH="1">
            <a:off x="4644439" y="1711550"/>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Ampel</a:t>
            </a:r>
            <a:endParaRPr lang="en-US" sz="2100" dirty="0">
              <a:latin typeface="Comic Sans MS" panose="030F0702030302020204" pitchFamily="66" charset="0"/>
            </a:endParaRPr>
          </a:p>
        </p:txBody>
      </p:sp>
      <p:sp>
        <p:nvSpPr>
          <p:cNvPr id="31" name="TextBox 30">
            <a:extLst>
              <a:ext uri="{FF2B5EF4-FFF2-40B4-BE49-F238E27FC236}">
                <a16:creationId xmlns:a16="http://schemas.microsoft.com/office/drawing/2014/main" id="{C1981B82-1E55-2401-BC4D-7D2C984F7EDA}"/>
              </a:ext>
            </a:extLst>
          </p:cNvPr>
          <p:cNvSpPr txBox="1">
            <a:spLocks noGrp="1" noRot="1" noMove="1" noResize="1" noEditPoints="1" noAdjustHandles="1" noChangeArrowheads="1" noChangeShapeType="1"/>
          </p:cNvSpPr>
          <p:nvPr/>
        </p:nvSpPr>
        <p:spPr>
          <a:xfrm flipH="1">
            <a:off x="8488181" y="4183499"/>
            <a:ext cx="2371245" cy="400110"/>
          </a:xfrm>
          <a:prstGeom prst="rect">
            <a:avLst/>
          </a:prstGeom>
          <a:noFill/>
        </p:spPr>
        <p:txBody>
          <a:bodyPr wrap="square" rtlCol="0">
            <a:spAutoFit/>
          </a:bodyPr>
          <a:lstStyle/>
          <a:p>
            <a:pPr algn="ctr"/>
            <a:r>
              <a:rPr lang="en-US" sz="2000" dirty="0" err="1">
                <a:latin typeface="Comic Sans MS" panose="030F0702030302020204" pitchFamily="66" charset="0"/>
              </a:rPr>
              <a:t>Sunan</a:t>
            </a:r>
            <a:r>
              <a:rPr lang="en-US" sz="2000" dirty="0">
                <a:latin typeface="Comic Sans MS" panose="030F0702030302020204" pitchFamily="66" charset="0"/>
              </a:rPr>
              <a:t> Gunung </a:t>
            </a:r>
            <a:r>
              <a:rPr lang="en-US" sz="2000" dirty="0" err="1">
                <a:latin typeface="Comic Sans MS" panose="030F0702030302020204" pitchFamily="66" charset="0"/>
              </a:rPr>
              <a:t>Jati</a:t>
            </a:r>
            <a:endParaRPr lang="en-US" sz="2000" dirty="0">
              <a:latin typeface="Comic Sans MS" panose="030F0702030302020204" pitchFamily="66" charset="0"/>
            </a:endParaRPr>
          </a:p>
        </p:txBody>
      </p:sp>
      <p:sp>
        <p:nvSpPr>
          <p:cNvPr id="9" name="Rectangle: Rounded Corners 8">
            <a:hlinkClick r:id="rId10" action="ppaction://hlinksldjump"/>
            <a:extLst>
              <a:ext uri="{FF2B5EF4-FFF2-40B4-BE49-F238E27FC236}">
                <a16:creationId xmlns:a16="http://schemas.microsoft.com/office/drawing/2014/main" id="{2D0770C3-CA62-265F-C6E0-45658250DBE1}"/>
              </a:ext>
            </a:extLst>
          </p:cNvPr>
          <p:cNvSpPr>
            <a:spLocks noGrp="1" noRot="1" noMove="1" noResize="1" noEditPoints="1" noAdjustHandles="1" noChangeArrowheads="1" noChangeShapeType="1"/>
          </p:cNvSpPr>
          <p:nvPr/>
        </p:nvSpPr>
        <p:spPr>
          <a:xfrm>
            <a:off x="-695500" y="-542500"/>
            <a:ext cx="13203123" cy="7642746"/>
          </a:xfrm>
          <a:prstGeom prst="roundRect">
            <a:avLst/>
          </a:prstGeom>
          <a:solidFill>
            <a:schemeClr val="tx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0" name="Rectangle: Rounded Corners 9">
            <a:extLst>
              <a:ext uri="{FF2B5EF4-FFF2-40B4-BE49-F238E27FC236}">
                <a16:creationId xmlns:a16="http://schemas.microsoft.com/office/drawing/2014/main" id="{C25EBA8A-8146-5D5A-0462-5296727BCEEA}"/>
              </a:ext>
            </a:extLst>
          </p:cNvPr>
          <p:cNvSpPr>
            <a:spLocks noGrp="1" noRot="1" noMove="1" noResize="1" noEditPoints="1" noAdjustHandles="1" noChangeArrowheads="1" noChangeShapeType="1"/>
          </p:cNvSpPr>
          <p:nvPr/>
        </p:nvSpPr>
        <p:spPr>
          <a:xfrm>
            <a:off x="595938" y="238644"/>
            <a:ext cx="10954626" cy="6337044"/>
          </a:xfrm>
          <a:prstGeom prst="roundRect">
            <a:avLst/>
          </a:prstGeom>
          <a:solidFill>
            <a:schemeClr val="bg2">
              <a:lumMod val="90000"/>
              <a:alpha val="9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dirty="0">
              <a:latin typeface="Comic Sans MS" panose="030F0702030302020204" pitchFamily="66" charset="0"/>
            </a:endParaRPr>
          </a:p>
        </p:txBody>
      </p:sp>
      <p:sp>
        <p:nvSpPr>
          <p:cNvPr id="20" name="TextBox 19">
            <a:extLst>
              <a:ext uri="{FF2B5EF4-FFF2-40B4-BE49-F238E27FC236}">
                <a16:creationId xmlns:a16="http://schemas.microsoft.com/office/drawing/2014/main" id="{37DEC57B-41C1-BC1C-A012-1AFCE26841FB}"/>
              </a:ext>
            </a:extLst>
          </p:cNvPr>
          <p:cNvSpPr txBox="1"/>
          <p:nvPr/>
        </p:nvSpPr>
        <p:spPr>
          <a:xfrm>
            <a:off x="1231226" y="4503216"/>
            <a:ext cx="2367710" cy="400110"/>
          </a:xfrm>
          <a:prstGeom prst="rect">
            <a:avLst/>
          </a:prstGeom>
          <a:noFill/>
        </p:spPr>
        <p:txBody>
          <a:bodyPr wrap="square" rtlCol="0">
            <a:spAutoFit/>
          </a:bodyPr>
          <a:lstStyle/>
          <a:p>
            <a:r>
              <a:rPr lang="en-US" sz="2000" dirty="0">
                <a:latin typeface="Comic Sans MS" panose="030F0702030302020204" pitchFamily="66" charset="0"/>
              </a:rPr>
              <a:t>SUNAN DRAJAT</a:t>
            </a:r>
            <a:endParaRPr lang="en-ID" sz="2000" dirty="0">
              <a:latin typeface="Comic Sans MS" panose="030F0702030302020204" pitchFamily="66" charset="0"/>
            </a:endParaRPr>
          </a:p>
        </p:txBody>
      </p:sp>
      <p:sp>
        <p:nvSpPr>
          <p:cNvPr id="32" name="TextBox 31">
            <a:extLst>
              <a:ext uri="{FF2B5EF4-FFF2-40B4-BE49-F238E27FC236}">
                <a16:creationId xmlns:a16="http://schemas.microsoft.com/office/drawing/2014/main" id="{F5100D74-EC4B-6DB0-DE03-BE40AFC8B569}"/>
              </a:ext>
            </a:extLst>
          </p:cNvPr>
          <p:cNvSpPr txBox="1"/>
          <p:nvPr/>
        </p:nvSpPr>
        <p:spPr>
          <a:xfrm>
            <a:off x="3670316" y="1247107"/>
            <a:ext cx="8071644" cy="3737946"/>
          </a:xfrm>
          <a:prstGeom prst="rect">
            <a:avLst/>
          </a:prstGeom>
          <a:noFill/>
        </p:spPr>
        <p:txBody>
          <a:bodyPr wrap="square" rtlCol="0">
            <a:spAutoFit/>
          </a:bodyPr>
          <a:lstStyle/>
          <a:p>
            <a:pPr>
              <a:lnSpc>
                <a:spcPct val="150000"/>
              </a:lnSpc>
            </a:pPr>
            <a:r>
              <a:rPr lang="en-ID" sz="2000" dirty="0">
                <a:latin typeface="+mj-lt"/>
              </a:rPr>
              <a:t>Nama </a:t>
            </a:r>
            <a:r>
              <a:rPr lang="en-ID" sz="2000" dirty="0" err="1">
                <a:latin typeface="+mj-lt"/>
              </a:rPr>
              <a:t>asli</a:t>
            </a:r>
            <a:r>
              <a:rPr lang="en-ID" sz="2000" dirty="0">
                <a:latin typeface="+mj-lt"/>
              </a:rPr>
              <a:t>	: Raden </a:t>
            </a:r>
            <a:r>
              <a:rPr lang="en-ID" sz="2000" dirty="0" err="1">
                <a:latin typeface="+mj-lt"/>
              </a:rPr>
              <a:t>Qasim</a:t>
            </a:r>
            <a:r>
              <a:rPr lang="en-ID" sz="2000" dirty="0">
                <a:latin typeface="+mj-lt"/>
              </a:rPr>
              <a:t> </a:t>
            </a:r>
            <a:r>
              <a:rPr lang="en-ID" sz="2000" dirty="0" err="1">
                <a:latin typeface="+mj-lt"/>
              </a:rPr>
              <a:t>Syarifuddin</a:t>
            </a:r>
            <a:endParaRPr lang="en-ID" sz="2000" dirty="0">
              <a:latin typeface="+mj-lt"/>
            </a:endParaRPr>
          </a:p>
          <a:p>
            <a:pPr>
              <a:lnSpc>
                <a:spcPct val="150000"/>
              </a:lnSpc>
            </a:pPr>
            <a:r>
              <a:rPr lang="en-ID" sz="2000" dirty="0">
                <a:latin typeface="+mj-lt"/>
              </a:rPr>
              <a:t>Nama lain	: </a:t>
            </a:r>
            <a:r>
              <a:rPr lang="en-ID" sz="2000" dirty="0" err="1">
                <a:latin typeface="+mj-lt"/>
              </a:rPr>
              <a:t>Sunan</a:t>
            </a:r>
            <a:r>
              <a:rPr lang="en-ID" sz="2000" dirty="0">
                <a:latin typeface="+mj-lt"/>
              </a:rPr>
              <a:t> </a:t>
            </a:r>
            <a:r>
              <a:rPr lang="en-ID" sz="2000" dirty="0" err="1">
                <a:latin typeface="+mj-lt"/>
              </a:rPr>
              <a:t>Drajat</a:t>
            </a:r>
            <a:endParaRPr lang="en-ID" sz="2000" dirty="0">
              <a:latin typeface="+mj-lt"/>
            </a:endParaRPr>
          </a:p>
          <a:p>
            <a:pPr>
              <a:lnSpc>
                <a:spcPct val="150000"/>
              </a:lnSpc>
            </a:pPr>
            <a:r>
              <a:rPr lang="en-ID" sz="2000" dirty="0">
                <a:latin typeface="+mj-lt"/>
              </a:rPr>
              <a:t>Nama ayah	: </a:t>
            </a:r>
            <a:r>
              <a:rPr lang="en-ID" sz="2000" dirty="0" err="1">
                <a:latin typeface="+mj-lt"/>
              </a:rPr>
              <a:t>Sunan</a:t>
            </a:r>
            <a:r>
              <a:rPr lang="en-ID" sz="2000" dirty="0">
                <a:latin typeface="+mj-lt"/>
              </a:rPr>
              <a:t> </a:t>
            </a:r>
            <a:r>
              <a:rPr lang="en-ID" sz="2000" dirty="0" err="1">
                <a:latin typeface="+mj-lt"/>
              </a:rPr>
              <a:t>Ampel</a:t>
            </a:r>
            <a:endParaRPr lang="en-ID" sz="2000" dirty="0">
              <a:latin typeface="+mj-lt"/>
            </a:endParaRPr>
          </a:p>
          <a:p>
            <a:pPr>
              <a:lnSpc>
                <a:spcPct val="150000"/>
              </a:lnSpc>
            </a:pPr>
            <a:r>
              <a:rPr lang="en-ID" sz="2000" dirty="0">
                <a:latin typeface="+mj-lt"/>
              </a:rPr>
              <a:t>Nama </a:t>
            </a:r>
            <a:r>
              <a:rPr lang="en-ID" sz="2000" dirty="0" err="1">
                <a:latin typeface="+mj-lt"/>
              </a:rPr>
              <a:t>anak</a:t>
            </a:r>
            <a:r>
              <a:rPr lang="en-ID" sz="2000" dirty="0">
                <a:latin typeface="+mj-lt"/>
              </a:rPr>
              <a:t>	: </a:t>
            </a:r>
            <a:r>
              <a:rPr lang="en-ID" sz="2000" dirty="0" err="1">
                <a:latin typeface="+mj-lt"/>
              </a:rPr>
              <a:t>Pangeran</a:t>
            </a:r>
            <a:r>
              <a:rPr lang="en-ID" sz="2000" dirty="0">
                <a:latin typeface="+mj-lt"/>
              </a:rPr>
              <a:t> </a:t>
            </a:r>
            <a:r>
              <a:rPr lang="en-ID" sz="2000" dirty="0" err="1">
                <a:latin typeface="+mj-lt"/>
              </a:rPr>
              <a:t>Trenggana</a:t>
            </a:r>
            <a:r>
              <a:rPr lang="en-ID" sz="2000" dirty="0">
                <a:latin typeface="+mj-lt"/>
              </a:rPr>
              <a:t>, </a:t>
            </a:r>
            <a:r>
              <a:rPr lang="en-ID" sz="2000" dirty="0" err="1">
                <a:latin typeface="+mj-lt"/>
              </a:rPr>
              <a:t>Dewi</a:t>
            </a:r>
            <a:r>
              <a:rPr lang="en-ID" sz="2000" dirty="0">
                <a:latin typeface="+mj-lt"/>
              </a:rPr>
              <a:t> </a:t>
            </a:r>
            <a:r>
              <a:rPr lang="en-ID" sz="2000" dirty="0" err="1">
                <a:latin typeface="+mj-lt"/>
              </a:rPr>
              <a:t>Wuryan</a:t>
            </a:r>
            <a:endParaRPr lang="en-ID" sz="2000" dirty="0">
              <a:latin typeface="+mj-lt"/>
            </a:endParaRPr>
          </a:p>
          <a:p>
            <a:pPr>
              <a:lnSpc>
                <a:spcPct val="150000"/>
              </a:lnSpc>
            </a:pPr>
            <a:r>
              <a:rPr lang="en-ID" sz="2000" dirty="0" err="1">
                <a:latin typeface="+mj-lt"/>
              </a:rPr>
              <a:t>Wafat</a:t>
            </a:r>
            <a:r>
              <a:rPr lang="en-ID" sz="2000" dirty="0">
                <a:latin typeface="+mj-lt"/>
              </a:rPr>
              <a:t>		: 1522 M</a:t>
            </a:r>
          </a:p>
          <a:p>
            <a:pPr>
              <a:lnSpc>
                <a:spcPct val="150000"/>
              </a:lnSpc>
            </a:pPr>
            <a:r>
              <a:rPr lang="en-ID" sz="2000" dirty="0" err="1">
                <a:latin typeface="+mj-lt"/>
              </a:rPr>
              <a:t>Tempat</a:t>
            </a:r>
            <a:r>
              <a:rPr lang="en-ID" sz="2000" dirty="0">
                <a:latin typeface="+mj-lt"/>
              </a:rPr>
              <a:t> </a:t>
            </a:r>
            <a:r>
              <a:rPr lang="en-ID" sz="2000" dirty="0" err="1">
                <a:latin typeface="+mj-lt"/>
              </a:rPr>
              <a:t>dakwah</a:t>
            </a:r>
            <a:r>
              <a:rPr lang="en-ID" sz="2000" dirty="0">
                <a:latin typeface="+mj-lt"/>
              </a:rPr>
              <a:t>	: Cirebon</a:t>
            </a:r>
          </a:p>
          <a:p>
            <a:pPr>
              <a:lnSpc>
                <a:spcPct val="150000"/>
              </a:lnSpc>
            </a:pPr>
            <a:r>
              <a:rPr lang="en-ID" sz="2000" dirty="0" err="1">
                <a:latin typeface="+mj-lt"/>
              </a:rPr>
              <a:t>Makam</a:t>
            </a:r>
            <a:r>
              <a:rPr lang="en-ID" sz="2000" dirty="0">
                <a:latin typeface="+mj-lt"/>
              </a:rPr>
              <a:t> 		: </a:t>
            </a:r>
            <a:r>
              <a:rPr lang="en-ID" sz="2000" dirty="0" err="1">
                <a:latin typeface="+mj-lt"/>
              </a:rPr>
              <a:t>Lamongan</a:t>
            </a:r>
            <a:r>
              <a:rPr lang="en-ID" sz="2000" dirty="0">
                <a:latin typeface="+mj-lt"/>
              </a:rPr>
              <a:t>, </a:t>
            </a:r>
            <a:r>
              <a:rPr lang="en-ID" sz="2000" dirty="0" err="1">
                <a:latin typeface="+mj-lt"/>
              </a:rPr>
              <a:t>Jawa</a:t>
            </a:r>
            <a:r>
              <a:rPr lang="en-ID" sz="2000" dirty="0">
                <a:latin typeface="+mj-lt"/>
              </a:rPr>
              <a:t> Timur</a:t>
            </a:r>
          </a:p>
          <a:p>
            <a:pPr>
              <a:lnSpc>
                <a:spcPct val="150000"/>
              </a:lnSpc>
            </a:pPr>
            <a:endParaRPr lang="en-ID" sz="2000" dirty="0">
              <a:latin typeface="+mj-lt"/>
            </a:endParaRPr>
          </a:p>
        </p:txBody>
      </p:sp>
      <p:pic>
        <p:nvPicPr>
          <p:cNvPr id="37" name="Graphic 36" descr="Back outline">
            <a:hlinkClick r:id="rId11" action="ppaction://hlinksldjump"/>
            <a:extLst>
              <a:ext uri="{FF2B5EF4-FFF2-40B4-BE49-F238E27FC236}">
                <a16:creationId xmlns:a16="http://schemas.microsoft.com/office/drawing/2014/main" id="{463BF5E4-5DFC-3DA9-EBD0-5C5E2BE096F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228326" y="5513433"/>
            <a:ext cx="925782" cy="925782"/>
          </a:xfrm>
          <a:prstGeom prst="rect">
            <a:avLst/>
          </a:prstGeom>
        </p:spPr>
      </p:pic>
      <p:pic>
        <p:nvPicPr>
          <p:cNvPr id="2" name="Picture 16">
            <a:extLst>
              <a:ext uri="{FF2B5EF4-FFF2-40B4-BE49-F238E27FC236}">
                <a16:creationId xmlns:a16="http://schemas.microsoft.com/office/drawing/2014/main" id="{C2F091AA-0E02-D5D5-296A-9A27E062141E}"/>
              </a:ext>
            </a:extLst>
          </p:cNvPr>
          <p:cNvPicPr>
            <a:picLocks noChangeAspect="1"/>
          </p:cNvPicPr>
          <p:nvPr/>
        </p:nvPicPr>
        <p:blipFill>
          <a:blip r:embed="rId14"/>
          <a:srcRect l="4358" t="2975" r="4284" b="6010"/>
          <a:stretch>
            <a:fillRect/>
          </a:stretch>
        </p:blipFill>
        <p:spPr>
          <a:xfrm>
            <a:off x="1182150" y="1410906"/>
            <a:ext cx="2416786" cy="2972648"/>
          </a:xfrm>
          <a:prstGeom prst="rect">
            <a:avLst/>
          </a:prstGeom>
        </p:spPr>
      </p:pic>
    </p:spTree>
    <p:custDataLst>
      <p:tags r:id="rId1"/>
    </p:custDataLst>
    <p:extLst>
      <p:ext uri="{BB962C8B-B14F-4D97-AF65-F5344CB8AC3E}">
        <p14:creationId xmlns:p14="http://schemas.microsoft.com/office/powerpoint/2010/main" val="59760608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F9C6D75-4D47-21EE-74DC-7788FBEEEA28}"/>
              </a:ext>
            </a:extLst>
          </p:cNvPr>
          <p:cNvSpPr/>
          <p:nvPr/>
        </p:nvSpPr>
        <p:spPr>
          <a:xfrm>
            <a:off x="-22747" y="-265021"/>
            <a:ext cx="12237493" cy="1132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5" name="Rectangle 4">
            <a:extLst>
              <a:ext uri="{FF2B5EF4-FFF2-40B4-BE49-F238E27FC236}">
                <a16:creationId xmlns:a16="http://schemas.microsoft.com/office/drawing/2014/main" id="{744BC42B-6790-E943-5269-CB1AC554A73F}"/>
              </a:ext>
            </a:extLst>
          </p:cNvPr>
          <p:cNvSpPr/>
          <p:nvPr/>
        </p:nvSpPr>
        <p:spPr>
          <a:xfrm>
            <a:off x="-45495" y="6005014"/>
            <a:ext cx="12237493" cy="8529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TextBox 6">
            <a:extLst>
              <a:ext uri="{FF2B5EF4-FFF2-40B4-BE49-F238E27FC236}">
                <a16:creationId xmlns:a16="http://schemas.microsoft.com/office/drawing/2014/main" id="{A827D6B6-0A51-47C6-422E-27EDC1A479D9}"/>
              </a:ext>
            </a:extLst>
          </p:cNvPr>
          <p:cNvSpPr txBox="1"/>
          <p:nvPr/>
        </p:nvSpPr>
        <p:spPr>
          <a:xfrm flipH="1">
            <a:off x="8360331" y="6169896"/>
            <a:ext cx="3234523" cy="523220"/>
          </a:xfrm>
          <a:prstGeom prst="rect">
            <a:avLst/>
          </a:prstGeom>
          <a:noFill/>
        </p:spPr>
        <p:txBody>
          <a:bodyPr wrap="square" rtlCol="0">
            <a:spAutoFit/>
          </a:bodyPr>
          <a:lstStyle/>
          <a:p>
            <a:r>
              <a:rPr lang="en-US" sz="2800" dirty="0">
                <a:solidFill>
                  <a:schemeClr val="bg2"/>
                </a:solidFill>
              </a:rPr>
              <a:t> KELAS VIII SMP/MTs</a:t>
            </a:r>
            <a:endParaRPr lang="en-ID" sz="2800" dirty="0">
              <a:solidFill>
                <a:schemeClr val="bg2"/>
              </a:solidFill>
            </a:endParaRPr>
          </a:p>
        </p:txBody>
      </p:sp>
      <p:pic>
        <p:nvPicPr>
          <p:cNvPr id="22" name="Graphic 21" descr="Hamburger Menu Icon with solid fill">
            <a:hlinkClick r:id="rId4" action="ppaction://hlinksldjump"/>
            <a:extLst>
              <a:ext uri="{FF2B5EF4-FFF2-40B4-BE49-F238E27FC236}">
                <a16:creationId xmlns:a16="http://schemas.microsoft.com/office/drawing/2014/main" id="{25DD70C1-4E4E-A0DC-3F71-AD434965EE7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15172" y="73183"/>
            <a:ext cx="1663345" cy="852985"/>
          </a:xfrm>
          <a:prstGeom prst="rect">
            <a:avLst/>
          </a:prstGeom>
        </p:spPr>
      </p:pic>
      <p:pic>
        <p:nvPicPr>
          <p:cNvPr id="24" name="Graphic 23" descr="Information with solid fill">
            <a:hlinkClick r:id="rId7" action="ppaction://hlinksldjump"/>
            <a:extLst>
              <a:ext uri="{FF2B5EF4-FFF2-40B4-BE49-F238E27FC236}">
                <a16:creationId xmlns:a16="http://schemas.microsoft.com/office/drawing/2014/main" id="{3C2D195B-CBFA-CBC3-1086-7A5E1603688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314774" y="219595"/>
            <a:ext cx="560159" cy="560159"/>
          </a:xfrm>
          <a:prstGeom prst="rect">
            <a:avLst/>
          </a:prstGeom>
        </p:spPr>
      </p:pic>
      <p:sp>
        <p:nvSpPr>
          <p:cNvPr id="3" name="Rectangle: Rounded Corners 2">
            <a:extLst>
              <a:ext uri="{FF2B5EF4-FFF2-40B4-BE49-F238E27FC236}">
                <a16:creationId xmlns:a16="http://schemas.microsoft.com/office/drawing/2014/main" id="{D084E188-7A68-330F-09AD-774ED8E06D75}"/>
              </a:ext>
            </a:extLst>
          </p:cNvPr>
          <p:cNvSpPr>
            <a:spLocks noGrp="1" noRot="1" noMove="1" noResize="1" noEditPoints="1" noAdjustHandles="1" noChangeArrowheads="1" noChangeShapeType="1"/>
          </p:cNvSpPr>
          <p:nvPr/>
        </p:nvSpPr>
        <p:spPr>
          <a:xfrm>
            <a:off x="948645" y="162010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dirty="0">
              <a:latin typeface="Comic Sans MS" panose="030F0702030302020204" pitchFamily="66" charset="0"/>
            </a:endParaRPr>
          </a:p>
        </p:txBody>
      </p:sp>
      <p:sp>
        <p:nvSpPr>
          <p:cNvPr id="6" name="TextBox 5">
            <a:extLst>
              <a:ext uri="{FF2B5EF4-FFF2-40B4-BE49-F238E27FC236}">
                <a16:creationId xmlns:a16="http://schemas.microsoft.com/office/drawing/2014/main" id="{08F48FD7-ADE5-F2C4-E773-2D84E2DC823C}"/>
              </a:ext>
            </a:extLst>
          </p:cNvPr>
          <p:cNvSpPr txBox="1"/>
          <p:nvPr/>
        </p:nvSpPr>
        <p:spPr>
          <a:xfrm flipH="1">
            <a:off x="892891" y="1739762"/>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Gresik</a:t>
            </a:r>
          </a:p>
        </p:txBody>
      </p:sp>
      <p:sp>
        <p:nvSpPr>
          <p:cNvPr id="12" name="Rectangle: Rounded Corners 11">
            <a:extLst>
              <a:ext uri="{FF2B5EF4-FFF2-40B4-BE49-F238E27FC236}">
                <a16:creationId xmlns:a16="http://schemas.microsoft.com/office/drawing/2014/main" id="{ADF60AA2-B683-D1EF-E373-04CCEC379C98}"/>
              </a:ext>
            </a:extLst>
          </p:cNvPr>
          <p:cNvSpPr>
            <a:spLocks noGrp="1" noRot="1" noMove="1" noResize="1" noEditPoints="1" noAdjustHandles="1" noChangeArrowheads="1" noChangeShapeType="1"/>
          </p:cNvSpPr>
          <p:nvPr/>
        </p:nvSpPr>
        <p:spPr>
          <a:xfrm>
            <a:off x="948645" y="2774887"/>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3" name="Rectangle: Rounded Corners 12">
            <a:extLst>
              <a:ext uri="{FF2B5EF4-FFF2-40B4-BE49-F238E27FC236}">
                <a16:creationId xmlns:a16="http://schemas.microsoft.com/office/drawing/2014/main" id="{E1D8E5E0-22F2-3EF0-7D37-3D178D4CFD47}"/>
              </a:ext>
            </a:extLst>
          </p:cNvPr>
          <p:cNvSpPr>
            <a:spLocks noGrp="1" noRot="1" noMove="1" noResize="1" noEditPoints="1" noAdjustHandles="1" noChangeArrowheads="1" noChangeShapeType="1"/>
          </p:cNvSpPr>
          <p:nvPr/>
        </p:nvSpPr>
        <p:spPr>
          <a:xfrm>
            <a:off x="948645" y="411206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4" name="Rectangle: Rounded Corners 13">
            <a:extLst>
              <a:ext uri="{FF2B5EF4-FFF2-40B4-BE49-F238E27FC236}">
                <a16:creationId xmlns:a16="http://schemas.microsoft.com/office/drawing/2014/main" id="{E52E7348-FF1B-ECD5-0E92-C63E1FE2E77F}"/>
              </a:ext>
            </a:extLst>
          </p:cNvPr>
          <p:cNvSpPr>
            <a:spLocks noGrp="1" noRot="1" noMove="1" noResize="1" noEditPoints="1" noAdjustHandles="1" noChangeArrowheads="1" noChangeShapeType="1"/>
          </p:cNvSpPr>
          <p:nvPr/>
        </p:nvSpPr>
        <p:spPr>
          <a:xfrm>
            <a:off x="4700194" y="4116851"/>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5" name="Rectangle: Rounded Corners 14">
            <a:extLst>
              <a:ext uri="{FF2B5EF4-FFF2-40B4-BE49-F238E27FC236}">
                <a16:creationId xmlns:a16="http://schemas.microsoft.com/office/drawing/2014/main" id="{107F867D-4754-0808-2DC7-ED41D00AD23D}"/>
              </a:ext>
            </a:extLst>
          </p:cNvPr>
          <p:cNvSpPr>
            <a:spLocks noGrp="1" noRot="1" noMove="1" noResize="1" noEditPoints="1" noAdjustHandles="1" noChangeArrowheads="1" noChangeShapeType="1"/>
          </p:cNvSpPr>
          <p:nvPr/>
        </p:nvSpPr>
        <p:spPr>
          <a:xfrm>
            <a:off x="4700193" y="272478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6" name="Rectangle: Rounded Corners 15">
            <a:extLst>
              <a:ext uri="{FF2B5EF4-FFF2-40B4-BE49-F238E27FC236}">
                <a16:creationId xmlns:a16="http://schemas.microsoft.com/office/drawing/2014/main" id="{619EE102-13FB-2EBC-48CE-6280DDC26D07}"/>
              </a:ext>
            </a:extLst>
          </p:cNvPr>
          <p:cNvSpPr>
            <a:spLocks noGrp="1" noRot="1" noMove="1" noResize="1" noEditPoints="1" noAdjustHandles="1" noChangeArrowheads="1" noChangeShapeType="1"/>
          </p:cNvSpPr>
          <p:nvPr/>
        </p:nvSpPr>
        <p:spPr>
          <a:xfrm>
            <a:off x="4723522" y="1577428"/>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7" name="Rectangle: Rounded Corners 16">
            <a:extLst>
              <a:ext uri="{FF2B5EF4-FFF2-40B4-BE49-F238E27FC236}">
                <a16:creationId xmlns:a16="http://schemas.microsoft.com/office/drawing/2014/main" id="{59D17ACC-266F-9DDB-EC45-5247415A04FD}"/>
              </a:ext>
            </a:extLst>
          </p:cNvPr>
          <p:cNvSpPr>
            <a:spLocks noGrp="1" noRot="1" noMove="1" noResize="1" noEditPoints="1" noAdjustHandles="1" noChangeArrowheads="1" noChangeShapeType="1"/>
          </p:cNvSpPr>
          <p:nvPr/>
        </p:nvSpPr>
        <p:spPr>
          <a:xfrm>
            <a:off x="8507495" y="4112060"/>
            <a:ext cx="2371245"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dirty="0">
              <a:latin typeface="Comic Sans MS" panose="030F0702030302020204" pitchFamily="66" charset="0"/>
            </a:endParaRPr>
          </a:p>
        </p:txBody>
      </p:sp>
      <p:sp>
        <p:nvSpPr>
          <p:cNvPr id="18" name="Rectangle: Rounded Corners 17">
            <a:extLst>
              <a:ext uri="{FF2B5EF4-FFF2-40B4-BE49-F238E27FC236}">
                <a16:creationId xmlns:a16="http://schemas.microsoft.com/office/drawing/2014/main" id="{52B3A319-87F0-2FB5-733D-2CCF5C570297}"/>
              </a:ext>
            </a:extLst>
          </p:cNvPr>
          <p:cNvSpPr>
            <a:spLocks noGrp="1" noRot="1" noMove="1" noResize="1" noEditPoints="1" noAdjustHandles="1" noChangeArrowheads="1" noChangeShapeType="1"/>
          </p:cNvSpPr>
          <p:nvPr/>
        </p:nvSpPr>
        <p:spPr>
          <a:xfrm>
            <a:off x="8507495" y="274594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21" name="Rectangle: Rounded Corners 20">
            <a:extLst>
              <a:ext uri="{FF2B5EF4-FFF2-40B4-BE49-F238E27FC236}">
                <a16:creationId xmlns:a16="http://schemas.microsoft.com/office/drawing/2014/main" id="{797D3610-C6DF-002C-8857-011144C72FE5}"/>
              </a:ext>
            </a:extLst>
          </p:cNvPr>
          <p:cNvSpPr>
            <a:spLocks noGrp="1" noRot="1" noMove="1" noResize="1" noEditPoints="1" noAdjustHandles="1" noChangeArrowheads="1" noChangeShapeType="1"/>
          </p:cNvSpPr>
          <p:nvPr/>
        </p:nvSpPr>
        <p:spPr>
          <a:xfrm>
            <a:off x="8507497" y="162010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23" name="TextBox 22">
            <a:extLst>
              <a:ext uri="{FF2B5EF4-FFF2-40B4-BE49-F238E27FC236}">
                <a16:creationId xmlns:a16="http://schemas.microsoft.com/office/drawing/2014/main" id="{0A5102C3-9D1A-D672-04C3-4675BCA81A6B}"/>
              </a:ext>
            </a:extLst>
          </p:cNvPr>
          <p:cNvSpPr txBox="1">
            <a:spLocks noGrp="1" noRot="1" noMove="1" noResize="1" noEditPoints="1" noAdjustHandles="1" noChangeArrowheads="1" noChangeShapeType="1"/>
          </p:cNvSpPr>
          <p:nvPr/>
        </p:nvSpPr>
        <p:spPr>
          <a:xfrm flipH="1">
            <a:off x="4625127" y="4214726"/>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Muria</a:t>
            </a:r>
            <a:endParaRPr lang="en-US" sz="2100" dirty="0">
              <a:latin typeface="Comic Sans MS" panose="030F0702030302020204" pitchFamily="66" charset="0"/>
            </a:endParaRPr>
          </a:p>
        </p:txBody>
      </p:sp>
      <p:sp>
        <p:nvSpPr>
          <p:cNvPr id="25" name="TextBox 24">
            <a:extLst>
              <a:ext uri="{FF2B5EF4-FFF2-40B4-BE49-F238E27FC236}">
                <a16:creationId xmlns:a16="http://schemas.microsoft.com/office/drawing/2014/main" id="{7AE47ADD-6C2B-0BFB-E3CE-C74F9F6BDE2D}"/>
              </a:ext>
            </a:extLst>
          </p:cNvPr>
          <p:cNvSpPr txBox="1"/>
          <p:nvPr/>
        </p:nvSpPr>
        <p:spPr>
          <a:xfrm flipH="1">
            <a:off x="891779" y="4214726"/>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Kalijaga</a:t>
            </a:r>
            <a:endParaRPr lang="en-US" sz="2100" dirty="0">
              <a:latin typeface="Comic Sans MS" panose="030F0702030302020204" pitchFamily="66" charset="0"/>
            </a:endParaRPr>
          </a:p>
        </p:txBody>
      </p:sp>
      <p:sp>
        <p:nvSpPr>
          <p:cNvPr id="26" name="TextBox 25">
            <a:extLst>
              <a:ext uri="{FF2B5EF4-FFF2-40B4-BE49-F238E27FC236}">
                <a16:creationId xmlns:a16="http://schemas.microsoft.com/office/drawing/2014/main" id="{6EA8A163-E78C-87B3-BF92-CBFCCC47DE72}"/>
              </a:ext>
            </a:extLst>
          </p:cNvPr>
          <p:cNvSpPr txBox="1">
            <a:spLocks noGrp="1" noRot="1" noMove="1" noResize="1" noEditPoints="1" noAdjustHandles="1" noChangeArrowheads="1" noChangeShapeType="1"/>
          </p:cNvSpPr>
          <p:nvPr/>
        </p:nvSpPr>
        <p:spPr>
          <a:xfrm flipH="1">
            <a:off x="8488181" y="2842225"/>
            <a:ext cx="2334413"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Giri</a:t>
            </a:r>
            <a:endParaRPr lang="en-US" sz="2100" dirty="0">
              <a:latin typeface="Comic Sans MS" panose="030F0702030302020204" pitchFamily="66" charset="0"/>
            </a:endParaRPr>
          </a:p>
        </p:txBody>
      </p:sp>
      <p:sp>
        <p:nvSpPr>
          <p:cNvPr id="27" name="TextBox 26">
            <a:extLst>
              <a:ext uri="{FF2B5EF4-FFF2-40B4-BE49-F238E27FC236}">
                <a16:creationId xmlns:a16="http://schemas.microsoft.com/office/drawing/2014/main" id="{3DA5D0E1-2CBB-0DB7-5DF5-DC349E6FC70C}"/>
              </a:ext>
            </a:extLst>
          </p:cNvPr>
          <p:cNvSpPr txBox="1">
            <a:spLocks noGrp="1" noRot="1" noMove="1" noResize="1" noEditPoints="1" noAdjustHandles="1" noChangeArrowheads="1" noChangeShapeType="1"/>
          </p:cNvSpPr>
          <p:nvPr/>
        </p:nvSpPr>
        <p:spPr>
          <a:xfrm flipH="1">
            <a:off x="4625127" y="2827446"/>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Kudus</a:t>
            </a:r>
          </a:p>
        </p:txBody>
      </p:sp>
      <p:sp>
        <p:nvSpPr>
          <p:cNvPr id="28" name="TextBox 27">
            <a:extLst>
              <a:ext uri="{FF2B5EF4-FFF2-40B4-BE49-F238E27FC236}">
                <a16:creationId xmlns:a16="http://schemas.microsoft.com/office/drawing/2014/main" id="{15AE7240-2F0E-6F17-8AAC-FD5117169188}"/>
              </a:ext>
            </a:extLst>
          </p:cNvPr>
          <p:cNvSpPr txBox="1">
            <a:spLocks noGrp="1" noRot="1" noMove="1" noResize="1" noEditPoints="1" noAdjustHandles="1" noChangeArrowheads="1" noChangeShapeType="1"/>
          </p:cNvSpPr>
          <p:nvPr/>
        </p:nvSpPr>
        <p:spPr>
          <a:xfrm flipH="1">
            <a:off x="8466112" y="1722766"/>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Bonang</a:t>
            </a:r>
          </a:p>
        </p:txBody>
      </p:sp>
      <p:sp>
        <p:nvSpPr>
          <p:cNvPr id="29" name="TextBox 28">
            <a:extLst>
              <a:ext uri="{FF2B5EF4-FFF2-40B4-BE49-F238E27FC236}">
                <a16:creationId xmlns:a16="http://schemas.microsoft.com/office/drawing/2014/main" id="{91E34471-3A86-27C3-3E9F-477ED08626D5}"/>
              </a:ext>
            </a:extLst>
          </p:cNvPr>
          <p:cNvSpPr txBox="1">
            <a:spLocks noGrp="1" noRot="1" noMove="1" noResize="1" noEditPoints="1" noAdjustHandles="1" noChangeArrowheads="1" noChangeShapeType="1"/>
          </p:cNvSpPr>
          <p:nvPr/>
        </p:nvSpPr>
        <p:spPr>
          <a:xfrm flipH="1">
            <a:off x="915103" y="2842225"/>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Drajat</a:t>
            </a:r>
            <a:endParaRPr lang="en-US" sz="2100" dirty="0">
              <a:latin typeface="Comic Sans MS" panose="030F0702030302020204" pitchFamily="66" charset="0"/>
            </a:endParaRPr>
          </a:p>
        </p:txBody>
      </p:sp>
      <p:sp>
        <p:nvSpPr>
          <p:cNvPr id="30" name="TextBox 29">
            <a:extLst>
              <a:ext uri="{FF2B5EF4-FFF2-40B4-BE49-F238E27FC236}">
                <a16:creationId xmlns:a16="http://schemas.microsoft.com/office/drawing/2014/main" id="{6E2AD5CB-81E1-FD8A-A328-2E912BA18F9E}"/>
              </a:ext>
            </a:extLst>
          </p:cNvPr>
          <p:cNvSpPr txBox="1">
            <a:spLocks noGrp="1" noRot="1" noMove="1" noResize="1" noEditPoints="1" noAdjustHandles="1" noChangeArrowheads="1" noChangeShapeType="1"/>
          </p:cNvSpPr>
          <p:nvPr/>
        </p:nvSpPr>
        <p:spPr>
          <a:xfrm flipH="1">
            <a:off x="4644439" y="1711550"/>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Ampel</a:t>
            </a:r>
            <a:endParaRPr lang="en-US" sz="2100" dirty="0">
              <a:latin typeface="Comic Sans MS" panose="030F0702030302020204" pitchFamily="66" charset="0"/>
            </a:endParaRPr>
          </a:p>
        </p:txBody>
      </p:sp>
      <p:sp>
        <p:nvSpPr>
          <p:cNvPr id="31" name="TextBox 30">
            <a:extLst>
              <a:ext uri="{FF2B5EF4-FFF2-40B4-BE49-F238E27FC236}">
                <a16:creationId xmlns:a16="http://schemas.microsoft.com/office/drawing/2014/main" id="{C1981B82-1E55-2401-BC4D-7D2C984F7EDA}"/>
              </a:ext>
            </a:extLst>
          </p:cNvPr>
          <p:cNvSpPr txBox="1">
            <a:spLocks noGrp="1" noRot="1" noMove="1" noResize="1" noEditPoints="1" noAdjustHandles="1" noChangeArrowheads="1" noChangeShapeType="1"/>
          </p:cNvSpPr>
          <p:nvPr/>
        </p:nvSpPr>
        <p:spPr>
          <a:xfrm flipH="1">
            <a:off x="8488181" y="4183499"/>
            <a:ext cx="2371245" cy="400110"/>
          </a:xfrm>
          <a:prstGeom prst="rect">
            <a:avLst/>
          </a:prstGeom>
          <a:noFill/>
        </p:spPr>
        <p:txBody>
          <a:bodyPr wrap="square" rtlCol="0">
            <a:spAutoFit/>
          </a:bodyPr>
          <a:lstStyle/>
          <a:p>
            <a:pPr algn="ctr"/>
            <a:r>
              <a:rPr lang="en-US" sz="2000" dirty="0" err="1">
                <a:latin typeface="Comic Sans MS" panose="030F0702030302020204" pitchFamily="66" charset="0"/>
              </a:rPr>
              <a:t>Sunan</a:t>
            </a:r>
            <a:r>
              <a:rPr lang="en-US" sz="2000" dirty="0">
                <a:latin typeface="Comic Sans MS" panose="030F0702030302020204" pitchFamily="66" charset="0"/>
              </a:rPr>
              <a:t> Gunung </a:t>
            </a:r>
            <a:r>
              <a:rPr lang="en-US" sz="2000" dirty="0" err="1">
                <a:latin typeface="Comic Sans MS" panose="030F0702030302020204" pitchFamily="66" charset="0"/>
              </a:rPr>
              <a:t>Jati</a:t>
            </a:r>
            <a:endParaRPr lang="en-US" sz="2000" dirty="0">
              <a:latin typeface="Comic Sans MS" panose="030F0702030302020204" pitchFamily="66" charset="0"/>
            </a:endParaRPr>
          </a:p>
        </p:txBody>
      </p:sp>
      <p:sp>
        <p:nvSpPr>
          <p:cNvPr id="9" name="Rectangle: Rounded Corners 8">
            <a:hlinkClick r:id="rId10" action="ppaction://hlinksldjump"/>
            <a:extLst>
              <a:ext uri="{FF2B5EF4-FFF2-40B4-BE49-F238E27FC236}">
                <a16:creationId xmlns:a16="http://schemas.microsoft.com/office/drawing/2014/main" id="{2D0770C3-CA62-265F-C6E0-45658250DBE1}"/>
              </a:ext>
            </a:extLst>
          </p:cNvPr>
          <p:cNvSpPr>
            <a:spLocks noGrp="1" noRot="1" noMove="1" noResize="1" noEditPoints="1" noAdjustHandles="1" noChangeArrowheads="1" noChangeShapeType="1"/>
          </p:cNvSpPr>
          <p:nvPr/>
        </p:nvSpPr>
        <p:spPr>
          <a:xfrm>
            <a:off x="-695500" y="-542500"/>
            <a:ext cx="13203123" cy="7642746"/>
          </a:xfrm>
          <a:prstGeom prst="roundRect">
            <a:avLst/>
          </a:prstGeom>
          <a:solidFill>
            <a:schemeClr val="tx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0" name="Rectangle: Rounded Corners 9">
            <a:extLst>
              <a:ext uri="{FF2B5EF4-FFF2-40B4-BE49-F238E27FC236}">
                <a16:creationId xmlns:a16="http://schemas.microsoft.com/office/drawing/2014/main" id="{C25EBA8A-8146-5D5A-0462-5296727BCEEA}"/>
              </a:ext>
            </a:extLst>
          </p:cNvPr>
          <p:cNvSpPr>
            <a:spLocks noGrp="1" noRot="1" noMove="1" noResize="1" noEditPoints="1" noAdjustHandles="1" noChangeArrowheads="1" noChangeShapeType="1"/>
          </p:cNvSpPr>
          <p:nvPr/>
        </p:nvSpPr>
        <p:spPr>
          <a:xfrm>
            <a:off x="595938" y="238644"/>
            <a:ext cx="10954626" cy="6337044"/>
          </a:xfrm>
          <a:prstGeom prst="roundRect">
            <a:avLst/>
          </a:prstGeom>
          <a:solidFill>
            <a:schemeClr val="bg2">
              <a:lumMod val="90000"/>
              <a:alpha val="9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dirty="0">
              <a:latin typeface="Comic Sans MS" panose="030F0702030302020204" pitchFamily="66" charset="0"/>
            </a:endParaRPr>
          </a:p>
        </p:txBody>
      </p:sp>
      <p:sp>
        <p:nvSpPr>
          <p:cNvPr id="20" name="TextBox 19">
            <a:extLst>
              <a:ext uri="{FF2B5EF4-FFF2-40B4-BE49-F238E27FC236}">
                <a16:creationId xmlns:a16="http://schemas.microsoft.com/office/drawing/2014/main" id="{37DEC57B-41C1-BC1C-A012-1AFCE26841FB}"/>
              </a:ext>
            </a:extLst>
          </p:cNvPr>
          <p:cNvSpPr txBox="1"/>
          <p:nvPr/>
        </p:nvSpPr>
        <p:spPr>
          <a:xfrm>
            <a:off x="3286348" y="397889"/>
            <a:ext cx="5765483" cy="738664"/>
          </a:xfrm>
          <a:prstGeom prst="rect">
            <a:avLst/>
          </a:prstGeom>
          <a:noFill/>
        </p:spPr>
        <p:txBody>
          <a:bodyPr wrap="square" rtlCol="0">
            <a:spAutoFit/>
          </a:bodyPr>
          <a:lstStyle/>
          <a:p>
            <a:r>
              <a:rPr lang="en-ID" sz="2100" dirty="0">
                <a:latin typeface="Comic Sans MS" panose="030F0702030302020204" pitchFamily="66" charset="0"/>
              </a:rPr>
              <a:t>PERJUANGAN DAKWAH SUNAN DRAJAT</a:t>
            </a:r>
          </a:p>
          <a:p>
            <a:endParaRPr lang="en-ID" sz="2100" dirty="0">
              <a:latin typeface="Comic Sans MS" panose="030F0702030302020204" pitchFamily="66" charset="0"/>
            </a:endParaRPr>
          </a:p>
        </p:txBody>
      </p:sp>
      <p:sp>
        <p:nvSpPr>
          <p:cNvPr id="32" name="TextBox 31">
            <a:extLst>
              <a:ext uri="{FF2B5EF4-FFF2-40B4-BE49-F238E27FC236}">
                <a16:creationId xmlns:a16="http://schemas.microsoft.com/office/drawing/2014/main" id="{F5100D74-EC4B-6DB0-DE03-BE40AFC8B569}"/>
              </a:ext>
            </a:extLst>
          </p:cNvPr>
          <p:cNvSpPr txBox="1"/>
          <p:nvPr/>
        </p:nvSpPr>
        <p:spPr>
          <a:xfrm>
            <a:off x="778262" y="675979"/>
            <a:ext cx="10703075" cy="5866350"/>
          </a:xfrm>
          <a:prstGeom prst="rect">
            <a:avLst/>
          </a:prstGeom>
          <a:noFill/>
        </p:spPr>
        <p:txBody>
          <a:bodyPr wrap="square" rtlCol="0">
            <a:spAutoFit/>
          </a:bodyPr>
          <a:lstStyle/>
          <a:p>
            <a:pPr>
              <a:lnSpc>
                <a:spcPct val="150000"/>
              </a:lnSpc>
            </a:pPr>
            <a:r>
              <a:rPr lang="en-ID" dirty="0" err="1">
                <a:latin typeface="+mj-lt"/>
              </a:rPr>
              <a:t>Sunan</a:t>
            </a:r>
            <a:r>
              <a:rPr lang="en-ID" dirty="0">
                <a:latin typeface="+mj-lt"/>
              </a:rPr>
              <a:t> </a:t>
            </a:r>
            <a:r>
              <a:rPr lang="en-ID" dirty="0" err="1">
                <a:latin typeface="+mj-lt"/>
              </a:rPr>
              <a:t>Drajat</a:t>
            </a:r>
            <a:r>
              <a:rPr lang="en-ID" dirty="0">
                <a:latin typeface="+mj-lt"/>
              </a:rPr>
              <a:t> </a:t>
            </a:r>
            <a:r>
              <a:rPr lang="en-ID" dirty="0" err="1">
                <a:latin typeface="+mj-lt"/>
              </a:rPr>
              <a:t>mengambil</a:t>
            </a:r>
            <a:r>
              <a:rPr lang="en-ID" dirty="0">
                <a:latin typeface="+mj-lt"/>
              </a:rPr>
              <a:t> </a:t>
            </a:r>
            <a:r>
              <a:rPr lang="en-ID" dirty="0" err="1">
                <a:latin typeface="+mj-lt"/>
              </a:rPr>
              <a:t>tempat</a:t>
            </a:r>
            <a:r>
              <a:rPr lang="en-ID" dirty="0">
                <a:latin typeface="+mj-lt"/>
              </a:rPr>
              <a:t> di </a:t>
            </a:r>
            <a:r>
              <a:rPr lang="en-ID" dirty="0" err="1">
                <a:latin typeface="+mj-lt"/>
              </a:rPr>
              <a:t>Desan</a:t>
            </a:r>
            <a:r>
              <a:rPr lang="en-ID" dirty="0">
                <a:latin typeface="+mj-lt"/>
              </a:rPr>
              <a:t> </a:t>
            </a:r>
            <a:r>
              <a:rPr lang="en-ID" dirty="0" err="1">
                <a:latin typeface="+mj-lt"/>
              </a:rPr>
              <a:t>Drajat</a:t>
            </a:r>
            <a:r>
              <a:rPr lang="en-ID" dirty="0">
                <a:latin typeface="+mj-lt"/>
              </a:rPr>
              <a:t>, </a:t>
            </a:r>
            <a:r>
              <a:rPr lang="en-ID" dirty="0" err="1">
                <a:latin typeface="+mj-lt"/>
              </a:rPr>
              <a:t>Kecamatan</a:t>
            </a:r>
            <a:r>
              <a:rPr lang="en-ID" dirty="0">
                <a:latin typeface="+mj-lt"/>
              </a:rPr>
              <a:t> </a:t>
            </a:r>
            <a:r>
              <a:rPr lang="en-ID" dirty="0" err="1">
                <a:latin typeface="+mj-lt"/>
              </a:rPr>
              <a:t>Paciran</a:t>
            </a:r>
            <a:r>
              <a:rPr lang="en-ID" dirty="0">
                <a:latin typeface="+mj-lt"/>
              </a:rPr>
              <a:t>, </a:t>
            </a:r>
            <a:r>
              <a:rPr lang="en-ID" dirty="0" err="1">
                <a:latin typeface="+mj-lt"/>
              </a:rPr>
              <a:t>Kabupaten</a:t>
            </a:r>
            <a:r>
              <a:rPr lang="en-ID" dirty="0">
                <a:latin typeface="+mj-lt"/>
              </a:rPr>
              <a:t> </a:t>
            </a:r>
            <a:r>
              <a:rPr lang="en-ID" dirty="0" err="1">
                <a:latin typeface="+mj-lt"/>
              </a:rPr>
              <a:t>Lamongan</a:t>
            </a:r>
            <a:r>
              <a:rPr lang="en-ID" dirty="0">
                <a:latin typeface="+mj-lt"/>
              </a:rPr>
              <a:t> </a:t>
            </a:r>
            <a:r>
              <a:rPr lang="en-ID" dirty="0" err="1">
                <a:latin typeface="+mj-lt"/>
              </a:rPr>
              <a:t>sebagai</a:t>
            </a:r>
            <a:r>
              <a:rPr lang="en-ID" dirty="0">
                <a:latin typeface="+mj-lt"/>
              </a:rPr>
              <a:t> </a:t>
            </a:r>
            <a:r>
              <a:rPr lang="en-ID" dirty="0" err="1">
                <a:latin typeface="+mj-lt"/>
              </a:rPr>
              <a:t>pusat</a:t>
            </a:r>
            <a:r>
              <a:rPr lang="en-ID" dirty="0">
                <a:latin typeface="+mj-lt"/>
              </a:rPr>
              <a:t> </a:t>
            </a:r>
            <a:r>
              <a:rPr lang="en-ID" dirty="0" err="1">
                <a:latin typeface="+mj-lt"/>
              </a:rPr>
              <a:t>kegiatan</a:t>
            </a:r>
            <a:r>
              <a:rPr lang="en-ID" dirty="0">
                <a:latin typeface="+mj-lt"/>
              </a:rPr>
              <a:t> </a:t>
            </a:r>
            <a:r>
              <a:rPr lang="en-ID" dirty="0" err="1">
                <a:latin typeface="+mj-lt"/>
              </a:rPr>
              <a:t>dakwahnya</a:t>
            </a:r>
            <a:r>
              <a:rPr lang="en-ID" dirty="0">
                <a:latin typeface="+mj-lt"/>
              </a:rPr>
              <a:t> </a:t>
            </a:r>
            <a:r>
              <a:rPr lang="en-ID" dirty="0" err="1">
                <a:latin typeface="+mj-lt"/>
              </a:rPr>
              <a:t>sekitar</a:t>
            </a:r>
            <a:r>
              <a:rPr lang="en-ID" dirty="0">
                <a:latin typeface="+mj-lt"/>
              </a:rPr>
              <a:t> </a:t>
            </a:r>
            <a:r>
              <a:rPr lang="en-ID" dirty="0" err="1">
                <a:latin typeface="+mj-lt"/>
              </a:rPr>
              <a:t>abat</a:t>
            </a:r>
            <a:r>
              <a:rPr lang="en-ID" dirty="0">
                <a:latin typeface="+mj-lt"/>
              </a:rPr>
              <a:t> XV dan XVI </a:t>
            </a:r>
            <a:r>
              <a:rPr lang="en-ID" dirty="0" err="1">
                <a:latin typeface="+mj-lt"/>
              </a:rPr>
              <a:t>Masehi</a:t>
            </a:r>
            <a:r>
              <a:rPr lang="en-ID" dirty="0">
                <a:latin typeface="+mj-lt"/>
              </a:rPr>
              <a:t>. </a:t>
            </a:r>
          </a:p>
          <a:p>
            <a:pPr>
              <a:lnSpc>
                <a:spcPct val="150000"/>
              </a:lnSpc>
            </a:pPr>
            <a:endParaRPr lang="en-ID" dirty="0">
              <a:latin typeface="+mj-lt"/>
            </a:endParaRPr>
          </a:p>
          <a:p>
            <a:pPr>
              <a:lnSpc>
                <a:spcPct val="150000"/>
              </a:lnSpc>
            </a:pPr>
            <a:r>
              <a:rPr lang="en-ID" dirty="0">
                <a:latin typeface="+mj-lt"/>
              </a:rPr>
              <a:t>Di sana, </a:t>
            </a:r>
            <a:r>
              <a:rPr lang="en-ID" dirty="0" err="1">
                <a:latin typeface="+mj-lt"/>
              </a:rPr>
              <a:t>Sunan</a:t>
            </a:r>
            <a:r>
              <a:rPr lang="en-ID" dirty="0">
                <a:latin typeface="+mj-lt"/>
              </a:rPr>
              <a:t> </a:t>
            </a:r>
            <a:r>
              <a:rPr lang="en-ID" dirty="0" err="1">
                <a:latin typeface="+mj-lt"/>
              </a:rPr>
              <a:t>Drajat</a:t>
            </a:r>
            <a:r>
              <a:rPr lang="en-ID" dirty="0">
                <a:latin typeface="+mj-lt"/>
              </a:rPr>
              <a:t> </a:t>
            </a:r>
            <a:r>
              <a:rPr lang="en-ID" dirty="0" err="1">
                <a:latin typeface="+mj-lt"/>
              </a:rPr>
              <a:t>memegang</a:t>
            </a:r>
            <a:r>
              <a:rPr lang="en-ID" dirty="0">
                <a:latin typeface="+mj-lt"/>
              </a:rPr>
              <a:t> </a:t>
            </a:r>
            <a:r>
              <a:rPr lang="en-ID" dirty="0" err="1">
                <a:latin typeface="+mj-lt"/>
              </a:rPr>
              <a:t>kendali</a:t>
            </a:r>
            <a:r>
              <a:rPr lang="en-ID" dirty="0">
                <a:latin typeface="+mj-lt"/>
              </a:rPr>
              <a:t> </a:t>
            </a:r>
            <a:r>
              <a:rPr lang="en-ID" dirty="0" err="1">
                <a:latin typeface="+mj-lt"/>
              </a:rPr>
              <a:t>keprajaan</a:t>
            </a:r>
            <a:r>
              <a:rPr lang="en-ID" dirty="0">
                <a:latin typeface="+mj-lt"/>
              </a:rPr>
              <a:t> di wilayah </a:t>
            </a:r>
            <a:r>
              <a:rPr lang="en-ID" dirty="0" err="1">
                <a:latin typeface="+mj-lt"/>
              </a:rPr>
              <a:t>perdikan</a:t>
            </a:r>
            <a:r>
              <a:rPr lang="en-ID" dirty="0">
                <a:latin typeface="+mj-lt"/>
              </a:rPr>
              <a:t> </a:t>
            </a:r>
            <a:r>
              <a:rPr lang="en-ID" dirty="0" err="1">
                <a:latin typeface="+mj-lt"/>
              </a:rPr>
              <a:t>Drajat</a:t>
            </a:r>
            <a:r>
              <a:rPr lang="en-ID" dirty="0">
                <a:latin typeface="+mj-lt"/>
              </a:rPr>
              <a:t> </a:t>
            </a:r>
            <a:r>
              <a:rPr lang="en-ID" dirty="0" err="1">
                <a:latin typeface="+mj-lt"/>
              </a:rPr>
              <a:t>sebagai</a:t>
            </a:r>
            <a:r>
              <a:rPr lang="en-ID" dirty="0">
                <a:latin typeface="+mj-lt"/>
              </a:rPr>
              <a:t> </a:t>
            </a:r>
            <a:r>
              <a:rPr lang="en-ID" dirty="0" err="1">
                <a:latin typeface="+mj-lt"/>
              </a:rPr>
              <a:t>otonom</a:t>
            </a:r>
            <a:r>
              <a:rPr lang="en-ID" dirty="0">
                <a:latin typeface="+mj-lt"/>
              </a:rPr>
              <a:t> </a:t>
            </a:r>
            <a:r>
              <a:rPr lang="en-ID" dirty="0" err="1">
                <a:latin typeface="+mj-lt"/>
              </a:rPr>
              <a:t>kerajaan</a:t>
            </a:r>
            <a:r>
              <a:rPr lang="en-ID" dirty="0">
                <a:latin typeface="+mj-lt"/>
              </a:rPr>
              <a:t> </a:t>
            </a:r>
            <a:r>
              <a:rPr lang="en-ID" dirty="0" err="1">
                <a:latin typeface="+mj-lt"/>
              </a:rPr>
              <a:t>Demak</a:t>
            </a:r>
            <a:r>
              <a:rPr lang="en-ID" dirty="0">
                <a:latin typeface="+mj-lt"/>
              </a:rPr>
              <a:t> </a:t>
            </a:r>
            <a:r>
              <a:rPr lang="en-ID" dirty="0" err="1">
                <a:latin typeface="+mj-lt"/>
              </a:rPr>
              <a:t>selama</a:t>
            </a:r>
            <a:r>
              <a:rPr lang="en-ID" dirty="0">
                <a:latin typeface="+mj-lt"/>
              </a:rPr>
              <a:t> 36 </a:t>
            </a:r>
            <a:r>
              <a:rPr lang="en-ID" dirty="0" err="1">
                <a:latin typeface="+mj-lt"/>
              </a:rPr>
              <a:t>tahun</a:t>
            </a:r>
            <a:r>
              <a:rPr lang="en-ID" dirty="0">
                <a:latin typeface="+mj-lt"/>
              </a:rPr>
              <a:t>. </a:t>
            </a:r>
            <a:r>
              <a:rPr lang="en-ID" dirty="0" err="1">
                <a:latin typeface="+mj-lt"/>
              </a:rPr>
              <a:t>Sunan</a:t>
            </a:r>
            <a:r>
              <a:rPr lang="en-ID" dirty="0">
                <a:latin typeface="+mj-lt"/>
              </a:rPr>
              <a:t> </a:t>
            </a:r>
            <a:r>
              <a:rPr lang="en-ID" dirty="0" err="1">
                <a:latin typeface="+mj-lt"/>
              </a:rPr>
              <a:t>Drajat</a:t>
            </a:r>
            <a:r>
              <a:rPr lang="en-ID" dirty="0">
                <a:latin typeface="+mj-lt"/>
              </a:rPr>
              <a:t> </a:t>
            </a:r>
            <a:r>
              <a:rPr lang="en-ID" dirty="0" err="1">
                <a:latin typeface="+mj-lt"/>
              </a:rPr>
              <a:t>sebagai</a:t>
            </a:r>
            <a:r>
              <a:rPr lang="en-ID" dirty="0">
                <a:latin typeface="+mj-lt"/>
              </a:rPr>
              <a:t> </a:t>
            </a:r>
            <a:r>
              <a:rPr lang="en-ID" dirty="0" err="1">
                <a:latin typeface="+mj-lt"/>
              </a:rPr>
              <a:t>wali</a:t>
            </a:r>
            <a:r>
              <a:rPr lang="en-ID" dirty="0">
                <a:latin typeface="+mj-lt"/>
              </a:rPr>
              <a:t> </a:t>
            </a:r>
            <a:r>
              <a:rPr lang="en-ID" dirty="0" err="1">
                <a:latin typeface="+mj-lt"/>
              </a:rPr>
              <a:t>penyebar</a:t>
            </a:r>
            <a:r>
              <a:rPr lang="en-ID" dirty="0">
                <a:latin typeface="+mj-lt"/>
              </a:rPr>
              <a:t> Islam yang </a:t>
            </a:r>
            <a:r>
              <a:rPr lang="en-ID" dirty="0" err="1">
                <a:latin typeface="+mj-lt"/>
              </a:rPr>
              <a:t>terkenal</a:t>
            </a:r>
            <a:r>
              <a:rPr lang="en-ID" dirty="0">
                <a:latin typeface="+mj-lt"/>
              </a:rPr>
              <a:t> </a:t>
            </a:r>
            <a:r>
              <a:rPr lang="en-ID" dirty="0" err="1">
                <a:latin typeface="+mj-lt"/>
              </a:rPr>
              <a:t>berjiwa</a:t>
            </a:r>
            <a:r>
              <a:rPr lang="en-ID" dirty="0">
                <a:latin typeface="+mj-lt"/>
              </a:rPr>
              <a:t> </a:t>
            </a:r>
            <a:r>
              <a:rPr lang="en-ID" dirty="0" err="1">
                <a:latin typeface="+mj-lt"/>
              </a:rPr>
              <a:t>sosial</a:t>
            </a:r>
            <a:r>
              <a:rPr lang="en-ID" dirty="0">
                <a:latin typeface="+mj-lt"/>
              </a:rPr>
              <a:t>, sangat </a:t>
            </a:r>
            <a:r>
              <a:rPr lang="en-ID" dirty="0" err="1">
                <a:latin typeface="+mj-lt"/>
              </a:rPr>
              <a:t>memperhatikan</a:t>
            </a:r>
            <a:r>
              <a:rPr lang="en-ID" dirty="0">
                <a:latin typeface="+mj-lt"/>
              </a:rPr>
              <a:t> </a:t>
            </a:r>
            <a:r>
              <a:rPr lang="en-ID" dirty="0" err="1">
                <a:latin typeface="+mj-lt"/>
              </a:rPr>
              <a:t>nasib</a:t>
            </a:r>
            <a:r>
              <a:rPr lang="en-ID" dirty="0">
                <a:latin typeface="+mj-lt"/>
              </a:rPr>
              <a:t> </a:t>
            </a:r>
            <a:r>
              <a:rPr lang="en-ID" dirty="0" err="1">
                <a:latin typeface="+mj-lt"/>
              </a:rPr>
              <a:t>kaum</a:t>
            </a:r>
            <a:r>
              <a:rPr lang="en-ID" dirty="0">
                <a:latin typeface="+mj-lt"/>
              </a:rPr>
              <a:t>  fakir miskin. </a:t>
            </a:r>
          </a:p>
          <a:p>
            <a:pPr>
              <a:lnSpc>
                <a:spcPct val="150000"/>
              </a:lnSpc>
            </a:pPr>
            <a:endParaRPr lang="en-ID" dirty="0">
              <a:latin typeface="+mj-lt"/>
            </a:endParaRPr>
          </a:p>
          <a:p>
            <a:pPr>
              <a:lnSpc>
                <a:spcPct val="150000"/>
              </a:lnSpc>
            </a:pPr>
            <a:r>
              <a:rPr lang="en-ID" dirty="0" err="1">
                <a:latin typeface="+mj-lt"/>
              </a:rPr>
              <a:t>Sunan</a:t>
            </a:r>
            <a:r>
              <a:rPr lang="en-ID" dirty="0">
                <a:latin typeface="+mj-lt"/>
              </a:rPr>
              <a:t> </a:t>
            </a:r>
            <a:r>
              <a:rPr lang="en-ID" dirty="0" err="1">
                <a:latin typeface="+mj-lt"/>
              </a:rPr>
              <a:t>Drajat</a:t>
            </a:r>
            <a:r>
              <a:rPr lang="en-ID" dirty="0">
                <a:latin typeface="+mj-lt"/>
              </a:rPr>
              <a:t> juga </a:t>
            </a:r>
            <a:r>
              <a:rPr lang="en-ID" dirty="0" err="1">
                <a:latin typeface="+mj-lt"/>
              </a:rPr>
              <a:t>lebih</a:t>
            </a:r>
            <a:r>
              <a:rPr lang="en-ID" dirty="0">
                <a:latin typeface="+mj-lt"/>
              </a:rPr>
              <a:t> </a:t>
            </a:r>
            <a:r>
              <a:rPr lang="en-ID" dirty="0" err="1">
                <a:latin typeface="+mj-lt"/>
              </a:rPr>
              <a:t>mengusahaan</a:t>
            </a:r>
            <a:r>
              <a:rPr lang="en-ID" dirty="0">
                <a:latin typeface="+mj-lt"/>
              </a:rPr>
              <a:t> </a:t>
            </a:r>
            <a:r>
              <a:rPr lang="en-ID" dirty="0" err="1">
                <a:latin typeface="+mj-lt"/>
              </a:rPr>
              <a:t>kesejahteraan</a:t>
            </a:r>
            <a:r>
              <a:rPr lang="en-ID" dirty="0">
                <a:latin typeface="+mj-lt"/>
              </a:rPr>
              <a:t> </a:t>
            </a:r>
            <a:r>
              <a:rPr lang="en-ID" dirty="0" err="1">
                <a:latin typeface="+mj-lt"/>
              </a:rPr>
              <a:t>sosial</a:t>
            </a:r>
            <a:r>
              <a:rPr lang="en-ID" dirty="0">
                <a:latin typeface="+mj-lt"/>
              </a:rPr>
              <a:t> </a:t>
            </a:r>
            <a:r>
              <a:rPr lang="en-ID" dirty="0" err="1">
                <a:latin typeface="+mj-lt"/>
              </a:rPr>
              <a:t>baru</a:t>
            </a:r>
            <a:r>
              <a:rPr lang="en-ID" dirty="0">
                <a:latin typeface="+mj-lt"/>
              </a:rPr>
              <a:t> </a:t>
            </a:r>
            <a:r>
              <a:rPr lang="en-ID" dirty="0" err="1">
                <a:latin typeface="+mj-lt"/>
              </a:rPr>
              <a:t>memberikan</a:t>
            </a:r>
            <a:r>
              <a:rPr lang="en-ID" dirty="0">
                <a:latin typeface="+mj-lt"/>
              </a:rPr>
              <a:t> </a:t>
            </a:r>
            <a:r>
              <a:rPr lang="en-ID" dirty="0" err="1">
                <a:latin typeface="+mj-lt"/>
              </a:rPr>
              <a:t>pemahan</a:t>
            </a:r>
            <a:r>
              <a:rPr lang="en-ID" dirty="0">
                <a:latin typeface="+mj-lt"/>
              </a:rPr>
              <a:t> </a:t>
            </a:r>
            <a:r>
              <a:rPr lang="en-ID" dirty="0" err="1">
                <a:latin typeface="+mj-lt"/>
              </a:rPr>
              <a:t>tentang</a:t>
            </a:r>
            <a:r>
              <a:rPr lang="en-ID" dirty="0">
                <a:latin typeface="+mj-lt"/>
              </a:rPr>
              <a:t> </a:t>
            </a:r>
            <a:r>
              <a:rPr lang="en-ID" dirty="0" err="1">
                <a:latin typeface="+mj-lt"/>
              </a:rPr>
              <a:t>ajaran</a:t>
            </a:r>
            <a:r>
              <a:rPr lang="en-ID" dirty="0">
                <a:latin typeface="+mj-lt"/>
              </a:rPr>
              <a:t> Islam. </a:t>
            </a:r>
            <a:r>
              <a:rPr lang="en-ID" dirty="0" err="1">
                <a:latin typeface="+mj-lt"/>
              </a:rPr>
              <a:t>Motivasi</a:t>
            </a:r>
            <a:r>
              <a:rPr lang="en-ID" dirty="0">
                <a:latin typeface="+mj-lt"/>
              </a:rPr>
              <a:t> </a:t>
            </a:r>
            <a:r>
              <a:rPr lang="en-ID" dirty="0" err="1">
                <a:latin typeface="+mj-lt"/>
              </a:rPr>
              <a:t>lebih</a:t>
            </a:r>
            <a:r>
              <a:rPr lang="en-ID" dirty="0">
                <a:latin typeface="+mj-lt"/>
              </a:rPr>
              <a:t> </a:t>
            </a:r>
            <a:r>
              <a:rPr lang="en-ID" dirty="0" err="1">
                <a:latin typeface="+mj-lt"/>
              </a:rPr>
              <a:t>ditekankan</a:t>
            </a:r>
            <a:r>
              <a:rPr lang="en-ID" dirty="0">
                <a:latin typeface="+mj-lt"/>
              </a:rPr>
              <a:t> pada </a:t>
            </a:r>
            <a:r>
              <a:rPr lang="en-ID" dirty="0" err="1">
                <a:latin typeface="+mj-lt"/>
              </a:rPr>
              <a:t>etos</a:t>
            </a:r>
            <a:r>
              <a:rPr lang="en-ID" dirty="0">
                <a:latin typeface="+mj-lt"/>
              </a:rPr>
              <a:t> </a:t>
            </a:r>
            <a:r>
              <a:rPr lang="en-ID" dirty="0" err="1">
                <a:latin typeface="+mj-lt"/>
              </a:rPr>
              <a:t>kerja</a:t>
            </a:r>
            <a:r>
              <a:rPr lang="en-ID" dirty="0">
                <a:latin typeface="+mj-lt"/>
              </a:rPr>
              <a:t> </a:t>
            </a:r>
            <a:r>
              <a:rPr lang="en-ID" dirty="0" err="1">
                <a:latin typeface="+mj-lt"/>
              </a:rPr>
              <a:t>keras</a:t>
            </a:r>
            <a:r>
              <a:rPr lang="en-ID" dirty="0">
                <a:latin typeface="+mj-lt"/>
              </a:rPr>
              <a:t>, </a:t>
            </a:r>
            <a:r>
              <a:rPr lang="en-ID" dirty="0" err="1">
                <a:latin typeface="+mj-lt"/>
              </a:rPr>
              <a:t>kedermawanan</a:t>
            </a:r>
            <a:r>
              <a:rPr lang="en-ID" dirty="0">
                <a:latin typeface="+mj-lt"/>
              </a:rPr>
              <a:t> </a:t>
            </a:r>
            <a:r>
              <a:rPr lang="en-ID" dirty="0" err="1">
                <a:latin typeface="+mj-lt"/>
              </a:rPr>
              <a:t>untuk</a:t>
            </a:r>
            <a:r>
              <a:rPr lang="en-ID" dirty="0">
                <a:latin typeface="+mj-lt"/>
              </a:rPr>
              <a:t> </a:t>
            </a:r>
            <a:r>
              <a:rPr lang="en-ID" dirty="0" err="1">
                <a:latin typeface="+mj-lt"/>
              </a:rPr>
              <a:t>mengentas</a:t>
            </a:r>
            <a:r>
              <a:rPr lang="en-ID" dirty="0">
                <a:latin typeface="+mj-lt"/>
              </a:rPr>
              <a:t> </a:t>
            </a:r>
            <a:r>
              <a:rPr lang="en-ID" dirty="0" err="1">
                <a:latin typeface="+mj-lt"/>
              </a:rPr>
              <a:t>kemiskinan</a:t>
            </a:r>
            <a:r>
              <a:rPr lang="en-ID" dirty="0">
                <a:latin typeface="+mj-lt"/>
              </a:rPr>
              <a:t> dan </a:t>
            </a:r>
            <a:r>
              <a:rPr lang="en-ID" dirty="0" err="1">
                <a:latin typeface="+mj-lt"/>
              </a:rPr>
              <a:t>menciptakan</a:t>
            </a:r>
            <a:r>
              <a:rPr lang="en-ID" dirty="0">
                <a:latin typeface="+mj-lt"/>
              </a:rPr>
              <a:t> </a:t>
            </a:r>
            <a:r>
              <a:rPr lang="en-ID" dirty="0" err="1">
                <a:latin typeface="+mj-lt"/>
              </a:rPr>
              <a:t>kemakmuran</a:t>
            </a:r>
            <a:r>
              <a:rPr lang="en-ID" dirty="0">
                <a:latin typeface="+mj-lt"/>
              </a:rPr>
              <a:t>. </a:t>
            </a:r>
          </a:p>
          <a:p>
            <a:pPr>
              <a:lnSpc>
                <a:spcPct val="150000"/>
              </a:lnSpc>
            </a:pPr>
            <a:endParaRPr lang="en-ID" dirty="0">
              <a:latin typeface="+mj-lt"/>
            </a:endParaRPr>
          </a:p>
          <a:p>
            <a:pPr>
              <a:lnSpc>
                <a:spcPct val="150000"/>
              </a:lnSpc>
            </a:pPr>
            <a:r>
              <a:rPr lang="en-ID" dirty="0">
                <a:latin typeface="+mj-lt"/>
              </a:rPr>
              <a:t>Usaha </a:t>
            </a:r>
            <a:r>
              <a:rPr lang="en-ID" dirty="0" err="1">
                <a:latin typeface="+mj-lt"/>
              </a:rPr>
              <a:t>itu</a:t>
            </a:r>
            <a:r>
              <a:rPr lang="en-ID" dirty="0">
                <a:latin typeface="+mj-lt"/>
              </a:rPr>
              <a:t> </a:t>
            </a:r>
            <a:r>
              <a:rPr lang="en-ID" dirty="0" err="1">
                <a:latin typeface="+mj-lt"/>
              </a:rPr>
              <a:t>menjadi</a:t>
            </a:r>
            <a:r>
              <a:rPr lang="en-ID" dirty="0">
                <a:latin typeface="+mj-lt"/>
              </a:rPr>
              <a:t> </a:t>
            </a:r>
            <a:r>
              <a:rPr lang="en-ID" dirty="0" err="1">
                <a:latin typeface="+mj-lt"/>
              </a:rPr>
              <a:t>lebih</a:t>
            </a:r>
            <a:r>
              <a:rPr lang="en-ID" dirty="0">
                <a:latin typeface="+mj-lt"/>
              </a:rPr>
              <a:t> </a:t>
            </a:r>
            <a:r>
              <a:rPr lang="en-ID" dirty="0" err="1">
                <a:latin typeface="+mj-lt"/>
              </a:rPr>
              <a:t>mudah</a:t>
            </a:r>
            <a:r>
              <a:rPr lang="en-ID" dirty="0">
                <a:latin typeface="+mj-lt"/>
              </a:rPr>
              <a:t> </a:t>
            </a:r>
            <a:r>
              <a:rPr lang="en-ID" dirty="0" err="1">
                <a:latin typeface="+mj-lt"/>
              </a:rPr>
              <a:t>karena</a:t>
            </a:r>
            <a:r>
              <a:rPr lang="en-ID" dirty="0">
                <a:latin typeface="+mj-lt"/>
              </a:rPr>
              <a:t> </a:t>
            </a:r>
            <a:r>
              <a:rPr lang="en-ID" dirty="0" err="1">
                <a:latin typeface="+mj-lt"/>
              </a:rPr>
              <a:t>Sunan</a:t>
            </a:r>
            <a:r>
              <a:rPr lang="en-ID" dirty="0">
                <a:latin typeface="+mj-lt"/>
              </a:rPr>
              <a:t> </a:t>
            </a:r>
            <a:r>
              <a:rPr lang="en-ID" dirty="0" err="1">
                <a:latin typeface="+mj-lt"/>
              </a:rPr>
              <a:t>Drajat</a:t>
            </a:r>
            <a:r>
              <a:rPr lang="en-ID" dirty="0">
                <a:latin typeface="+mj-lt"/>
              </a:rPr>
              <a:t> </a:t>
            </a:r>
            <a:r>
              <a:rPr lang="en-ID" dirty="0" err="1">
                <a:latin typeface="+mj-lt"/>
              </a:rPr>
              <a:t>memperoleh</a:t>
            </a:r>
            <a:r>
              <a:rPr lang="en-ID" dirty="0">
                <a:latin typeface="+mj-lt"/>
              </a:rPr>
              <a:t> </a:t>
            </a:r>
            <a:r>
              <a:rPr lang="en-ID" dirty="0" err="1">
                <a:latin typeface="+mj-lt"/>
              </a:rPr>
              <a:t>kewenangan</a:t>
            </a:r>
            <a:r>
              <a:rPr lang="en-ID" dirty="0">
                <a:latin typeface="+mj-lt"/>
              </a:rPr>
              <a:t> </a:t>
            </a:r>
            <a:r>
              <a:rPr lang="en-ID" dirty="0" err="1">
                <a:latin typeface="+mj-lt"/>
              </a:rPr>
              <a:t>untuk</a:t>
            </a:r>
            <a:r>
              <a:rPr lang="en-ID" dirty="0">
                <a:latin typeface="+mj-lt"/>
              </a:rPr>
              <a:t> </a:t>
            </a:r>
            <a:r>
              <a:rPr lang="en-ID" dirty="0" err="1">
                <a:latin typeface="+mj-lt"/>
              </a:rPr>
              <a:t>mengatur</a:t>
            </a:r>
            <a:r>
              <a:rPr lang="en-ID" dirty="0">
                <a:latin typeface="+mj-lt"/>
              </a:rPr>
              <a:t> </a:t>
            </a:r>
            <a:r>
              <a:rPr lang="en-ID" dirty="0" err="1">
                <a:latin typeface="+mj-lt"/>
              </a:rPr>
              <a:t>wilayahnya</a:t>
            </a:r>
            <a:r>
              <a:rPr lang="en-ID" dirty="0">
                <a:latin typeface="+mj-lt"/>
              </a:rPr>
              <a:t> yang </a:t>
            </a:r>
            <a:r>
              <a:rPr lang="en-ID" dirty="0" err="1">
                <a:latin typeface="+mj-lt"/>
              </a:rPr>
              <a:t>mempunyai</a:t>
            </a:r>
            <a:r>
              <a:rPr lang="en-ID" dirty="0">
                <a:latin typeface="+mj-lt"/>
              </a:rPr>
              <a:t> </a:t>
            </a:r>
            <a:r>
              <a:rPr lang="en-ID" dirty="0" err="1">
                <a:latin typeface="+mj-lt"/>
              </a:rPr>
              <a:t>otonomi</a:t>
            </a:r>
            <a:r>
              <a:rPr lang="en-ID" dirty="0">
                <a:latin typeface="+mj-lt"/>
              </a:rPr>
              <a:t>. </a:t>
            </a:r>
          </a:p>
          <a:p>
            <a:pPr>
              <a:lnSpc>
                <a:spcPct val="150000"/>
              </a:lnSpc>
            </a:pPr>
            <a:endParaRPr lang="en-ID" dirty="0">
              <a:latin typeface="+mj-lt"/>
            </a:endParaRPr>
          </a:p>
        </p:txBody>
      </p:sp>
      <p:pic>
        <p:nvPicPr>
          <p:cNvPr id="37" name="Graphic 36" descr="Back outline">
            <a:hlinkClick r:id="rId11" action="ppaction://hlinksldjump"/>
            <a:extLst>
              <a:ext uri="{FF2B5EF4-FFF2-40B4-BE49-F238E27FC236}">
                <a16:creationId xmlns:a16="http://schemas.microsoft.com/office/drawing/2014/main" id="{463BF5E4-5DFC-3DA9-EBD0-5C5E2BE096F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304343" y="5542123"/>
            <a:ext cx="925782" cy="925782"/>
          </a:xfrm>
          <a:prstGeom prst="rect">
            <a:avLst/>
          </a:prstGeom>
        </p:spPr>
      </p:pic>
    </p:spTree>
    <p:custDataLst>
      <p:tags r:id="rId1"/>
    </p:custDataLst>
    <p:extLst>
      <p:ext uri="{BB962C8B-B14F-4D97-AF65-F5344CB8AC3E}">
        <p14:creationId xmlns:p14="http://schemas.microsoft.com/office/powerpoint/2010/main" val="247246587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F9C6D75-4D47-21EE-74DC-7788FBEEEA28}"/>
              </a:ext>
            </a:extLst>
          </p:cNvPr>
          <p:cNvSpPr/>
          <p:nvPr/>
        </p:nvSpPr>
        <p:spPr>
          <a:xfrm>
            <a:off x="-22747" y="-265021"/>
            <a:ext cx="12237493" cy="1132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5" name="Rectangle 4">
            <a:extLst>
              <a:ext uri="{FF2B5EF4-FFF2-40B4-BE49-F238E27FC236}">
                <a16:creationId xmlns:a16="http://schemas.microsoft.com/office/drawing/2014/main" id="{744BC42B-6790-E943-5269-CB1AC554A73F}"/>
              </a:ext>
            </a:extLst>
          </p:cNvPr>
          <p:cNvSpPr/>
          <p:nvPr/>
        </p:nvSpPr>
        <p:spPr>
          <a:xfrm>
            <a:off x="-45495" y="6005014"/>
            <a:ext cx="12237493" cy="8529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TextBox 6">
            <a:extLst>
              <a:ext uri="{FF2B5EF4-FFF2-40B4-BE49-F238E27FC236}">
                <a16:creationId xmlns:a16="http://schemas.microsoft.com/office/drawing/2014/main" id="{A827D6B6-0A51-47C6-422E-27EDC1A479D9}"/>
              </a:ext>
            </a:extLst>
          </p:cNvPr>
          <p:cNvSpPr txBox="1"/>
          <p:nvPr/>
        </p:nvSpPr>
        <p:spPr>
          <a:xfrm flipH="1">
            <a:off x="8360331" y="6169896"/>
            <a:ext cx="3234523" cy="523220"/>
          </a:xfrm>
          <a:prstGeom prst="rect">
            <a:avLst/>
          </a:prstGeom>
          <a:noFill/>
        </p:spPr>
        <p:txBody>
          <a:bodyPr wrap="square" rtlCol="0">
            <a:spAutoFit/>
          </a:bodyPr>
          <a:lstStyle/>
          <a:p>
            <a:r>
              <a:rPr lang="en-US" sz="2800" dirty="0">
                <a:solidFill>
                  <a:schemeClr val="bg2"/>
                </a:solidFill>
              </a:rPr>
              <a:t> KELAS VIII SMP/MTs</a:t>
            </a:r>
            <a:endParaRPr lang="en-ID" sz="2800" dirty="0">
              <a:solidFill>
                <a:schemeClr val="bg2"/>
              </a:solidFill>
            </a:endParaRPr>
          </a:p>
        </p:txBody>
      </p:sp>
      <p:pic>
        <p:nvPicPr>
          <p:cNvPr id="22" name="Graphic 21" descr="Hamburger Menu Icon with solid fill">
            <a:hlinkClick r:id="rId4" action="ppaction://hlinksldjump"/>
            <a:extLst>
              <a:ext uri="{FF2B5EF4-FFF2-40B4-BE49-F238E27FC236}">
                <a16:creationId xmlns:a16="http://schemas.microsoft.com/office/drawing/2014/main" id="{25DD70C1-4E4E-A0DC-3F71-AD434965EE7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15172" y="73183"/>
            <a:ext cx="1663345" cy="852985"/>
          </a:xfrm>
          <a:prstGeom prst="rect">
            <a:avLst/>
          </a:prstGeom>
        </p:spPr>
      </p:pic>
      <p:pic>
        <p:nvPicPr>
          <p:cNvPr id="24" name="Graphic 23" descr="Information with solid fill">
            <a:hlinkClick r:id="rId7" action="ppaction://hlinksldjump"/>
            <a:extLst>
              <a:ext uri="{FF2B5EF4-FFF2-40B4-BE49-F238E27FC236}">
                <a16:creationId xmlns:a16="http://schemas.microsoft.com/office/drawing/2014/main" id="{3C2D195B-CBFA-CBC3-1086-7A5E1603688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314774" y="219595"/>
            <a:ext cx="560159" cy="560159"/>
          </a:xfrm>
          <a:prstGeom prst="rect">
            <a:avLst/>
          </a:prstGeom>
        </p:spPr>
      </p:pic>
      <p:sp>
        <p:nvSpPr>
          <p:cNvPr id="3" name="Rectangle: Rounded Corners 2">
            <a:extLst>
              <a:ext uri="{FF2B5EF4-FFF2-40B4-BE49-F238E27FC236}">
                <a16:creationId xmlns:a16="http://schemas.microsoft.com/office/drawing/2014/main" id="{D084E188-7A68-330F-09AD-774ED8E06D75}"/>
              </a:ext>
            </a:extLst>
          </p:cNvPr>
          <p:cNvSpPr>
            <a:spLocks noGrp="1" noRot="1" noMove="1" noResize="1" noEditPoints="1" noAdjustHandles="1" noChangeArrowheads="1" noChangeShapeType="1"/>
          </p:cNvSpPr>
          <p:nvPr/>
        </p:nvSpPr>
        <p:spPr>
          <a:xfrm>
            <a:off x="948645" y="162010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dirty="0">
              <a:latin typeface="Comic Sans MS" panose="030F0702030302020204" pitchFamily="66" charset="0"/>
            </a:endParaRPr>
          </a:p>
        </p:txBody>
      </p:sp>
      <p:sp>
        <p:nvSpPr>
          <p:cNvPr id="6" name="TextBox 5">
            <a:extLst>
              <a:ext uri="{FF2B5EF4-FFF2-40B4-BE49-F238E27FC236}">
                <a16:creationId xmlns:a16="http://schemas.microsoft.com/office/drawing/2014/main" id="{08F48FD7-ADE5-F2C4-E773-2D84E2DC823C}"/>
              </a:ext>
            </a:extLst>
          </p:cNvPr>
          <p:cNvSpPr txBox="1"/>
          <p:nvPr/>
        </p:nvSpPr>
        <p:spPr>
          <a:xfrm flipH="1">
            <a:off x="892891" y="1739762"/>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Gresik</a:t>
            </a:r>
          </a:p>
        </p:txBody>
      </p:sp>
      <p:sp>
        <p:nvSpPr>
          <p:cNvPr id="12" name="Rectangle: Rounded Corners 11">
            <a:extLst>
              <a:ext uri="{FF2B5EF4-FFF2-40B4-BE49-F238E27FC236}">
                <a16:creationId xmlns:a16="http://schemas.microsoft.com/office/drawing/2014/main" id="{ADF60AA2-B683-D1EF-E373-04CCEC379C98}"/>
              </a:ext>
            </a:extLst>
          </p:cNvPr>
          <p:cNvSpPr>
            <a:spLocks noGrp="1" noRot="1" noMove="1" noResize="1" noEditPoints="1" noAdjustHandles="1" noChangeArrowheads="1" noChangeShapeType="1"/>
          </p:cNvSpPr>
          <p:nvPr/>
        </p:nvSpPr>
        <p:spPr>
          <a:xfrm>
            <a:off x="948645" y="2774887"/>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3" name="Rectangle: Rounded Corners 12">
            <a:extLst>
              <a:ext uri="{FF2B5EF4-FFF2-40B4-BE49-F238E27FC236}">
                <a16:creationId xmlns:a16="http://schemas.microsoft.com/office/drawing/2014/main" id="{E1D8E5E0-22F2-3EF0-7D37-3D178D4CFD47}"/>
              </a:ext>
            </a:extLst>
          </p:cNvPr>
          <p:cNvSpPr>
            <a:spLocks noGrp="1" noRot="1" noMove="1" noResize="1" noEditPoints="1" noAdjustHandles="1" noChangeArrowheads="1" noChangeShapeType="1"/>
          </p:cNvSpPr>
          <p:nvPr/>
        </p:nvSpPr>
        <p:spPr>
          <a:xfrm>
            <a:off x="948645" y="411206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4" name="Rectangle: Rounded Corners 13">
            <a:extLst>
              <a:ext uri="{FF2B5EF4-FFF2-40B4-BE49-F238E27FC236}">
                <a16:creationId xmlns:a16="http://schemas.microsoft.com/office/drawing/2014/main" id="{E52E7348-FF1B-ECD5-0E92-C63E1FE2E77F}"/>
              </a:ext>
            </a:extLst>
          </p:cNvPr>
          <p:cNvSpPr>
            <a:spLocks noGrp="1" noRot="1" noMove="1" noResize="1" noEditPoints="1" noAdjustHandles="1" noChangeArrowheads="1" noChangeShapeType="1"/>
          </p:cNvSpPr>
          <p:nvPr/>
        </p:nvSpPr>
        <p:spPr>
          <a:xfrm>
            <a:off x="4700194" y="4116851"/>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5" name="Rectangle: Rounded Corners 14">
            <a:extLst>
              <a:ext uri="{FF2B5EF4-FFF2-40B4-BE49-F238E27FC236}">
                <a16:creationId xmlns:a16="http://schemas.microsoft.com/office/drawing/2014/main" id="{107F867D-4754-0808-2DC7-ED41D00AD23D}"/>
              </a:ext>
            </a:extLst>
          </p:cNvPr>
          <p:cNvSpPr>
            <a:spLocks noGrp="1" noRot="1" noMove="1" noResize="1" noEditPoints="1" noAdjustHandles="1" noChangeArrowheads="1" noChangeShapeType="1"/>
          </p:cNvSpPr>
          <p:nvPr/>
        </p:nvSpPr>
        <p:spPr>
          <a:xfrm>
            <a:off x="4700193" y="272478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6" name="Rectangle: Rounded Corners 15">
            <a:extLst>
              <a:ext uri="{FF2B5EF4-FFF2-40B4-BE49-F238E27FC236}">
                <a16:creationId xmlns:a16="http://schemas.microsoft.com/office/drawing/2014/main" id="{619EE102-13FB-2EBC-48CE-6280DDC26D07}"/>
              </a:ext>
            </a:extLst>
          </p:cNvPr>
          <p:cNvSpPr>
            <a:spLocks noGrp="1" noRot="1" noMove="1" noResize="1" noEditPoints="1" noAdjustHandles="1" noChangeArrowheads="1" noChangeShapeType="1"/>
          </p:cNvSpPr>
          <p:nvPr/>
        </p:nvSpPr>
        <p:spPr>
          <a:xfrm>
            <a:off x="4723522" y="1577428"/>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7" name="Rectangle: Rounded Corners 16">
            <a:extLst>
              <a:ext uri="{FF2B5EF4-FFF2-40B4-BE49-F238E27FC236}">
                <a16:creationId xmlns:a16="http://schemas.microsoft.com/office/drawing/2014/main" id="{59D17ACC-266F-9DDB-EC45-5247415A04FD}"/>
              </a:ext>
            </a:extLst>
          </p:cNvPr>
          <p:cNvSpPr>
            <a:spLocks noGrp="1" noRot="1" noMove="1" noResize="1" noEditPoints="1" noAdjustHandles="1" noChangeArrowheads="1" noChangeShapeType="1"/>
          </p:cNvSpPr>
          <p:nvPr/>
        </p:nvSpPr>
        <p:spPr>
          <a:xfrm>
            <a:off x="8507495" y="4112060"/>
            <a:ext cx="2371245"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dirty="0">
              <a:latin typeface="Comic Sans MS" panose="030F0702030302020204" pitchFamily="66" charset="0"/>
            </a:endParaRPr>
          </a:p>
        </p:txBody>
      </p:sp>
      <p:sp>
        <p:nvSpPr>
          <p:cNvPr id="18" name="Rectangle: Rounded Corners 17">
            <a:extLst>
              <a:ext uri="{FF2B5EF4-FFF2-40B4-BE49-F238E27FC236}">
                <a16:creationId xmlns:a16="http://schemas.microsoft.com/office/drawing/2014/main" id="{52B3A319-87F0-2FB5-733D-2CCF5C570297}"/>
              </a:ext>
            </a:extLst>
          </p:cNvPr>
          <p:cNvSpPr>
            <a:spLocks noGrp="1" noRot="1" noMove="1" noResize="1" noEditPoints="1" noAdjustHandles="1" noChangeArrowheads="1" noChangeShapeType="1"/>
          </p:cNvSpPr>
          <p:nvPr/>
        </p:nvSpPr>
        <p:spPr>
          <a:xfrm>
            <a:off x="8507495" y="274594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21" name="Rectangle: Rounded Corners 20">
            <a:extLst>
              <a:ext uri="{FF2B5EF4-FFF2-40B4-BE49-F238E27FC236}">
                <a16:creationId xmlns:a16="http://schemas.microsoft.com/office/drawing/2014/main" id="{797D3610-C6DF-002C-8857-011144C72FE5}"/>
              </a:ext>
            </a:extLst>
          </p:cNvPr>
          <p:cNvSpPr>
            <a:spLocks noGrp="1" noRot="1" noMove="1" noResize="1" noEditPoints="1" noAdjustHandles="1" noChangeArrowheads="1" noChangeShapeType="1"/>
          </p:cNvSpPr>
          <p:nvPr/>
        </p:nvSpPr>
        <p:spPr>
          <a:xfrm>
            <a:off x="8507497" y="162010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23" name="TextBox 22">
            <a:extLst>
              <a:ext uri="{FF2B5EF4-FFF2-40B4-BE49-F238E27FC236}">
                <a16:creationId xmlns:a16="http://schemas.microsoft.com/office/drawing/2014/main" id="{0A5102C3-9D1A-D672-04C3-4675BCA81A6B}"/>
              </a:ext>
            </a:extLst>
          </p:cNvPr>
          <p:cNvSpPr txBox="1">
            <a:spLocks noGrp="1" noRot="1" noMove="1" noResize="1" noEditPoints="1" noAdjustHandles="1" noChangeArrowheads="1" noChangeShapeType="1"/>
          </p:cNvSpPr>
          <p:nvPr/>
        </p:nvSpPr>
        <p:spPr>
          <a:xfrm flipH="1">
            <a:off x="4625127" y="4214726"/>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Muria</a:t>
            </a:r>
            <a:endParaRPr lang="en-US" sz="2100" dirty="0">
              <a:latin typeface="Comic Sans MS" panose="030F0702030302020204" pitchFamily="66" charset="0"/>
            </a:endParaRPr>
          </a:p>
        </p:txBody>
      </p:sp>
      <p:sp>
        <p:nvSpPr>
          <p:cNvPr id="25" name="TextBox 24">
            <a:extLst>
              <a:ext uri="{FF2B5EF4-FFF2-40B4-BE49-F238E27FC236}">
                <a16:creationId xmlns:a16="http://schemas.microsoft.com/office/drawing/2014/main" id="{7AE47ADD-6C2B-0BFB-E3CE-C74F9F6BDE2D}"/>
              </a:ext>
            </a:extLst>
          </p:cNvPr>
          <p:cNvSpPr txBox="1"/>
          <p:nvPr/>
        </p:nvSpPr>
        <p:spPr>
          <a:xfrm flipH="1">
            <a:off x="891779" y="4214726"/>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Kalijaga</a:t>
            </a:r>
            <a:endParaRPr lang="en-US" sz="2100" dirty="0">
              <a:latin typeface="Comic Sans MS" panose="030F0702030302020204" pitchFamily="66" charset="0"/>
            </a:endParaRPr>
          </a:p>
        </p:txBody>
      </p:sp>
      <p:sp>
        <p:nvSpPr>
          <p:cNvPr id="26" name="TextBox 25">
            <a:extLst>
              <a:ext uri="{FF2B5EF4-FFF2-40B4-BE49-F238E27FC236}">
                <a16:creationId xmlns:a16="http://schemas.microsoft.com/office/drawing/2014/main" id="{6EA8A163-E78C-87B3-BF92-CBFCCC47DE72}"/>
              </a:ext>
            </a:extLst>
          </p:cNvPr>
          <p:cNvSpPr txBox="1">
            <a:spLocks noGrp="1" noRot="1" noMove="1" noResize="1" noEditPoints="1" noAdjustHandles="1" noChangeArrowheads="1" noChangeShapeType="1"/>
          </p:cNvSpPr>
          <p:nvPr/>
        </p:nvSpPr>
        <p:spPr>
          <a:xfrm flipH="1">
            <a:off x="8488181" y="2842225"/>
            <a:ext cx="2334413"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Giri</a:t>
            </a:r>
            <a:endParaRPr lang="en-US" sz="2100" dirty="0">
              <a:latin typeface="Comic Sans MS" panose="030F0702030302020204" pitchFamily="66" charset="0"/>
            </a:endParaRPr>
          </a:p>
        </p:txBody>
      </p:sp>
      <p:sp>
        <p:nvSpPr>
          <p:cNvPr id="27" name="TextBox 26">
            <a:extLst>
              <a:ext uri="{FF2B5EF4-FFF2-40B4-BE49-F238E27FC236}">
                <a16:creationId xmlns:a16="http://schemas.microsoft.com/office/drawing/2014/main" id="{3DA5D0E1-2CBB-0DB7-5DF5-DC349E6FC70C}"/>
              </a:ext>
            </a:extLst>
          </p:cNvPr>
          <p:cNvSpPr txBox="1">
            <a:spLocks noGrp="1" noRot="1" noMove="1" noResize="1" noEditPoints="1" noAdjustHandles="1" noChangeArrowheads="1" noChangeShapeType="1"/>
          </p:cNvSpPr>
          <p:nvPr/>
        </p:nvSpPr>
        <p:spPr>
          <a:xfrm flipH="1">
            <a:off x="4625127" y="2827446"/>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Kudus</a:t>
            </a:r>
          </a:p>
        </p:txBody>
      </p:sp>
      <p:sp>
        <p:nvSpPr>
          <p:cNvPr id="28" name="TextBox 27">
            <a:extLst>
              <a:ext uri="{FF2B5EF4-FFF2-40B4-BE49-F238E27FC236}">
                <a16:creationId xmlns:a16="http://schemas.microsoft.com/office/drawing/2014/main" id="{15AE7240-2F0E-6F17-8AAC-FD5117169188}"/>
              </a:ext>
            </a:extLst>
          </p:cNvPr>
          <p:cNvSpPr txBox="1">
            <a:spLocks noGrp="1" noRot="1" noMove="1" noResize="1" noEditPoints="1" noAdjustHandles="1" noChangeArrowheads="1" noChangeShapeType="1"/>
          </p:cNvSpPr>
          <p:nvPr/>
        </p:nvSpPr>
        <p:spPr>
          <a:xfrm flipH="1">
            <a:off x="8466112" y="1722766"/>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Bonang</a:t>
            </a:r>
          </a:p>
        </p:txBody>
      </p:sp>
      <p:sp>
        <p:nvSpPr>
          <p:cNvPr id="29" name="TextBox 28">
            <a:extLst>
              <a:ext uri="{FF2B5EF4-FFF2-40B4-BE49-F238E27FC236}">
                <a16:creationId xmlns:a16="http://schemas.microsoft.com/office/drawing/2014/main" id="{91E34471-3A86-27C3-3E9F-477ED08626D5}"/>
              </a:ext>
            </a:extLst>
          </p:cNvPr>
          <p:cNvSpPr txBox="1">
            <a:spLocks noGrp="1" noRot="1" noMove="1" noResize="1" noEditPoints="1" noAdjustHandles="1" noChangeArrowheads="1" noChangeShapeType="1"/>
          </p:cNvSpPr>
          <p:nvPr/>
        </p:nvSpPr>
        <p:spPr>
          <a:xfrm flipH="1">
            <a:off x="915103" y="2842225"/>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Drajat</a:t>
            </a:r>
            <a:endParaRPr lang="en-US" sz="2100" dirty="0">
              <a:latin typeface="Comic Sans MS" panose="030F0702030302020204" pitchFamily="66" charset="0"/>
            </a:endParaRPr>
          </a:p>
        </p:txBody>
      </p:sp>
      <p:sp>
        <p:nvSpPr>
          <p:cNvPr id="30" name="TextBox 29">
            <a:extLst>
              <a:ext uri="{FF2B5EF4-FFF2-40B4-BE49-F238E27FC236}">
                <a16:creationId xmlns:a16="http://schemas.microsoft.com/office/drawing/2014/main" id="{6E2AD5CB-81E1-FD8A-A328-2E912BA18F9E}"/>
              </a:ext>
            </a:extLst>
          </p:cNvPr>
          <p:cNvSpPr txBox="1">
            <a:spLocks noGrp="1" noRot="1" noMove="1" noResize="1" noEditPoints="1" noAdjustHandles="1" noChangeArrowheads="1" noChangeShapeType="1"/>
          </p:cNvSpPr>
          <p:nvPr/>
        </p:nvSpPr>
        <p:spPr>
          <a:xfrm flipH="1">
            <a:off x="4644439" y="1711550"/>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Ampel</a:t>
            </a:r>
            <a:endParaRPr lang="en-US" sz="2100" dirty="0">
              <a:latin typeface="Comic Sans MS" panose="030F0702030302020204" pitchFamily="66" charset="0"/>
            </a:endParaRPr>
          </a:p>
        </p:txBody>
      </p:sp>
      <p:sp>
        <p:nvSpPr>
          <p:cNvPr id="31" name="TextBox 30">
            <a:extLst>
              <a:ext uri="{FF2B5EF4-FFF2-40B4-BE49-F238E27FC236}">
                <a16:creationId xmlns:a16="http://schemas.microsoft.com/office/drawing/2014/main" id="{C1981B82-1E55-2401-BC4D-7D2C984F7EDA}"/>
              </a:ext>
            </a:extLst>
          </p:cNvPr>
          <p:cNvSpPr txBox="1">
            <a:spLocks noGrp="1" noRot="1" noMove="1" noResize="1" noEditPoints="1" noAdjustHandles="1" noChangeArrowheads="1" noChangeShapeType="1"/>
          </p:cNvSpPr>
          <p:nvPr/>
        </p:nvSpPr>
        <p:spPr>
          <a:xfrm flipH="1">
            <a:off x="8488181" y="4183499"/>
            <a:ext cx="2371245" cy="400110"/>
          </a:xfrm>
          <a:prstGeom prst="rect">
            <a:avLst/>
          </a:prstGeom>
          <a:noFill/>
        </p:spPr>
        <p:txBody>
          <a:bodyPr wrap="square" rtlCol="0">
            <a:spAutoFit/>
          </a:bodyPr>
          <a:lstStyle/>
          <a:p>
            <a:pPr algn="ctr"/>
            <a:r>
              <a:rPr lang="en-US" sz="2000" dirty="0" err="1">
                <a:latin typeface="Comic Sans MS" panose="030F0702030302020204" pitchFamily="66" charset="0"/>
              </a:rPr>
              <a:t>Sunan</a:t>
            </a:r>
            <a:r>
              <a:rPr lang="en-US" sz="2000" dirty="0">
                <a:latin typeface="Comic Sans MS" panose="030F0702030302020204" pitchFamily="66" charset="0"/>
              </a:rPr>
              <a:t> Gunung </a:t>
            </a:r>
            <a:r>
              <a:rPr lang="en-US" sz="2000" dirty="0" err="1">
                <a:latin typeface="Comic Sans MS" panose="030F0702030302020204" pitchFamily="66" charset="0"/>
              </a:rPr>
              <a:t>Jati</a:t>
            </a:r>
            <a:endParaRPr lang="en-US" sz="2000" dirty="0">
              <a:latin typeface="Comic Sans MS" panose="030F0702030302020204" pitchFamily="66" charset="0"/>
            </a:endParaRPr>
          </a:p>
        </p:txBody>
      </p:sp>
      <p:sp>
        <p:nvSpPr>
          <p:cNvPr id="9" name="Rectangle: Rounded Corners 8">
            <a:hlinkClick r:id="rId10" action="ppaction://hlinksldjump"/>
            <a:extLst>
              <a:ext uri="{FF2B5EF4-FFF2-40B4-BE49-F238E27FC236}">
                <a16:creationId xmlns:a16="http://schemas.microsoft.com/office/drawing/2014/main" id="{2D0770C3-CA62-265F-C6E0-45658250DBE1}"/>
              </a:ext>
            </a:extLst>
          </p:cNvPr>
          <p:cNvSpPr>
            <a:spLocks noGrp="1" noRot="1" noMove="1" noResize="1" noEditPoints="1" noAdjustHandles="1" noChangeArrowheads="1" noChangeShapeType="1"/>
          </p:cNvSpPr>
          <p:nvPr/>
        </p:nvSpPr>
        <p:spPr>
          <a:xfrm>
            <a:off x="-695500" y="-542500"/>
            <a:ext cx="13203123" cy="7642746"/>
          </a:xfrm>
          <a:prstGeom prst="roundRect">
            <a:avLst/>
          </a:prstGeom>
          <a:solidFill>
            <a:schemeClr val="tx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0" name="Rectangle: Rounded Corners 9">
            <a:extLst>
              <a:ext uri="{FF2B5EF4-FFF2-40B4-BE49-F238E27FC236}">
                <a16:creationId xmlns:a16="http://schemas.microsoft.com/office/drawing/2014/main" id="{C25EBA8A-8146-5D5A-0462-5296727BCEEA}"/>
              </a:ext>
            </a:extLst>
          </p:cNvPr>
          <p:cNvSpPr>
            <a:spLocks noGrp="1" noRot="1" noMove="1" noResize="1" noEditPoints="1" noAdjustHandles="1" noChangeArrowheads="1" noChangeShapeType="1"/>
          </p:cNvSpPr>
          <p:nvPr/>
        </p:nvSpPr>
        <p:spPr>
          <a:xfrm>
            <a:off x="595938" y="238644"/>
            <a:ext cx="10954626" cy="6337044"/>
          </a:xfrm>
          <a:prstGeom prst="roundRect">
            <a:avLst/>
          </a:prstGeom>
          <a:solidFill>
            <a:schemeClr val="bg2">
              <a:lumMod val="90000"/>
              <a:alpha val="9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dirty="0">
              <a:latin typeface="Comic Sans MS" panose="030F0702030302020204" pitchFamily="66" charset="0"/>
            </a:endParaRPr>
          </a:p>
        </p:txBody>
      </p:sp>
      <p:sp>
        <p:nvSpPr>
          <p:cNvPr id="20" name="TextBox 19">
            <a:extLst>
              <a:ext uri="{FF2B5EF4-FFF2-40B4-BE49-F238E27FC236}">
                <a16:creationId xmlns:a16="http://schemas.microsoft.com/office/drawing/2014/main" id="{37DEC57B-41C1-BC1C-A012-1AFCE26841FB}"/>
              </a:ext>
            </a:extLst>
          </p:cNvPr>
          <p:cNvSpPr txBox="1"/>
          <p:nvPr/>
        </p:nvSpPr>
        <p:spPr>
          <a:xfrm>
            <a:off x="3705238" y="452245"/>
            <a:ext cx="5765483" cy="415498"/>
          </a:xfrm>
          <a:prstGeom prst="rect">
            <a:avLst/>
          </a:prstGeom>
          <a:noFill/>
        </p:spPr>
        <p:txBody>
          <a:bodyPr wrap="square" rtlCol="0">
            <a:spAutoFit/>
          </a:bodyPr>
          <a:lstStyle/>
          <a:p>
            <a:r>
              <a:rPr lang="en-ID" sz="2100" dirty="0">
                <a:latin typeface="Comic Sans MS" panose="030F0702030302020204" pitchFamily="66" charset="0"/>
              </a:rPr>
              <a:t>CARA DAKWAH SUNAN DRAJAT</a:t>
            </a:r>
          </a:p>
        </p:txBody>
      </p:sp>
      <p:sp>
        <p:nvSpPr>
          <p:cNvPr id="32" name="TextBox 31">
            <a:extLst>
              <a:ext uri="{FF2B5EF4-FFF2-40B4-BE49-F238E27FC236}">
                <a16:creationId xmlns:a16="http://schemas.microsoft.com/office/drawing/2014/main" id="{F5100D74-EC4B-6DB0-DE03-BE40AFC8B569}"/>
              </a:ext>
            </a:extLst>
          </p:cNvPr>
          <p:cNvSpPr txBox="1"/>
          <p:nvPr/>
        </p:nvSpPr>
        <p:spPr>
          <a:xfrm>
            <a:off x="827575" y="867743"/>
            <a:ext cx="10399671" cy="5035353"/>
          </a:xfrm>
          <a:prstGeom prst="rect">
            <a:avLst/>
          </a:prstGeom>
          <a:noFill/>
        </p:spPr>
        <p:txBody>
          <a:bodyPr wrap="square" rtlCol="0">
            <a:spAutoFit/>
          </a:bodyPr>
          <a:lstStyle/>
          <a:p>
            <a:pPr>
              <a:lnSpc>
                <a:spcPct val="150000"/>
              </a:lnSpc>
            </a:pPr>
            <a:r>
              <a:rPr lang="en-ID" dirty="0" err="1">
                <a:latin typeface="+mj-lt"/>
              </a:rPr>
              <a:t>Filosofi</a:t>
            </a:r>
            <a:r>
              <a:rPr lang="en-ID" dirty="0">
                <a:latin typeface="+mj-lt"/>
              </a:rPr>
              <a:t> </a:t>
            </a:r>
            <a:r>
              <a:rPr lang="en-ID" dirty="0" err="1">
                <a:latin typeface="+mj-lt"/>
              </a:rPr>
              <a:t>Sunan</a:t>
            </a:r>
            <a:r>
              <a:rPr lang="en-ID" dirty="0">
                <a:latin typeface="+mj-lt"/>
              </a:rPr>
              <a:t> </a:t>
            </a:r>
            <a:r>
              <a:rPr lang="en-ID" dirty="0" err="1">
                <a:latin typeface="+mj-lt"/>
              </a:rPr>
              <a:t>Drajat</a:t>
            </a:r>
            <a:r>
              <a:rPr lang="en-ID" dirty="0">
                <a:latin typeface="+mj-lt"/>
              </a:rPr>
              <a:t> </a:t>
            </a:r>
            <a:r>
              <a:rPr lang="en-ID" dirty="0" err="1">
                <a:latin typeface="+mj-lt"/>
              </a:rPr>
              <a:t>dalam</a:t>
            </a:r>
            <a:r>
              <a:rPr lang="en-ID" dirty="0">
                <a:latin typeface="+mj-lt"/>
              </a:rPr>
              <a:t> </a:t>
            </a:r>
            <a:r>
              <a:rPr lang="en-ID" dirty="0" err="1">
                <a:latin typeface="+mj-lt"/>
              </a:rPr>
              <a:t>pengentasan</a:t>
            </a:r>
            <a:r>
              <a:rPr lang="en-ID" dirty="0">
                <a:latin typeface="+mj-lt"/>
              </a:rPr>
              <a:t> </a:t>
            </a:r>
            <a:r>
              <a:rPr lang="en-ID" dirty="0" err="1">
                <a:latin typeface="+mj-lt"/>
              </a:rPr>
              <a:t>kemiskinan</a:t>
            </a:r>
            <a:r>
              <a:rPr lang="en-ID" dirty="0">
                <a:latin typeface="+mj-lt"/>
              </a:rPr>
              <a:t> </a:t>
            </a:r>
            <a:r>
              <a:rPr lang="en-ID" dirty="0" err="1">
                <a:latin typeface="+mj-lt"/>
              </a:rPr>
              <a:t>kini</a:t>
            </a:r>
            <a:r>
              <a:rPr lang="en-ID" dirty="0">
                <a:latin typeface="+mj-lt"/>
              </a:rPr>
              <a:t> </a:t>
            </a:r>
            <a:r>
              <a:rPr lang="en-ID" dirty="0" err="1">
                <a:latin typeface="+mj-lt"/>
              </a:rPr>
              <a:t>terabadikan</a:t>
            </a:r>
            <a:r>
              <a:rPr lang="en-ID" dirty="0">
                <a:latin typeface="+mj-lt"/>
              </a:rPr>
              <a:t> </a:t>
            </a:r>
            <a:r>
              <a:rPr lang="en-ID" dirty="0" err="1">
                <a:latin typeface="+mj-lt"/>
              </a:rPr>
              <a:t>dalam</a:t>
            </a:r>
            <a:r>
              <a:rPr lang="en-ID" dirty="0">
                <a:latin typeface="+mj-lt"/>
              </a:rPr>
              <a:t> sap </a:t>
            </a:r>
            <a:r>
              <a:rPr lang="en-ID" dirty="0" err="1">
                <a:latin typeface="+mj-lt"/>
              </a:rPr>
              <a:t>tangga</a:t>
            </a:r>
            <a:r>
              <a:rPr lang="en-ID" dirty="0">
                <a:latin typeface="+mj-lt"/>
              </a:rPr>
              <a:t> </a:t>
            </a:r>
            <a:r>
              <a:rPr lang="en-ID" dirty="0" err="1">
                <a:latin typeface="+mj-lt"/>
              </a:rPr>
              <a:t>ke</a:t>
            </a:r>
            <a:r>
              <a:rPr lang="en-ID" dirty="0">
                <a:latin typeface="+mj-lt"/>
              </a:rPr>
              <a:t> </a:t>
            </a:r>
            <a:r>
              <a:rPr lang="en-ID" dirty="0" err="1">
                <a:latin typeface="+mj-lt"/>
              </a:rPr>
              <a:t>tujuh</a:t>
            </a:r>
            <a:r>
              <a:rPr lang="en-ID" dirty="0">
                <a:latin typeface="+mj-lt"/>
              </a:rPr>
              <a:t> </a:t>
            </a:r>
            <a:r>
              <a:rPr lang="en-ID" dirty="0" err="1">
                <a:latin typeface="+mj-lt"/>
              </a:rPr>
              <a:t>dari</a:t>
            </a:r>
            <a:r>
              <a:rPr lang="en-ID" dirty="0">
                <a:latin typeface="+mj-lt"/>
              </a:rPr>
              <a:t> </a:t>
            </a:r>
            <a:r>
              <a:rPr lang="en-ID" dirty="0" err="1">
                <a:latin typeface="+mj-lt"/>
              </a:rPr>
              <a:t>tataran</a:t>
            </a:r>
            <a:r>
              <a:rPr lang="en-ID" dirty="0">
                <a:latin typeface="+mj-lt"/>
              </a:rPr>
              <a:t> </a:t>
            </a:r>
            <a:r>
              <a:rPr lang="en-ID" dirty="0" err="1">
                <a:latin typeface="+mj-lt"/>
              </a:rPr>
              <a:t>komplek</a:t>
            </a:r>
            <a:r>
              <a:rPr lang="en-ID" dirty="0">
                <a:latin typeface="+mj-lt"/>
              </a:rPr>
              <a:t> </a:t>
            </a:r>
            <a:r>
              <a:rPr lang="en-ID" dirty="0" err="1">
                <a:latin typeface="+mj-lt"/>
              </a:rPr>
              <a:t>Makam</a:t>
            </a:r>
            <a:r>
              <a:rPr lang="en-ID" dirty="0">
                <a:latin typeface="+mj-lt"/>
              </a:rPr>
              <a:t> </a:t>
            </a:r>
            <a:r>
              <a:rPr lang="en-ID" dirty="0" err="1">
                <a:latin typeface="+mj-lt"/>
              </a:rPr>
              <a:t>Sunan</a:t>
            </a:r>
            <a:r>
              <a:rPr lang="en-ID" dirty="0">
                <a:latin typeface="+mj-lt"/>
              </a:rPr>
              <a:t> </a:t>
            </a:r>
            <a:r>
              <a:rPr lang="en-ID" dirty="0" err="1">
                <a:latin typeface="+mj-lt"/>
              </a:rPr>
              <a:t>Drajat</a:t>
            </a:r>
            <a:r>
              <a:rPr lang="en-ID" dirty="0">
                <a:latin typeface="+mj-lt"/>
              </a:rPr>
              <a:t>. </a:t>
            </a:r>
            <a:r>
              <a:rPr lang="en-ID" dirty="0" err="1">
                <a:latin typeface="+mj-lt"/>
              </a:rPr>
              <a:t>Secara</a:t>
            </a:r>
            <a:r>
              <a:rPr lang="en-ID" dirty="0">
                <a:latin typeface="+mj-lt"/>
              </a:rPr>
              <a:t> </a:t>
            </a:r>
            <a:r>
              <a:rPr lang="en-ID" dirty="0" err="1">
                <a:latin typeface="+mj-lt"/>
              </a:rPr>
              <a:t>lengkap</a:t>
            </a:r>
            <a:r>
              <a:rPr lang="en-ID" dirty="0">
                <a:latin typeface="+mj-lt"/>
              </a:rPr>
              <a:t>, </a:t>
            </a:r>
            <a:r>
              <a:rPr lang="en-ID" dirty="0" err="1">
                <a:latin typeface="+mj-lt"/>
              </a:rPr>
              <a:t>makna</a:t>
            </a:r>
            <a:r>
              <a:rPr lang="en-ID" dirty="0">
                <a:latin typeface="+mj-lt"/>
              </a:rPr>
              <a:t> </a:t>
            </a:r>
            <a:r>
              <a:rPr lang="en-ID" dirty="0" err="1">
                <a:latin typeface="+mj-lt"/>
              </a:rPr>
              <a:t>filosofis</a:t>
            </a:r>
            <a:r>
              <a:rPr lang="en-ID" dirty="0">
                <a:latin typeface="+mj-lt"/>
              </a:rPr>
              <a:t> </a:t>
            </a:r>
            <a:r>
              <a:rPr lang="en-ID" dirty="0" err="1">
                <a:latin typeface="+mj-lt"/>
              </a:rPr>
              <a:t>ke</a:t>
            </a:r>
            <a:r>
              <a:rPr lang="en-ID" dirty="0">
                <a:latin typeface="+mj-lt"/>
              </a:rPr>
              <a:t> </a:t>
            </a:r>
            <a:r>
              <a:rPr lang="en-ID" dirty="0" err="1">
                <a:latin typeface="+mj-lt"/>
              </a:rPr>
              <a:t>tujuh</a:t>
            </a:r>
            <a:r>
              <a:rPr lang="en-ID" dirty="0">
                <a:latin typeface="+mj-lt"/>
              </a:rPr>
              <a:t> </a:t>
            </a:r>
            <a:r>
              <a:rPr lang="en-ID" dirty="0" err="1">
                <a:latin typeface="+mj-lt"/>
              </a:rPr>
              <a:t>tangga</a:t>
            </a:r>
            <a:r>
              <a:rPr lang="en-ID" dirty="0">
                <a:latin typeface="+mj-lt"/>
              </a:rPr>
              <a:t> </a:t>
            </a:r>
            <a:r>
              <a:rPr lang="en-ID" dirty="0" err="1">
                <a:latin typeface="+mj-lt"/>
              </a:rPr>
              <a:t>tersebut</a:t>
            </a:r>
            <a:r>
              <a:rPr lang="en-ID" dirty="0">
                <a:latin typeface="+mj-lt"/>
              </a:rPr>
              <a:t> </a:t>
            </a:r>
            <a:r>
              <a:rPr lang="en-ID" dirty="0" err="1">
                <a:latin typeface="+mj-lt"/>
              </a:rPr>
              <a:t>sebagai</a:t>
            </a:r>
            <a:r>
              <a:rPr lang="en-ID" dirty="0">
                <a:latin typeface="+mj-lt"/>
              </a:rPr>
              <a:t> </a:t>
            </a:r>
            <a:r>
              <a:rPr lang="en-ID" dirty="0" err="1">
                <a:latin typeface="+mj-lt"/>
              </a:rPr>
              <a:t>berikut</a:t>
            </a:r>
            <a:r>
              <a:rPr lang="en-ID" dirty="0">
                <a:latin typeface="+mj-lt"/>
              </a:rPr>
              <a:t>. </a:t>
            </a:r>
          </a:p>
          <a:p>
            <a:pPr>
              <a:lnSpc>
                <a:spcPct val="150000"/>
              </a:lnSpc>
            </a:pPr>
            <a:endParaRPr lang="en-ID" dirty="0">
              <a:latin typeface="+mj-lt"/>
            </a:endParaRPr>
          </a:p>
          <a:p>
            <a:pPr>
              <a:lnSpc>
                <a:spcPct val="150000"/>
              </a:lnSpc>
            </a:pPr>
            <a:r>
              <a:rPr lang="en-ID" dirty="0">
                <a:latin typeface="+mj-lt"/>
              </a:rPr>
              <a:t> </a:t>
            </a:r>
            <a:r>
              <a:rPr lang="en-ID" dirty="0" err="1">
                <a:latin typeface="+mj-lt"/>
              </a:rPr>
              <a:t>Selalu</a:t>
            </a:r>
            <a:r>
              <a:rPr lang="en-ID" dirty="0">
                <a:latin typeface="+mj-lt"/>
              </a:rPr>
              <a:t> </a:t>
            </a:r>
            <a:r>
              <a:rPr lang="en-ID" dirty="0" err="1">
                <a:latin typeface="+mj-lt"/>
              </a:rPr>
              <a:t>membuat</a:t>
            </a:r>
            <a:r>
              <a:rPr lang="en-ID" dirty="0">
                <a:latin typeface="+mj-lt"/>
              </a:rPr>
              <a:t> </a:t>
            </a:r>
            <a:r>
              <a:rPr lang="en-ID" dirty="0" err="1">
                <a:latin typeface="+mj-lt"/>
              </a:rPr>
              <a:t>senang</a:t>
            </a:r>
            <a:r>
              <a:rPr lang="en-ID" dirty="0">
                <a:latin typeface="+mj-lt"/>
              </a:rPr>
              <a:t> </a:t>
            </a:r>
            <a:r>
              <a:rPr lang="en-ID" dirty="0" err="1">
                <a:latin typeface="+mj-lt"/>
              </a:rPr>
              <a:t>hati</a:t>
            </a:r>
            <a:r>
              <a:rPr lang="en-ID" dirty="0">
                <a:latin typeface="+mj-lt"/>
              </a:rPr>
              <a:t> orang lain</a:t>
            </a:r>
          </a:p>
          <a:p>
            <a:pPr>
              <a:lnSpc>
                <a:spcPct val="150000"/>
              </a:lnSpc>
            </a:pPr>
            <a:r>
              <a:rPr lang="en-ID" dirty="0">
                <a:latin typeface="+mj-lt"/>
              </a:rPr>
              <a:t>Di </a:t>
            </a:r>
            <a:r>
              <a:rPr lang="en-ID" dirty="0" err="1">
                <a:latin typeface="+mj-lt"/>
              </a:rPr>
              <a:t>dalam</a:t>
            </a:r>
            <a:r>
              <a:rPr lang="en-ID" dirty="0">
                <a:latin typeface="+mj-lt"/>
              </a:rPr>
              <a:t> </a:t>
            </a:r>
            <a:r>
              <a:rPr lang="en-ID" dirty="0" err="1">
                <a:latin typeface="+mj-lt"/>
              </a:rPr>
              <a:t>suasana</a:t>
            </a:r>
            <a:r>
              <a:rPr lang="en-ID" dirty="0">
                <a:latin typeface="+mj-lt"/>
              </a:rPr>
              <a:t> </a:t>
            </a:r>
            <a:r>
              <a:rPr lang="en-ID" dirty="0" err="1">
                <a:latin typeface="+mj-lt"/>
              </a:rPr>
              <a:t>riang</a:t>
            </a:r>
            <a:r>
              <a:rPr lang="en-ID" dirty="0">
                <a:latin typeface="+mj-lt"/>
              </a:rPr>
              <a:t> </a:t>
            </a:r>
            <a:r>
              <a:rPr lang="en-ID" dirty="0" err="1">
                <a:latin typeface="+mj-lt"/>
              </a:rPr>
              <a:t>harus</a:t>
            </a:r>
            <a:r>
              <a:rPr lang="en-ID" dirty="0">
                <a:latin typeface="+mj-lt"/>
              </a:rPr>
              <a:t> </a:t>
            </a:r>
            <a:r>
              <a:rPr lang="en-ID" dirty="0" err="1">
                <a:latin typeface="+mj-lt"/>
              </a:rPr>
              <a:t>tetap</a:t>
            </a:r>
            <a:r>
              <a:rPr lang="en-ID" dirty="0">
                <a:latin typeface="+mj-lt"/>
              </a:rPr>
              <a:t> </a:t>
            </a:r>
            <a:r>
              <a:rPr lang="en-ID" dirty="0" err="1">
                <a:latin typeface="+mj-lt"/>
              </a:rPr>
              <a:t>waspada</a:t>
            </a:r>
            <a:endParaRPr lang="en-ID" dirty="0">
              <a:latin typeface="+mj-lt"/>
            </a:endParaRPr>
          </a:p>
          <a:p>
            <a:pPr>
              <a:lnSpc>
                <a:spcPct val="150000"/>
              </a:lnSpc>
            </a:pPr>
            <a:r>
              <a:rPr lang="en-ID" dirty="0" err="1">
                <a:latin typeface="+mj-lt"/>
              </a:rPr>
              <a:t>Dalam</a:t>
            </a:r>
            <a:r>
              <a:rPr lang="en-ID" dirty="0">
                <a:latin typeface="+mj-lt"/>
              </a:rPr>
              <a:t> </a:t>
            </a:r>
            <a:r>
              <a:rPr lang="en-ID" dirty="0" err="1">
                <a:latin typeface="+mj-lt"/>
              </a:rPr>
              <a:t>perjalanan</a:t>
            </a:r>
            <a:r>
              <a:rPr lang="en-ID" dirty="0">
                <a:latin typeface="+mj-lt"/>
              </a:rPr>
              <a:t> </a:t>
            </a:r>
            <a:r>
              <a:rPr lang="en-ID" dirty="0" err="1">
                <a:latin typeface="+mj-lt"/>
              </a:rPr>
              <a:t>mencapai</a:t>
            </a:r>
            <a:r>
              <a:rPr lang="en-ID" dirty="0">
                <a:latin typeface="+mj-lt"/>
              </a:rPr>
              <a:t> </a:t>
            </a:r>
            <a:r>
              <a:rPr lang="en-ID" dirty="0" err="1">
                <a:latin typeface="+mj-lt"/>
              </a:rPr>
              <a:t>cita-cita</a:t>
            </a:r>
            <a:r>
              <a:rPr lang="en-ID" dirty="0">
                <a:latin typeface="+mj-lt"/>
              </a:rPr>
              <a:t> </a:t>
            </a:r>
            <a:r>
              <a:rPr lang="en-ID" dirty="0" err="1">
                <a:latin typeface="+mj-lt"/>
              </a:rPr>
              <a:t>kita</a:t>
            </a:r>
            <a:r>
              <a:rPr lang="en-ID" dirty="0">
                <a:latin typeface="+mj-lt"/>
              </a:rPr>
              <a:t> </a:t>
            </a:r>
            <a:r>
              <a:rPr lang="en-ID" dirty="0" err="1">
                <a:latin typeface="+mj-lt"/>
              </a:rPr>
              <a:t>tidak</a:t>
            </a:r>
            <a:r>
              <a:rPr lang="en-ID" dirty="0">
                <a:latin typeface="+mj-lt"/>
              </a:rPr>
              <a:t> </a:t>
            </a:r>
            <a:r>
              <a:rPr lang="en-ID" dirty="0" err="1">
                <a:latin typeface="+mj-lt"/>
              </a:rPr>
              <a:t>peduli</a:t>
            </a:r>
            <a:r>
              <a:rPr lang="en-ID" dirty="0">
                <a:latin typeface="+mj-lt"/>
              </a:rPr>
              <a:t> </a:t>
            </a:r>
            <a:r>
              <a:rPr lang="en-ID" dirty="0" err="1">
                <a:latin typeface="+mj-lt"/>
              </a:rPr>
              <a:t>dengan</a:t>
            </a:r>
            <a:r>
              <a:rPr lang="en-ID" dirty="0">
                <a:latin typeface="+mj-lt"/>
              </a:rPr>
              <a:t> </a:t>
            </a:r>
            <a:r>
              <a:rPr lang="en-ID" dirty="0" err="1">
                <a:latin typeface="+mj-lt"/>
              </a:rPr>
              <a:t>segala</a:t>
            </a:r>
            <a:r>
              <a:rPr lang="en-ID" dirty="0">
                <a:latin typeface="+mj-lt"/>
              </a:rPr>
              <a:t> </a:t>
            </a:r>
            <a:r>
              <a:rPr lang="en-ID" dirty="0" err="1">
                <a:latin typeface="+mj-lt"/>
              </a:rPr>
              <a:t>bentuk</a:t>
            </a:r>
            <a:r>
              <a:rPr lang="en-ID" dirty="0">
                <a:latin typeface="+mj-lt"/>
              </a:rPr>
              <a:t> </a:t>
            </a:r>
            <a:r>
              <a:rPr lang="en-ID" dirty="0" err="1">
                <a:latin typeface="+mj-lt"/>
              </a:rPr>
              <a:t>rintangan</a:t>
            </a:r>
            <a:endParaRPr lang="en-ID" dirty="0">
              <a:latin typeface="+mj-lt"/>
            </a:endParaRPr>
          </a:p>
          <a:p>
            <a:pPr>
              <a:lnSpc>
                <a:spcPct val="150000"/>
              </a:lnSpc>
            </a:pPr>
            <a:r>
              <a:rPr lang="en-ID" dirty="0">
                <a:latin typeface="+mj-lt"/>
              </a:rPr>
              <a:t>Kita </a:t>
            </a:r>
            <a:r>
              <a:rPr lang="en-ID" dirty="0" err="1">
                <a:latin typeface="+mj-lt"/>
              </a:rPr>
              <a:t>harus</a:t>
            </a:r>
            <a:r>
              <a:rPr lang="en-ID" dirty="0">
                <a:latin typeface="+mj-lt"/>
              </a:rPr>
              <a:t> </a:t>
            </a:r>
            <a:r>
              <a:rPr lang="en-ID" dirty="0" err="1">
                <a:latin typeface="+mj-lt"/>
              </a:rPr>
              <a:t>menekan</a:t>
            </a:r>
            <a:r>
              <a:rPr lang="en-ID" dirty="0">
                <a:latin typeface="+mj-lt"/>
              </a:rPr>
              <a:t> </a:t>
            </a:r>
            <a:r>
              <a:rPr lang="en-ID" dirty="0" err="1">
                <a:latin typeface="+mj-lt"/>
              </a:rPr>
              <a:t>gelora</a:t>
            </a:r>
            <a:r>
              <a:rPr lang="en-ID" dirty="0">
                <a:latin typeface="+mj-lt"/>
              </a:rPr>
              <a:t> </a:t>
            </a:r>
            <a:r>
              <a:rPr lang="en-ID" dirty="0" err="1">
                <a:latin typeface="+mj-lt"/>
              </a:rPr>
              <a:t>nafsu</a:t>
            </a:r>
            <a:endParaRPr lang="en-ID" dirty="0">
              <a:latin typeface="+mj-lt"/>
            </a:endParaRPr>
          </a:p>
          <a:p>
            <a:pPr>
              <a:lnSpc>
                <a:spcPct val="150000"/>
              </a:lnSpc>
            </a:pPr>
            <a:r>
              <a:rPr lang="en-ID" dirty="0" err="1">
                <a:latin typeface="+mj-lt"/>
              </a:rPr>
              <a:t>Dalam</a:t>
            </a:r>
            <a:r>
              <a:rPr lang="en-ID" dirty="0">
                <a:latin typeface="+mj-lt"/>
              </a:rPr>
              <a:t> </a:t>
            </a:r>
            <a:r>
              <a:rPr lang="en-ID" dirty="0" err="1">
                <a:latin typeface="+mj-lt"/>
              </a:rPr>
              <a:t>diam</a:t>
            </a:r>
            <a:r>
              <a:rPr lang="en-ID" dirty="0">
                <a:latin typeface="+mj-lt"/>
              </a:rPr>
              <a:t> </a:t>
            </a:r>
            <a:r>
              <a:rPr lang="en-ID" dirty="0" err="1">
                <a:latin typeface="+mj-lt"/>
              </a:rPr>
              <a:t>memperoleh</a:t>
            </a:r>
            <a:r>
              <a:rPr lang="en-ID" dirty="0">
                <a:latin typeface="+mj-lt"/>
              </a:rPr>
              <a:t> </a:t>
            </a:r>
            <a:r>
              <a:rPr lang="en-ID" dirty="0" err="1">
                <a:latin typeface="+mj-lt"/>
              </a:rPr>
              <a:t>keheningan</a:t>
            </a:r>
            <a:r>
              <a:rPr lang="en-ID" dirty="0">
                <a:latin typeface="+mj-lt"/>
              </a:rPr>
              <a:t> dan </a:t>
            </a:r>
            <a:r>
              <a:rPr lang="en-ID" dirty="0" err="1">
                <a:latin typeface="+mj-lt"/>
              </a:rPr>
              <a:t>dalam</a:t>
            </a:r>
            <a:r>
              <a:rPr lang="en-ID" dirty="0">
                <a:latin typeface="+mj-lt"/>
              </a:rPr>
              <a:t> </a:t>
            </a:r>
            <a:r>
              <a:rPr lang="en-ID" dirty="0" err="1">
                <a:latin typeface="+mj-lt"/>
              </a:rPr>
              <a:t>hening</a:t>
            </a:r>
            <a:r>
              <a:rPr lang="en-ID" dirty="0">
                <a:latin typeface="+mj-lt"/>
              </a:rPr>
              <a:t> </a:t>
            </a:r>
            <a:r>
              <a:rPr lang="en-ID" dirty="0" err="1">
                <a:latin typeface="+mj-lt"/>
              </a:rPr>
              <a:t>memperoleh</a:t>
            </a:r>
            <a:r>
              <a:rPr lang="en-ID" dirty="0">
                <a:latin typeface="+mj-lt"/>
              </a:rPr>
              <a:t> </a:t>
            </a:r>
            <a:r>
              <a:rPr lang="en-ID" dirty="0" err="1">
                <a:latin typeface="+mj-lt"/>
              </a:rPr>
              <a:t>cita-cita</a:t>
            </a:r>
            <a:r>
              <a:rPr lang="en-ID" dirty="0">
                <a:latin typeface="+mj-lt"/>
              </a:rPr>
              <a:t> </a:t>
            </a:r>
            <a:r>
              <a:rPr lang="en-ID" dirty="0" err="1">
                <a:latin typeface="+mj-lt"/>
              </a:rPr>
              <a:t>luhur</a:t>
            </a:r>
            <a:endParaRPr lang="en-ID" dirty="0">
              <a:latin typeface="+mj-lt"/>
            </a:endParaRPr>
          </a:p>
          <a:p>
            <a:pPr>
              <a:lnSpc>
                <a:spcPct val="150000"/>
              </a:lnSpc>
            </a:pPr>
            <a:r>
              <a:rPr lang="en-ID" dirty="0" err="1">
                <a:latin typeface="+mj-lt"/>
              </a:rPr>
              <a:t>Suatu</a:t>
            </a:r>
            <a:r>
              <a:rPr lang="en-ID" dirty="0">
                <a:latin typeface="+mj-lt"/>
              </a:rPr>
              <a:t> </a:t>
            </a:r>
            <a:r>
              <a:rPr lang="en-ID" dirty="0" err="1">
                <a:latin typeface="+mj-lt"/>
              </a:rPr>
              <a:t>kebahagiaan</a:t>
            </a:r>
            <a:r>
              <a:rPr lang="en-ID" dirty="0">
                <a:latin typeface="+mj-lt"/>
              </a:rPr>
              <a:t> </a:t>
            </a:r>
            <a:r>
              <a:rPr lang="en-ID" dirty="0" err="1">
                <a:latin typeface="+mj-lt"/>
              </a:rPr>
              <a:t>lahir</a:t>
            </a:r>
            <a:r>
              <a:rPr lang="en-ID" dirty="0">
                <a:latin typeface="+mj-lt"/>
              </a:rPr>
              <a:t> </a:t>
            </a:r>
            <a:r>
              <a:rPr lang="en-ID" dirty="0" err="1">
                <a:latin typeface="+mj-lt"/>
              </a:rPr>
              <a:t>batin</a:t>
            </a:r>
            <a:r>
              <a:rPr lang="en-ID" dirty="0">
                <a:latin typeface="+mj-lt"/>
              </a:rPr>
              <a:t> </a:t>
            </a:r>
            <a:r>
              <a:rPr lang="en-ID" dirty="0" err="1">
                <a:latin typeface="+mj-lt"/>
              </a:rPr>
              <a:t>hanya</a:t>
            </a:r>
            <a:r>
              <a:rPr lang="en-ID" dirty="0">
                <a:latin typeface="+mj-lt"/>
              </a:rPr>
              <a:t> </a:t>
            </a:r>
            <a:r>
              <a:rPr lang="en-ID" dirty="0" err="1">
                <a:latin typeface="+mj-lt"/>
              </a:rPr>
              <a:t>bisa</a:t>
            </a:r>
            <a:r>
              <a:rPr lang="en-ID" dirty="0">
                <a:latin typeface="+mj-lt"/>
              </a:rPr>
              <a:t> </a:t>
            </a:r>
            <a:r>
              <a:rPr lang="en-ID" dirty="0" err="1">
                <a:latin typeface="+mj-lt"/>
              </a:rPr>
              <a:t>dicapai</a:t>
            </a:r>
            <a:r>
              <a:rPr lang="en-ID" dirty="0">
                <a:latin typeface="+mj-lt"/>
              </a:rPr>
              <a:t> </a:t>
            </a:r>
            <a:r>
              <a:rPr lang="en-ID" dirty="0" err="1">
                <a:latin typeface="+mj-lt"/>
              </a:rPr>
              <a:t>dengan</a:t>
            </a:r>
            <a:r>
              <a:rPr lang="en-ID" dirty="0">
                <a:latin typeface="+mj-lt"/>
              </a:rPr>
              <a:t> </a:t>
            </a:r>
            <a:r>
              <a:rPr lang="en-ID" dirty="0" err="1">
                <a:latin typeface="+mj-lt"/>
              </a:rPr>
              <a:t>sholat</a:t>
            </a:r>
            <a:r>
              <a:rPr lang="en-ID" dirty="0">
                <a:latin typeface="+mj-lt"/>
              </a:rPr>
              <a:t> lima </a:t>
            </a:r>
            <a:r>
              <a:rPr lang="en-ID" dirty="0" err="1">
                <a:latin typeface="+mj-lt"/>
              </a:rPr>
              <a:t>waktu</a:t>
            </a:r>
            <a:endParaRPr lang="en-ID" dirty="0">
              <a:latin typeface="+mj-lt"/>
            </a:endParaRPr>
          </a:p>
          <a:p>
            <a:pPr>
              <a:lnSpc>
                <a:spcPct val="150000"/>
              </a:lnSpc>
            </a:pPr>
            <a:r>
              <a:rPr lang="en-ID" dirty="0" err="1">
                <a:latin typeface="+mj-lt"/>
              </a:rPr>
              <a:t>Berilah</a:t>
            </a:r>
            <a:r>
              <a:rPr lang="en-ID" dirty="0">
                <a:latin typeface="+mj-lt"/>
              </a:rPr>
              <a:t> </a:t>
            </a:r>
            <a:r>
              <a:rPr lang="en-ID" dirty="0" err="1">
                <a:latin typeface="+mj-lt"/>
              </a:rPr>
              <a:t>tongkat</a:t>
            </a:r>
            <a:r>
              <a:rPr lang="en-ID" dirty="0">
                <a:latin typeface="+mj-lt"/>
              </a:rPr>
              <a:t> </a:t>
            </a:r>
            <a:r>
              <a:rPr lang="en-ID" dirty="0" err="1">
                <a:latin typeface="+mj-lt"/>
              </a:rPr>
              <a:t>kepada</a:t>
            </a:r>
            <a:r>
              <a:rPr lang="en-ID" dirty="0">
                <a:latin typeface="+mj-lt"/>
              </a:rPr>
              <a:t> orang </a:t>
            </a:r>
            <a:r>
              <a:rPr lang="en-ID" dirty="0" err="1">
                <a:latin typeface="+mj-lt"/>
              </a:rPr>
              <a:t>buta</a:t>
            </a:r>
            <a:r>
              <a:rPr lang="en-ID" dirty="0">
                <a:latin typeface="+mj-lt"/>
              </a:rPr>
              <a:t>, </a:t>
            </a:r>
            <a:r>
              <a:rPr lang="en-ID" dirty="0" err="1">
                <a:latin typeface="+mj-lt"/>
              </a:rPr>
              <a:t>berilah</a:t>
            </a:r>
            <a:r>
              <a:rPr lang="en-ID" dirty="0">
                <a:latin typeface="+mj-lt"/>
              </a:rPr>
              <a:t> </a:t>
            </a:r>
            <a:r>
              <a:rPr lang="en-ID" dirty="0" err="1">
                <a:latin typeface="+mj-lt"/>
              </a:rPr>
              <a:t>makan</a:t>
            </a:r>
            <a:r>
              <a:rPr lang="en-ID" dirty="0">
                <a:latin typeface="+mj-lt"/>
              </a:rPr>
              <a:t> pada orang </a:t>
            </a:r>
            <a:r>
              <a:rPr lang="en-ID" dirty="0" err="1">
                <a:latin typeface="+mj-lt"/>
              </a:rPr>
              <a:t>lapar</a:t>
            </a:r>
            <a:r>
              <a:rPr lang="en-ID" dirty="0">
                <a:latin typeface="+mj-lt"/>
              </a:rPr>
              <a:t>, </a:t>
            </a:r>
            <a:r>
              <a:rPr lang="en-ID" dirty="0" err="1">
                <a:latin typeface="+mj-lt"/>
              </a:rPr>
              <a:t>beri</a:t>
            </a:r>
            <a:r>
              <a:rPr lang="en-ID" dirty="0">
                <a:latin typeface="+mj-lt"/>
              </a:rPr>
              <a:t> </a:t>
            </a:r>
            <a:r>
              <a:rPr lang="en-ID" dirty="0" err="1">
                <a:latin typeface="+mj-lt"/>
              </a:rPr>
              <a:t>pakaian</a:t>
            </a:r>
            <a:r>
              <a:rPr lang="en-ID" dirty="0">
                <a:latin typeface="+mj-lt"/>
              </a:rPr>
              <a:t> </a:t>
            </a:r>
            <a:r>
              <a:rPr lang="en-ID" dirty="0" err="1">
                <a:latin typeface="+mj-lt"/>
              </a:rPr>
              <a:t>kepda</a:t>
            </a:r>
            <a:r>
              <a:rPr lang="en-ID" dirty="0">
                <a:latin typeface="+mj-lt"/>
              </a:rPr>
              <a:t> orang </a:t>
            </a:r>
            <a:r>
              <a:rPr lang="en-ID" dirty="0" err="1">
                <a:latin typeface="+mj-lt"/>
              </a:rPr>
              <a:t>telanjang</a:t>
            </a:r>
            <a:r>
              <a:rPr lang="en-ID" dirty="0">
                <a:latin typeface="+mj-lt"/>
              </a:rPr>
              <a:t>, </a:t>
            </a:r>
            <a:r>
              <a:rPr lang="en-ID" dirty="0" err="1">
                <a:latin typeface="+mj-lt"/>
              </a:rPr>
              <a:t>beri</a:t>
            </a:r>
            <a:r>
              <a:rPr lang="en-ID" dirty="0">
                <a:latin typeface="+mj-lt"/>
              </a:rPr>
              <a:t> </a:t>
            </a:r>
            <a:r>
              <a:rPr lang="en-ID" dirty="0" err="1">
                <a:latin typeface="+mj-lt"/>
              </a:rPr>
              <a:t>tempat</a:t>
            </a:r>
            <a:r>
              <a:rPr lang="en-ID" dirty="0">
                <a:latin typeface="+mj-lt"/>
              </a:rPr>
              <a:t> </a:t>
            </a:r>
            <a:r>
              <a:rPr lang="en-ID" dirty="0" err="1">
                <a:latin typeface="+mj-lt"/>
              </a:rPr>
              <a:t>berteduh</a:t>
            </a:r>
            <a:r>
              <a:rPr lang="en-ID" dirty="0">
                <a:latin typeface="+mj-lt"/>
              </a:rPr>
              <a:t> </a:t>
            </a:r>
            <a:r>
              <a:rPr lang="en-ID" dirty="0" err="1">
                <a:latin typeface="+mj-lt"/>
              </a:rPr>
              <a:t>bagi</a:t>
            </a:r>
            <a:r>
              <a:rPr lang="en-ID" dirty="0">
                <a:latin typeface="+mj-lt"/>
              </a:rPr>
              <a:t> </a:t>
            </a:r>
            <a:r>
              <a:rPr lang="en-ID" dirty="0" err="1">
                <a:latin typeface="+mj-lt"/>
              </a:rPr>
              <a:t>yg</a:t>
            </a:r>
            <a:r>
              <a:rPr lang="en-ID" dirty="0">
                <a:latin typeface="+mj-lt"/>
              </a:rPr>
              <a:t> </a:t>
            </a:r>
            <a:r>
              <a:rPr lang="en-ID" dirty="0" err="1">
                <a:latin typeface="+mj-lt"/>
              </a:rPr>
              <a:t>kehujanan</a:t>
            </a:r>
            <a:r>
              <a:rPr lang="en-ID" dirty="0">
                <a:latin typeface="+mj-lt"/>
              </a:rPr>
              <a:t>. </a:t>
            </a:r>
          </a:p>
          <a:p>
            <a:pPr>
              <a:lnSpc>
                <a:spcPct val="150000"/>
              </a:lnSpc>
            </a:pPr>
            <a:endParaRPr lang="en-ID" dirty="0">
              <a:latin typeface="+mj-lt"/>
            </a:endParaRPr>
          </a:p>
        </p:txBody>
      </p:sp>
    </p:spTree>
    <p:custDataLst>
      <p:tags r:id="rId1"/>
    </p:custDataLst>
    <p:extLst>
      <p:ext uri="{BB962C8B-B14F-4D97-AF65-F5344CB8AC3E}">
        <p14:creationId xmlns:p14="http://schemas.microsoft.com/office/powerpoint/2010/main" val="236929375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F9C6D75-4D47-21EE-74DC-7788FBEEEA28}"/>
              </a:ext>
            </a:extLst>
          </p:cNvPr>
          <p:cNvSpPr/>
          <p:nvPr/>
        </p:nvSpPr>
        <p:spPr>
          <a:xfrm>
            <a:off x="-22747" y="-265021"/>
            <a:ext cx="12237493" cy="1132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5" name="Rectangle 4">
            <a:extLst>
              <a:ext uri="{FF2B5EF4-FFF2-40B4-BE49-F238E27FC236}">
                <a16:creationId xmlns:a16="http://schemas.microsoft.com/office/drawing/2014/main" id="{744BC42B-6790-E943-5269-CB1AC554A73F}"/>
              </a:ext>
            </a:extLst>
          </p:cNvPr>
          <p:cNvSpPr/>
          <p:nvPr/>
        </p:nvSpPr>
        <p:spPr>
          <a:xfrm>
            <a:off x="-45495" y="6005014"/>
            <a:ext cx="12237493" cy="8529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TextBox 6">
            <a:extLst>
              <a:ext uri="{FF2B5EF4-FFF2-40B4-BE49-F238E27FC236}">
                <a16:creationId xmlns:a16="http://schemas.microsoft.com/office/drawing/2014/main" id="{A827D6B6-0A51-47C6-422E-27EDC1A479D9}"/>
              </a:ext>
            </a:extLst>
          </p:cNvPr>
          <p:cNvSpPr txBox="1"/>
          <p:nvPr/>
        </p:nvSpPr>
        <p:spPr>
          <a:xfrm flipH="1">
            <a:off x="8360331" y="6169896"/>
            <a:ext cx="3234523" cy="523220"/>
          </a:xfrm>
          <a:prstGeom prst="rect">
            <a:avLst/>
          </a:prstGeom>
          <a:noFill/>
        </p:spPr>
        <p:txBody>
          <a:bodyPr wrap="square" rtlCol="0">
            <a:spAutoFit/>
          </a:bodyPr>
          <a:lstStyle/>
          <a:p>
            <a:r>
              <a:rPr lang="en-US" sz="2800" dirty="0">
                <a:solidFill>
                  <a:schemeClr val="bg2"/>
                </a:solidFill>
              </a:rPr>
              <a:t> KELAS VIII SMP/MTs</a:t>
            </a:r>
            <a:endParaRPr lang="en-ID" sz="2800" dirty="0">
              <a:solidFill>
                <a:schemeClr val="bg2"/>
              </a:solidFill>
            </a:endParaRPr>
          </a:p>
        </p:txBody>
      </p:sp>
      <p:pic>
        <p:nvPicPr>
          <p:cNvPr id="22" name="Graphic 21" descr="Hamburger Menu Icon with solid fill">
            <a:hlinkClick r:id="rId4" action="ppaction://hlinksldjump"/>
            <a:extLst>
              <a:ext uri="{FF2B5EF4-FFF2-40B4-BE49-F238E27FC236}">
                <a16:creationId xmlns:a16="http://schemas.microsoft.com/office/drawing/2014/main" id="{25DD70C1-4E4E-A0DC-3F71-AD434965EE7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15172" y="73183"/>
            <a:ext cx="1663345" cy="852985"/>
          </a:xfrm>
          <a:prstGeom prst="rect">
            <a:avLst/>
          </a:prstGeom>
        </p:spPr>
      </p:pic>
      <p:pic>
        <p:nvPicPr>
          <p:cNvPr id="24" name="Graphic 23" descr="Information with solid fill">
            <a:hlinkClick r:id="rId7" action="ppaction://hlinksldjump"/>
            <a:extLst>
              <a:ext uri="{FF2B5EF4-FFF2-40B4-BE49-F238E27FC236}">
                <a16:creationId xmlns:a16="http://schemas.microsoft.com/office/drawing/2014/main" id="{3C2D195B-CBFA-CBC3-1086-7A5E1603688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314774" y="219595"/>
            <a:ext cx="560159" cy="560159"/>
          </a:xfrm>
          <a:prstGeom prst="rect">
            <a:avLst/>
          </a:prstGeom>
        </p:spPr>
      </p:pic>
      <p:sp>
        <p:nvSpPr>
          <p:cNvPr id="3" name="Rectangle: Rounded Corners 2">
            <a:extLst>
              <a:ext uri="{FF2B5EF4-FFF2-40B4-BE49-F238E27FC236}">
                <a16:creationId xmlns:a16="http://schemas.microsoft.com/office/drawing/2014/main" id="{D084E188-7A68-330F-09AD-774ED8E06D75}"/>
              </a:ext>
            </a:extLst>
          </p:cNvPr>
          <p:cNvSpPr>
            <a:spLocks noGrp="1" noRot="1" noMove="1" noResize="1" noEditPoints="1" noAdjustHandles="1" noChangeArrowheads="1" noChangeShapeType="1"/>
          </p:cNvSpPr>
          <p:nvPr/>
        </p:nvSpPr>
        <p:spPr>
          <a:xfrm>
            <a:off x="948645" y="162010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dirty="0">
              <a:latin typeface="Comic Sans MS" panose="030F0702030302020204" pitchFamily="66" charset="0"/>
            </a:endParaRPr>
          </a:p>
        </p:txBody>
      </p:sp>
      <p:sp>
        <p:nvSpPr>
          <p:cNvPr id="6" name="TextBox 5">
            <a:extLst>
              <a:ext uri="{FF2B5EF4-FFF2-40B4-BE49-F238E27FC236}">
                <a16:creationId xmlns:a16="http://schemas.microsoft.com/office/drawing/2014/main" id="{08F48FD7-ADE5-F2C4-E773-2D84E2DC823C}"/>
              </a:ext>
            </a:extLst>
          </p:cNvPr>
          <p:cNvSpPr txBox="1"/>
          <p:nvPr/>
        </p:nvSpPr>
        <p:spPr>
          <a:xfrm flipH="1">
            <a:off x="892891" y="1739762"/>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Gresik</a:t>
            </a:r>
          </a:p>
        </p:txBody>
      </p:sp>
      <p:sp>
        <p:nvSpPr>
          <p:cNvPr id="12" name="Rectangle: Rounded Corners 11">
            <a:extLst>
              <a:ext uri="{FF2B5EF4-FFF2-40B4-BE49-F238E27FC236}">
                <a16:creationId xmlns:a16="http://schemas.microsoft.com/office/drawing/2014/main" id="{ADF60AA2-B683-D1EF-E373-04CCEC379C98}"/>
              </a:ext>
            </a:extLst>
          </p:cNvPr>
          <p:cNvSpPr>
            <a:spLocks noGrp="1" noRot="1" noMove="1" noResize="1" noEditPoints="1" noAdjustHandles="1" noChangeArrowheads="1" noChangeShapeType="1"/>
          </p:cNvSpPr>
          <p:nvPr/>
        </p:nvSpPr>
        <p:spPr>
          <a:xfrm>
            <a:off x="948645" y="2774887"/>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3" name="Rectangle: Rounded Corners 12">
            <a:extLst>
              <a:ext uri="{FF2B5EF4-FFF2-40B4-BE49-F238E27FC236}">
                <a16:creationId xmlns:a16="http://schemas.microsoft.com/office/drawing/2014/main" id="{E1D8E5E0-22F2-3EF0-7D37-3D178D4CFD47}"/>
              </a:ext>
            </a:extLst>
          </p:cNvPr>
          <p:cNvSpPr>
            <a:spLocks noGrp="1" noRot="1" noMove="1" noResize="1" noEditPoints="1" noAdjustHandles="1" noChangeArrowheads="1" noChangeShapeType="1"/>
          </p:cNvSpPr>
          <p:nvPr/>
        </p:nvSpPr>
        <p:spPr>
          <a:xfrm>
            <a:off x="948645" y="411206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4" name="Rectangle: Rounded Corners 13">
            <a:extLst>
              <a:ext uri="{FF2B5EF4-FFF2-40B4-BE49-F238E27FC236}">
                <a16:creationId xmlns:a16="http://schemas.microsoft.com/office/drawing/2014/main" id="{E52E7348-FF1B-ECD5-0E92-C63E1FE2E77F}"/>
              </a:ext>
            </a:extLst>
          </p:cNvPr>
          <p:cNvSpPr>
            <a:spLocks noGrp="1" noRot="1" noMove="1" noResize="1" noEditPoints="1" noAdjustHandles="1" noChangeArrowheads="1" noChangeShapeType="1"/>
          </p:cNvSpPr>
          <p:nvPr/>
        </p:nvSpPr>
        <p:spPr>
          <a:xfrm>
            <a:off x="4700194" y="4116851"/>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5" name="Rectangle: Rounded Corners 14">
            <a:extLst>
              <a:ext uri="{FF2B5EF4-FFF2-40B4-BE49-F238E27FC236}">
                <a16:creationId xmlns:a16="http://schemas.microsoft.com/office/drawing/2014/main" id="{107F867D-4754-0808-2DC7-ED41D00AD23D}"/>
              </a:ext>
            </a:extLst>
          </p:cNvPr>
          <p:cNvSpPr>
            <a:spLocks noGrp="1" noRot="1" noMove="1" noResize="1" noEditPoints="1" noAdjustHandles="1" noChangeArrowheads="1" noChangeShapeType="1"/>
          </p:cNvSpPr>
          <p:nvPr/>
        </p:nvSpPr>
        <p:spPr>
          <a:xfrm>
            <a:off x="4700193" y="272478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6" name="Rectangle: Rounded Corners 15">
            <a:extLst>
              <a:ext uri="{FF2B5EF4-FFF2-40B4-BE49-F238E27FC236}">
                <a16:creationId xmlns:a16="http://schemas.microsoft.com/office/drawing/2014/main" id="{619EE102-13FB-2EBC-48CE-6280DDC26D07}"/>
              </a:ext>
            </a:extLst>
          </p:cNvPr>
          <p:cNvSpPr>
            <a:spLocks noGrp="1" noRot="1" noMove="1" noResize="1" noEditPoints="1" noAdjustHandles="1" noChangeArrowheads="1" noChangeShapeType="1"/>
          </p:cNvSpPr>
          <p:nvPr/>
        </p:nvSpPr>
        <p:spPr>
          <a:xfrm>
            <a:off x="4723522" y="1577428"/>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7" name="Rectangle: Rounded Corners 16">
            <a:extLst>
              <a:ext uri="{FF2B5EF4-FFF2-40B4-BE49-F238E27FC236}">
                <a16:creationId xmlns:a16="http://schemas.microsoft.com/office/drawing/2014/main" id="{59D17ACC-266F-9DDB-EC45-5247415A04FD}"/>
              </a:ext>
            </a:extLst>
          </p:cNvPr>
          <p:cNvSpPr>
            <a:spLocks noGrp="1" noRot="1" noMove="1" noResize="1" noEditPoints="1" noAdjustHandles="1" noChangeArrowheads="1" noChangeShapeType="1"/>
          </p:cNvSpPr>
          <p:nvPr/>
        </p:nvSpPr>
        <p:spPr>
          <a:xfrm>
            <a:off x="8507495" y="4112060"/>
            <a:ext cx="2371245"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dirty="0">
              <a:latin typeface="Comic Sans MS" panose="030F0702030302020204" pitchFamily="66" charset="0"/>
            </a:endParaRPr>
          </a:p>
        </p:txBody>
      </p:sp>
      <p:sp>
        <p:nvSpPr>
          <p:cNvPr id="18" name="Rectangle: Rounded Corners 17">
            <a:extLst>
              <a:ext uri="{FF2B5EF4-FFF2-40B4-BE49-F238E27FC236}">
                <a16:creationId xmlns:a16="http://schemas.microsoft.com/office/drawing/2014/main" id="{52B3A319-87F0-2FB5-733D-2CCF5C570297}"/>
              </a:ext>
            </a:extLst>
          </p:cNvPr>
          <p:cNvSpPr>
            <a:spLocks noGrp="1" noRot="1" noMove="1" noResize="1" noEditPoints="1" noAdjustHandles="1" noChangeArrowheads="1" noChangeShapeType="1"/>
          </p:cNvSpPr>
          <p:nvPr/>
        </p:nvSpPr>
        <p:spPr>
          <a:xfrm>
            <a:off x="8507495" y="274594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21" name="Rectangle: Rounded Corners 20">
            <a:extLst>
              <a:ext uri="{FF2B5EF4-FFF2-40B4-BE49-F238E27FC236}">
                <a16:creationId xmlns:a16="http://schemas.microsoft.com/office/drawing/2014/main" id="{797D3610-C6DF-002C-8857-011144C72FE5}"/>
              </a:ext>
            </a:extLst>
          </p:cNvPr>
          <p:cNvSpPr>
            <a:spLocks noGrp="1" noRot="1" noMove="1" noResize="1" noEditPoints="1" noAdjustHandles="1" noChangeArrowheads="1" noChangeShapeType="1"/>
          </p:cNvSpPr>
          <p:nvPr/>
        </p:nvSpPr>
        <p:spPr>
          <a:xfrm>
            <a:off x="8507497" y="162010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23" name="TextBox 22">
            <a:extLst>
              <a:ext uri="{FF2B5EF4-FFF2-40B4-BE49-F238E27FC236}">
                <a16:creationId xmlns:a16="http://schemas.microsoft.com/office/drawing/2014/main" id="{0A5102C3-9D1A-D672-04C3-4675BCA81A6B}"/>
              </a:ext>
            </a:extLst>
          </p:cNvPr>
          <p:cNvSpPr txBox="1">
            <a:spLocks noGrp="1" noRot="1" noMove="1" noResize="1" noEditPoints="1" noAdjustHandles="1" noChangeArrowheads="1" noChangeShapeType="1"/>
          </p:cNvSpPr>
          <p:nvPr/>
        </p:nvSpPr>
        <p:spPr>
          <a:xfrm flipH="1">
            <a:off x="4625127" y="4214726"/>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Muria</a:t>
            </a:r>
            <a:endParaRPr lang="en-US" sz="2100" dirty="0">
              <a:latin typeface="Comic Sans MS" panose="030F0702030302020204" pitchFamily="66" charset="0"/>
            </a:endParaRPr>
          </a:p>
        </p:txBody>
      </p:sp>
      <p:sp>
        <p:nvSpPr>
          <p:cNvPr id="25" name="TextBox 24">
            <a:extLst>
              <a:ext uri="{FF2B5EF4-FFF2-40B4-BE49-F238E27FC236}">
                <a16:creationId xmlns:a16="http://schemas.microsoft.com/office/drawing/2014/main" id="{7AE47ADD-6C2B-0BFB-E3CE-C74F9F6BDE2D}"/>
              </a:ext>
            </a:extLst>
          </p:cNvPr>
          <p:cNvSpPr txBox="1"/>
          <p:nvPr/>
        </p:nvSpPr>
        <p:spPr>
          <a:xfrm flipH="1">
            <a:off x="891779" y="4214726"/>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Kalijaga</a:t>
            </a:r>
            <a:endParaRPr lang="en-US" sz="2100" dirty="0">
              <a:latin typeface="Comic Sans MS" panose="030F0702030302020204" pitchFamily="66" charset="0"/>
            </a:endParaRPr>
          </a:p>
        </p:txBody>
      </p:sp>
      <p:sp>
        <p:nvSpPr>
          <p:cNvPr id="26" name="TextBox 25">
            <a:extLst>
              <a:ext uri="{FF2B5EF4-FFF2-40B4-BE49-F238E27FC236}">
                <a16:creationId xmlns:a16="http://schemas.microsoft.com/office/drawing/2014/main" id="{6EA8A163-E78C-87B3-BF92-CBFCCC47DE72}"/>
              </a:ext>
            </a:extLst>
          </p:cNvPr>
          <p:cNvSpPr txBox="1">
            <a:spLocks noGrp="1" noRot="1" noMove="1" noResize="1" noEditPoints="1" noAdjustHandles="1" noChangeArrowheads="1" noChangeShapeType="1"/>
          </p:cNvSpPr>
          <p:nvPr/>
        </p:nvSpPr>
        <p:spPr>
          <a:xfrm flipH="1">
            <a:off x="8488181" y="2842225"/>
            <a:ext cx="2334413"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Giri</a:t>
            </a:r>
            <a:endParaRPr lang="en-US" sz="2100" dirty="0">
              <a:latin typeface="Comic Sans MS" panose="030F0702030302020204" pitchFamily="66" charset="0"/>
            </a:endParaRPr>
          </a:p>
        </p:txBody>
      </p:sp>
      <p:sp>
        <p:nvSpPr>
          <p:cNvPr id="27" name="TextBox 26">
            <a:extLst>
              <a:ext uri="{FF2B5EF4-FFF2-40B4-BE49-F238E27FC236}">
                <a16:creationId xmlns:a16="http://schemas.microsoft.com/office/drawing/2014/main" id="{3DA5D0E1-2CBB-0DB7-5DF5-DC349E6FC70C}"/>
              </a:ext>
            </a:extLst>
          </p:cNvPr>
          <p:cNvSpPr txBox="1">
            <a:spLocks noGrp="1" noRot="1" noMove="1" noResize="1" noEditPoints="1" noAdjustHandles="1" noChangeArrowheads="1" noChangeShapeType="1"/>
          </p:cNvSpPr>
          <p:nvPr/>
        </p:nvSpPr>
        <p:spPr>
          <a:xfrm flipH="1">
            <a:off x="4625127" y="2827446"/>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Kudus</a:t>
            </a:r>
          </a:p>
        </p:txBody>
      </p:sp>
      <p:sp>
        <p:nvSpPr>
          <p:cNvPr id="28" name="TextBox 27">
            <a:extLst>
              <a:ext uri="{FF2B5EF4-FFF2-40B4-BE49-F238E27FC236}">
                <a16:creationId xmlns:a16="http://schemas.microsoft.com/office/drawing/2014/main" id="{15AE7240-2F0E-6F17-8AAC-FD5117169188}"/>
              </a:ext>
            </a:extLst>
          </p:cNvPr>
          <p:cNvSpPr txBox="1">
            <a:spLocks noGrp="1" noRot="1" noMove="1" noResize="1" noEditPoints="1" noAdjustHandles="1" noChangeArrowheads="1" noChangeShapeType="1"/>
          </p:cNvSpPr>
          <p:nvPr/>
        </p:nvSpPr>
        <p:spPr>
          <a:xfrm flipH="1">
            <a:off x="8466112" y="1722766"/>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Bonang</a:t>
            </a:r>
          </a:p>
        </p:txBody>
      </p:sp>
      <p:sp>
        <p:nvSpPr>
          <p:cNvPr id="29" name="TextBox 28">
            <a:extLst>
              <a:ext uri="{FF2B5EF4-FFF2-40B4-BE49-F238E27FC236}">
                <a16:creationId xmlns:a16="http://schemas.microsoft.com/office/drawing/2014/main" id="{91E34471-3A86-27C3-3E9F-477ED08626D5}"/>
              </a:ext>
            </a:extLst>
          </p:cNvPr>
          <p:cNvSpPr txBox="1">
            <a:spLocks noGrp="1" noRot="1" noMove="1" noResize="1" noEditPoints="1" noAdjustHandles="1" noChangeArrowheads="1" noChangeShapeType="1"/>
          </p:cNvSpPr>
          <p:nvPr/>
        </p:nvSpPr>
        <p:spPr>
          <a:xfrm flipH="1">
            <a:off x="915103" y="2842225"/>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Drajat</a:t>
            </a:r>
            <a:endParaRPr lang="en-US" sz="2100" dirty="0">
              <a:latin typeface="Comic Sans MS" panose="030F0702030302020204" pitchFamily="66" charset="0"/>
            </a:endParaRPr>
          </a:p>
        </p:txBody>
      </p:sp>
      <p:sp>
        <p:nvSpPr>
          <p:cNvPr id="30" name="TextBox 29">
            <a:extLst>
              <a:ext uri="{FF2B5EF4-FFF2-40B4-BE49-F238E27FC236}">
                <a16:creationId xmlns:a16="http://schemas.microsoft.com/office/drawing/2014/main" id="{6E2AD5CB-81E1-FD8A-A328-2E912BA18F9E}"/>
              </a:ext>
            </a:extLst>
          </p:cNvPr>
          <p:cNvSpPr txBox="1">
            <a:spLocks noGrp="1" noRot="1" noMove="1" noResize="1" noEditPoints="1" noAdjustHandles="1" noChangeArrowheads="1" noChangeShapeType="1"/>
          </p:cNvSpPr>
          <p:nvPr/>
        </p:nvSpPr>
        <p:spPr>
          <a:xfrm flipH="1">
            <a:off x="4644439" y="1711550"/>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Ampel</a:t>
            </a:r>
            <a:endParaRPr lang="en-US" sz="2100" dirty="0">
              <a:latin typeface="Comic Sans MS" panose="030F0702030302020204" pitchFamily="66" charset="0"/>
            </a:endParaRPr>
          </a:p>
        </p:txBody>
      </p:sp>
      <p:sp>
        <p:nvSpPr>
          <p:cNvPr id="31" name="TextBox 30">
            <a:extLst>
              <a:ext uri="{FF2B5EF4-FFF2-40B4-BE49-F238E27FC236}">
                <a16:creationId xmlns:a16="http://schemas.microsoft.com/office/drawing/2014/main" id="{C1981B82-1E55-2401-BC4D-7D2C984F7EDA}"/>
              </a:ext>
            </a:extLst>
          </p:cNvPr>
          <p:cNvSpPr txBox="1">
            <a:spLocks noGrp="1" noRot="1" noMove="1" noResize="1" noEditPoints="1" noAdjustHandles="1" noChangeArrowheads="1" noChangeShapeType="1"/>
          </p:cNvSpPr>
          <p:nvPr/>
        </p:nvSpPr>
        <p:spPr>
          <a:xfrm flipH="1">
            <a:off x="8488181" y="4183499"/>
            <a:ext cx="2371245" cy="400110"/>
          </a:xfrm>
          <a:prstGeom prst="rect">
            <a:avLst/>
          </a:prstGeom>
          <a:noFill/>
        </p:spPr>
        <p:txBody>
          <a:bodyPr wrap="square" rtlCol="0">
            <a:spAutoFit/>
          </a:bodyPr>
          <a:lstStyle/>
          <a:p>
            <a:pPr algn="ctr"/>
            <a:r>
              <a:rPr lang="en-US" sz="2000" dirty="0" err="1">
                <a:latin typeface="Comic Sans MS" panose="030F0702030302020204" pitchFamily="66" charset="0"/>
              </a:rPr>
              <a:t>Sunan</a:t>
            </a:r>
            <a:r>
              <a:rPr lang="en-US" sz="2000" dirty="0">
                <a:latin typeface="Comic Sans MS" panose="030F0702030302020204" pitchFamily="66" charset="0"/>
              </a:rPr>
              <a:t> Gunung </a:t>
            </a:r>
            <a:r>
              <a:rPr lang="en-US" sz="2000" dirty="0" err="1">
                <a:latin typeface="Comic Sans MS" panose="030F0702030302020204" pitchFamily="66" charset="0"/>
              </a:rPr>
              <a:t>Jati</a:t>
            </a:r>
            <a:endParaRPr lang="en-US" sz="2000" dirty="0">
              <a:latin typeface="Comic Sans MS" panose="030F0702030302020204" pitchFamily="66" charset="0"/>
            </a:endParaRPr>
          </a:p>
        </p:txBody>
      </p:sp>
      <p:sp>
        <p:nvSpPr>
          <p:cNvPr id="9" name="Rectangle: Rounded Corners 8">
            <a:hlinkClick r:id="rId10" action="ppaction://hlinksldjump"/>
            <a:extLst>
              <a:ext uri="{FF2B5EF4-FFF2-40B4-BE49-F238E27FC236}">
                <a16:creationId xmlns:a16="http://schemas.microsoft.com/office/drawing/2014/main" id="{2D0770C3-CA62-265F-C6E0-45658250DBE1}"/>
              </a:ext>
            </a:extLst>
          </p:cNvPr>
          <p:cNvSpPr>
            <a:spLocks noGrp="1" noRot="1" noMove="1" noResize="1" noEditPoints="1" noAdjustHandles="1" noChangeArrowheads="1" noChangeShapeType="1"/>
          </p:cNvSpPr>
          <p:nvPr/>
        </p:nvSpPr>
        <p:spPr>
          <a:xfrm>
            <a:off x="-695500" y="-542500"/>
            <a:ext cx="13203123" cy="7642746"/>
          </a:xfrm>
          <a:prstGeom prst="roundRect">
            <a:avLst/>
          </a:prstGeom>
          <a:solidFill>
            <a:schemeClr val="tx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0" name="Rectangle: Rounded Corners 9">
            <a:extLst>
              <a:ext uri="{FF2B5EF4-FFF2-40B4-BE49-F238E27FC236}">
                <a16:creationId xmlns:a16="http://schemas.microsoft.com/office/drawing/2014/main" id="{C25EBA8A-8146-5D5A-0462-5296727BCEEA}"/>
              </a:ext>
            </a:extLst>
          </p:cNvPr>
          <p:cNvSpPr>
            <a:spLocks noGrp="1" noRot="1" noMove="1" noResize="1" noEditPoints="1" noAdjustHandles="1" noChangeArrowheads="1" noChangeShapeType="1"/>
          </p:cNvSpPr>
          <p:nvPr/>
        </p:nvSpPr>
        <p:spPr>
          <a:xfrm>
            <a:off x="595938" y="238644"/>
            <a:ext cx="10954626" cy="6337044"/>
          </a:xfrm>
          <a:prstGeom prst="roundRect">
            <a:avLst/>
          </a:prstGeom>
          <a:solidFill>
            <a:schemeClr val="bg2">
              <a:lumMod val="90000"/>
              <a:alpha val="9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dirty="0">
              <a:latin typeface="Comic Sans MS" panose="030F0702030302020204" pitchFamily="66" charset="0"/>
            </a:endParaRPr>
          </a:p>
        </p:txBody>
      </p:sp>
      <p:sp>
        <p:nvSpPr>
          <p:cNvPr id="20" name="TextBox 19">
            <a:extLst>
              <a:ext uri="{FF2B5EF4-FFF2-40B4-BE49-F238E27FC236}">
                <a16:creationId xmlns:a16="http://schemas.microsoft.com/office/drawing/2014/main" id="{37DEC57B-41C1-BC1C-A012-1AFCE26841FB}"/>
              </a:ext>
            </a:extLst>
          </p:cNvPr>
          <p:cNvSpPr txBox="1"/>
          <p:nvPr/>
        </p:nvSpPr>
        <p:spPr>
          <a:xfrm>
            <a:off x="1332574" y="4433402"/>
            <a:ext cx="2367710" cy="400110"/>
          </a:xfrm>
          <a:prstGeom prst="rect">
            <a:avLst/>
          </a:prstGeom>
          <a:noFill/>
        </p:spPr>
        <p:txBody>
          <a:bodyPr wrap="square" rtlCol="0">
            <a:spAutoFit/>
          </a:bodyPr>
          <a:lstStyle/>
          <a:p>
            <a:r>
              <a:rPr lang="en-US" sz="2000" dirty="0">
                <a:latin typeface="Comic Sans MS" panose="030F0702030302020204" pitchFamily="66" charset="0"/>
              </a:rPr>
              <a:t>SUNAN KUDUS</a:t>
            </a:r>
            <a:endParaRPr lang="en-ID" sz="2000" dirty="0">
              <a:latin typeface="Comic Sans MS" panose="030F0702030302020204" pitchFamily="66" charset="0"/>
            </a:endParaRPr>
          </a:p>
        </p:txBody>
      </p:sp>
      <p:sp>
        <p:nvSpPr>
          <p:cNvPr id="32" name="TextBox 31">
            <a:extLst>
              <a:ext uri="{FF2B5EF4-FFF2-40B4-BE49-F238E27FC236}">
                <a16:creationId xmlns:a16="http://schemas.microsoft.com/office/drawing/2014/main" id="{F5100D74-EC4B-6DB0-DE03-BE40AFC8B569}"/>
              </a:ext>
            </a:extLst>
          </p:cNvPr>
          <p:cNvSpPr txBox="1"/>
          <p:nvPr/>
        </p:nvSpPr>
        <p:spPr>
          <a:xfrm>
            <a:off x="3836222" y="1264370"/>
            <a:ext cx="8071644" cy="3737946"/>
          </a:xfrm>
          <a:prstGeom prst="rect">
            <a:avLst/>
          </a:prstGeom>
          <a:noFill/>
        </p:spPr>
        <p:txBody>
          <a:bodyPr wrap="square" rtlCol="0">
            <a:spAutoFit/>
          </a:bodyPr>
          <a:lstStyle/>
          <a:p>
            <a:pPr>
              <a:lnSpc>
                <a:spcPct val="150000"/>
              </a:lnSpc>
            </a:pPr>
            <a:r>
              <a:rPr lang="en-ID" sz="2000" dirty="0">
                <a:latin typeface="+mj-lt"/>
              </a:rPr>
              <a:t>Nama </a:t>
            </a:r>
            <a:r>
              <a:rPr lang="en-ID" sz="2000" dirty="0" err="1">
                <a:latin typeface="+mj-lt"/>
              </a:rPr>
              <a:t>asli</a:t>
            </a:r>
            <a:r>
              <a:rPr lang="en-ID" sz="2000" dirty="0">
                <a:latin typeface="+mj-lt"/>
              </a:rPr>
              <a:t>             : </a:t>
            </a:r>
            <a:r>
              <a:rPr lang="en-ID" sz="2000" dirty="0" err="1">
                <a:latin typeface="+mj-lt"/>
              </a:rPr>
              <a:t>Ja'far</a:t>
            </a:r>
            <a:r>
              <a:rPr lang="en-ID" sz="2000" dirty="0">
                <a:latin typeface="+mj-lt"/>
              </a:rPr>
              <a:t> Sadiq</a:t>
            </a:r>
          </a:p>
          <a:p>
            <a:pPr>
              <a:lnSpc>
                <a:spcPct val="150000"/>
              </a:lnSpc>
            </a:pPr>
            <a:r>
              <a:rPr lang="en-ID" sz="2000" dirty="0">
                <a:latin typeface="+mj-lt"/>
              </a:rPr>
              <a:t>Nama lain            : </a:t>
            </a:r>
            <a:r>
              <a:rPr lang="en-ID" sz="2000" dirty="0" err="1">
                <a:latin typeface="+mj-lt"/>
              </a:rPr>
              <a:t>Sunan</a:t>
            </a:r>
            <a:r>
              <a:rPr lang="en-ID" sz="2000" dirty="0">
                <a:latin typeface="+mj-lt"/>
              </a:rPr>
              <a:t> Kudus</a:t>
            </a:r>
          </a:p>
          <a:p>
            <a:pPr>
              <a:lnSpc>
                <a:spcPct val="150000"/>
              </a:lnSpc>
            </a:pPr>
            <a:r>
              <a:rPr lang="en-ID" sz="2000" dirty="0">
                <a:latin typeface="+mj-lt"/>
              </a:rPr>
              <a:t>Nama ayah         : Sayyid </a:t>
            </a:r>
            <a:r>
              <a:rPr lang="en-ID" sz="2000" dirty="0" err="1">
                <a:latin typeface="+mj-lt"/>
              </a:rPr>
              <a:t>Utsman</a:t>
            </a:r>
            <a:r>
              <a:rPr lang="en-ID" sz="2000" dirty="0">
                <a:latin typeface="+mj-lt"/>
              </a:rPr>
              <a:t> Haji</a:t>
            </a:r>
          </a:p>
          <a:p>
            <a:pPr>
              <a:lnSpc>
                <a:spcPct val="150000"/>
              </a:lnSpc>
            </a:pPr>
            <a:r>
              <a:rPr lang="en-ID" sz="2000" dirty="0">
                <a:latin typeface="+mj-lt"/>
              </a:rPr>
              <a:t>Nama </a:t>
            </a:r>
            <a:r>
              <a:rPr lang="en-ID" sz="2000" dirty="0" err="1">
                <a:latin typeface="+mj-lt"/>
              </a:rPr>
              <a:t>anak</a:t>
            </a:r>
            <a:r>
              <a:rPr lang="en-ID" sz="2000" dirty="0">
                <a:latin typeface="+mj-lt"/>
              </a:rPr>
              <a:t>         : Amir Hasan, </a:t>
            </a:r>
            <a:r>
              <a:rPr lang="en-ID" sz="2000" dirty="0" err="1">
                <a:latin typeface="+mj-lt"/>
              </a:rPr>
              <a:t>Nyi</a:t>
            </a:r>
            <a:r>
              <a:rPr lang="en-ID" sz="2000" dirty="0">
                <a:latin typeface="+mj-lt"/>
              </a:rPr>
              <a:t> </a:t>
            </a:r>
            <a:r>
              <a:rPr lang="en-ID" sz="2000" dirty="0" err="1">
                <a:latin typeface="+mj-lt"/>
              </a:rPr>
              <a:t>Ageng</a:t>
            </a:r>
            <a:r>
              <a:rPr lang="en-ID" sz="2000" dirty="0">
                <a:latin typeface="+mj-lt"/>
              </a:rPr>
              <a:t> </a:t>
            </a:r>
            <a:r>
              <a:rPr lang="en-ID" sz="2000" dirty="0" err="1">
                <a:latin typeface="+mj-lt"/>
              </a:rPr>
              <a:t>Pembayun</a:t>
            </a:r>
            <a:r>
              <a:rPr lang="en-ID" sz="2000" dirty="0">
                <a:latin typeface="+mj-lt"/>
              </a:rPr>
              <a:t>, </a:t>
            </a:r>
            <a:r>
              <a:rPr lang="en-ID" sz="2000" dirty="0" err="1">
                <a:latin typeface="+mj-lt"/>
              </a:rPr>
              <a:t>Panembahan</a:t>
            </a:r>
            <a:r>
              <a:rPr lang="en-ID" sz="2000" dirty="0">
                <a:latin typeface="+mj-lt"/>
              </a:rPr>
              <a:t> Palembang, Ratu </a:t>
            </a:r>
            <a:r>
              <a:rPr lang="en-ID" sz="2000" dirty="0" err="1">
                <a:latin typeface="+mj-lt"/>
              </a:rPr>
              <a:t>Pakojo</a:t>
            </a:r>
            <a:endParaRPr lang="en-ID" sz="2000" dirty="0">
              <a:latin typeface="+mj-lt"/>
            </a:endParaRPr>
          </a:p>
          <a:p>
            <a:pPr>
              <a:lnSpc>
                <a:spcPct val="150000"/>
              </a:lnSpc>
            </a:pPr>
            <a:r>
              <a:rPr lang="en-ID" sz="2000" dirty="0" err="1">
                <a:latin typeface="+mj-lt"/>
              </a:rPr>
              <a:t>Wafat</a:t>
            </a:r>
            <a:r>
              <a:rPr lang="en-ID" sz="2000" dirty="0">
                <a:latin typeface="+mj-lt"/>
              </a:rPr>
              <a:t>                    : 1550 M</a:t>
            </a:r>
          </a:p>
          <a:p>
            <a:pPr>
              <a:lnSpc>
                <a:spcPct val="150000"/>
              </a:lnSpc>
            </a:pPr>
            <a:r>
              <a:rPr lang="en-ID" sz="2000" dirty="0" err="1">
                <a:latin typeface="+mj-lt"/>
              </a:rPr>
              <a:t>Tempat</a:t>
            </a:r>
            <a:r>
              <a:rPr lang="en-ID" sz="2000" dirty="0">
                <a:latin typeface="+mj-lt"/>
              </a:rPr>
              <a:t> </a:t>
            </a:r>
            <a:r>
              <a:rPr lang="en-ID" sz="2000" dirty="0" err="1">
                <a:latin typeface="+mj-lt"/>
              </a:rPr>
              <a:t>dakwah</a:t>
            </a:r>
            <a:r>
              <a:rPr lang="en-ID" sz="2000" dirty="0">
                <a:latin typeface="+mj-lt"/>
              </a:rPr>
              <a:t>    : Kudus, </a:t>
            </a:r>
            <a:r>
              <a:rPr lang="en-ID" sz="2000" dirty="0" err="1">
                <a:latin typeface="+mj-lt"/>
              </a:rPr>
              <a:t>Jawa</a:t>
            </a:r>
            <a:r>
              <a:rPr lang="en-ID" sz="2000" dirty="0">
                <a:latin typeface="+mj-lt"/>
              </a:rPr>
              <a:t> </a:t>
            </a:r>
            <a:r>
              <a:rPr lang="en-ID" sz="2000" dirty="0" err="1">
                <a:latin typeface="+mj-lt"/>
              </a:rPr>
              <a:t>Tengan</a:t>
            </a:r>
            <a:endParaRPr lang="en-ID" sz="2000" dirty="0">
              <a:latin typeface="+mj-lt"/>
            </a:endParaRPr>
          </a:p>
          <a:p>
            <a:pPr>
              <a:lnSpc>
                <a:spcPct val="150000"/>
              </a:lnSpc>
            </a:pPr>
            <a:r>
              <a:rPr lang="en-ID" sz="2000" dirty="0" err="1">
                <a:latin typeface="+mj-lt"/>
              </a:rPr>
              <a:t>Makam</a:t>
            </a:r>
            <a:r>
              <a:rPr lang="en-ID" sz="2000" dirty="0">
                <a:latin typeface="+mj-lt"/>
              </a:rPr>
              <a:t>                     : Kudus, </a:t>
            </a:r>
            <a:r>
              <a:rPr lang="en-ID" sz="2000" dirty="0" err="1">
                <a:latin typeface="+mj-lt"/>
              </a:rPr>
              <a:t>Jawa</a:t>
            </a:r>
            <a:r>
              <a:rPr lang="en-ID" sz="2000" dirty="0">
                <a:latin typeface="+mj-lt"/>
              </a:rPr>
              <a:t> Tengah</a:t>
            </a:r>
          </a:p>
        </p:txBody>
      </p:sp>
      <p:pic>
        <p:nvPicPr>
          <p:cNvPr id="37" name="Graphic 36" descr="Back outline">
            <a:hlinkClick r:id="rId11" action="ppaction://hlinksldjump"/>
            <a:extLst>
              <a:ext uri="{FF2B5EF4-FFF2-40B4-BE49-F238E27FC236}">
                <a16:creationId xmlns:a16="http://schemas.microsoft.com/office/drawing/2014/main" id="{463BF5E4-5DFC-3DA9-EBD0-5C5E2BE096F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228326" y="5513433"/>
            <a:ext cx="925782" cy="925782"/>
          </a:xfrm>
          <a:prstGeom prst="rect">
            <a:avLst/>
          </a:prstGeom>
        </p:spPr>
      </p:pic>
      <p:pic>
        <p:nvPicPr>
          <p:cNvPr id="8" name="Picture 16">
            <a:extLst>
              <a:ext uri="{FF2B5EF4-FFF2-40B4-BE49-F238E27FC236}">
                <a16:creationId xmlns:a16="http://schemas.microsoft.com/office/drawing/2014/main" id="{28ACBADC-2266-734C-6137-F88CA26DF2B3}"/>
              </a:ext>
            </a:extLst>
          </p:cNvPr>
          <p:cNvPicPr>
            <a:picLocks noChangeAspect="1"/>
          </p:cNvPicPr>
          <p:nvPr/>
        </p:nvPicPr>
        <p:blipFill>
          <a:blip r:embed="rId14"/>
          <a:srcRect/>
          <a:stretch>
            <a:fillRect/>
          </a:stretch>
        </p:blipFill>
        <p:spPr>
          <a:xfrm>
            <a:off x="1106855" y="1656664"/>
            <a:ext cx="2571157" cy="2723214"/>
          </a:xfrm>
          <a:prstGeom prst="rect">
            <a:avLst/>
          </a:prstGeom>
        </p:spPr>
      </p:pic>
    </p:spTree>
    <p:custDataLst>
      <p:tags r:id="rId1"/>
    </p:custDataLst>
    <p:extLst>
      <p:ext uri="{BB962C8B-B14F-4D97-AF65-F5344CB8AC3E}">
        <p14:creationId xmlns:p14="http://schemas.microsoft.com/office/powerpoint/2010/main" val="1949721861"/>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F9C6D75-4D47-21EE-74DC-7788FBEEEA28}"/>
              </a:ext>
            </a:extLst>
          </p:cNvPr>
          <p:cNvSpPr/>
          <p:nvPr/>
        </p:nvSpPr>
        <p:spPr>
          <a:xfrm>
            <a:off x="-22747" y="-265021"/>
            <a:ext cx="12237493" cy="1132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5" name="Rectangle 4">
            <a:extLst>
              <a:ext uri="{FF2B5EF4-FFF2-40B4-BE49-F238E27FC236}">
                <a16:creationId xmlns:a16="http://schemas.microsoft.com/office/drawing/2014/main" id="{744BC42B-6790-E943-5269-CB1AC554A73F}"/>
              </a:ext>
            </a:extLst>
          </p:cNvPr>
          <p:cNvSpPr/>
          <p:nvPr/>
        </p:nvSpPr>
        <p:spPr>
          <a:xfrm>
            <a:off x="-45495" y="6005014"/>
            <a:ext cx="12237493" cy="8529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 name="TextBox 5">
            <a:extLst>
              <a:ext uri="{FF2B5EF4-FFF2-40B4-BE49-F238E27FC236}">
                <a16:creationId xmlns:a16="http://schemas.microsoft.com/office/drawing/2014/main" id="{08F48FD7-ADE5-F2C4-E773-2D84E2DC823C}"/>
              </a:ext>
            </a:extLst>
          </p:cNvPr>
          <p:cNvSpPr txBox="1"/>
          <p:nvPr/>
        </p:nvSpPr>
        <p:spPr>
          <a:xfrm flipH="1">
            <a:off x="1955095" y="1032626"/>
            <a:ext cx="8236310" cy="477054"/>
          </a:xfrm>
          <a:prstGeom prst="rect">
            <a:avLst/>
          </a:prstGeom>
          <a:noFill/>
        </p:spPr>
        <p:txBody>
          <a:bodyPr wrap="square" rtlCol="0">
            <a:spAutoFit/>
          </a:bodyPr>
          <a:lstStyle/>
          <a:p>
            <a:pPr algn="ctr"/>
            <a:r>
              <a:rPr lang="en-US" sz="2500" dirty="0">
                <a:latin typeface="Comic Sans MS" panose="030F0702030302020204" pitchFamily="66" charset="0"/>
              </a:rPr>
              <a:t>MEDIA PEMBELAJARAN INTERAKTIF</a:t>
            </a:r>
            <a:endParaRPr lang="en-US" sz="3000" dirty="0">
              <a:latin typeface="Comic Sans MS" panose="030F0702030302020204" pitchFamily="66" charset="0"/>
            </a:endParaRPr>
          </a:p>
        </p:txBody>
      </p:sp>
      <p:sp>
        <p:nvSpPr>
          <p:cNvPr id="7" name="TextBox 6">
            <a:extLst>
              <a:ext uri="{FF2B5EF4-FFF2-40B4-BE49-F238E27FC236}">
                <a16:creationId xmlns:a16="http://schemas.microsoft.com/office/drawing/2014/main" id="{A827D6B6-0A51-47C6-422E-27EDC1A479D9}"/>
              </a:ext>
            </a:extLst>
          </p:cNvPr>
          <p:cNvSpPr txBox="1"/>
          <p:nvPr/>
        </p:nvSpPr>
        <p:spPr>
          <a:xfrm flipH="1">
            <a:off x="8360331" y="6169896"/>
            <a:ext cx="3234523" cy="523220"/>
          </a:xfrm>
          <a:prstGeom prst="rect">
            <a:avLst/>
          </a:prstGeom>
          <a:noFill/>
        </p:spPr>
        <p:txBody>
          <a:bodyPr wrap="square" rtlCol="0">
            <a:spAutoFit/>
          </a:bodyPr>
          <a:lstStyle/>
          <a:p>
            <a:r>
              <a:rPr lang="en-US" sz="2800" dirty="0">
                <a:solidFill>
                  <a:schemeClr val="bg2"/>
                </a:solidFill>
              </a:rPr>
              <a:t> KELAS VIII SMP/MTs</a:t>
            </a:r>
            <a:endParaRPr lang="en-ID" sz="2800" dirty="0">
              <a:solidFill>
                <a:schemeClr val="bg2"/>
              </a:solidFill>
            </a:endParaRPr>
          </a:p>
        </p:txBody>
      </p:sp>
      <p:sp>
        <p:nvSpPr>
          <p:cNvPr id="10" name="TextBox 9">
            <a:extLst>
              <a:ext uri="{FF2B5EF4-FFF2-40B4-BE49-F238E27FC236}">
                <a16:creationId xmlns:a16="http://schemas.microsoft.com/office/drawing/2014/main" id="{5C04B116-16E4-BD86-BCC5-FF7B963B7233}"/>
              </a:ext>
            </a:extLst>
          </p:cNvPr>
          <p:cNvSpPr txBox="1"/>
          <p:nvPr/>
        </p:nvSpPr>
        <p:spPr>
          <a:xfrm flipH="1">
            <a:off x="4014173" y="1811040"/>
            <a:ext cx="4118155" cy="646331"/>
          </a:xfrm>
          <a:prstGeom prst="rect">
            <a:avLst/>
          </a:prstGeom>
          <a:noFill/>
        </p:spPr>
        <p:txBody>
          <a:bodyPr wrap="square" rtlCol="0">
            <a:spAutoFit/>
          </a:bodyPr>
          <a:lstStyle/>
          <a:p>
            <a:pPr algn="ctr"/>
            <a:r>
              <a:rPr lang="en-US" sz="3600">
                <a:latin typeface="Comic Sans MS" panose="030F0702030302020204" pitchFamily="66" charset="0"/>
              </a:rPr>
              <a:t>WALI SANGA</a:t>
            </a:r>
            <a:endParaRPr lang="en-US" sz="3600" dirty="0">
              <a:latin typeface="Comic Sans MS" panose="030F0702030302020204" pitchFamily="66" charset="0"/>
            </a:endParaRPr>
          </a:p>
        </p:txBody>
      </p:sp>
      <p:pic>
        <p:nvPicPr>
          <p:cNvPr id="1026" name="Picture 2" descr="Lihat gambar sumber">
            <a:extLst>
              <a:ext uri="{FF2B5EF4-FFF2-40B4-BE49-F238E27FC236}">
                <a16:creationId xmlns:a16="http://schemas.microsoft.com/office/drawing/2014/main" id="{6B9E865A-F250-3025-6144-2EB2916FBC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7520" y="2888527"/>
            <a:ext cx="1443848" cy="146521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a:extLst>
              <a:ext uri="{FF2B5EF4-FFF2-40B4-BE49-F238E27FC236}">
                <a16:creationId xmlns:a16="http://schemas.microsoft.com/office/drawing/2014/main" id="{C1EDD147-86BF-85FC-A162-4F6FDA1B0775}"/>
              </a:ext>
            </a:extLst>
          </p:cNvPr>
          <p:cNvPicPr>
            <a:picLocks noChangeAspect="1"/>
          </p:cNvPicPr>
          <p:nvPr/>
        </p:nvPicPr>
        <p:blipFill rotWithShape="1">
          <a:blip r:embed="rId5"/>
          <a:srcRect l="52276" t="35825" r="26231" b="26451"/>
          <a:stretch/>
        </p:blipFill>
        <p:spPr>
          <a:xfrm>
            <a:off x="6073250" y="2841641"/>
            <a:ext cx="1579814" cy="1558989"/>
          </a:xfrm>
          <a:prstGeom prst="rect">
            <a:avLst/>
          </a:prstGeom>
        </p:spPr>
      </p:pic>
      <p:sp>
        <p:nvSpPr>
          <p:cNvPr id="20" name="TextBox 19">
            <a:extLst>
              <a:ext uri="{FF2B5EF4-FFF2-40B4-BE49-F238E27FC236}">
                <a16:creationId xmlns:a16="http://schemas.microsoft.com/office/drawing/2014/main" id="{7F06551C-567F-F553-EBB6-B839204CD199}"/>
              </a:ext>
            </a:extLst>
          </p:cNvPr>
          <p:cNvSpPr txBox="1"/>
          <p:nvPr/>
        </p:nvSpPr>
        <p:spPr>
          <a:xfrm flipH="1">
            <a:off x="1656795" y="5057323"/>
            <a:ext cx="9124935" cy="400110"/>
          </a:xfrm>
          <a:prstGeom prst="rect">
            <a:avLst/>
          </a:prstGeom>
          <a:noFill/>
        </p:spPr>
        <p:txBody>
          <a:bodyPr wrap="square" rtlCol="0">
            <a:spAutoFit/>
          </a:bodyPr>
          <a:lstStyle/>
          <a:p>
            <a:pPr algn="ctr"/>
            <a:r>
              <a:rPr lang="en-US" sz="2000" i="1" dirty="0" err="1">
                <a:latin typeface="+mj-lt"/>
              </a:rPr>
              <a:t>Silakan</a:t>
            </a:r>
            <a:r>
              <a:rPr lang="en-US" sz="2000" i="1" dirty="0">
                <a:latin typeface="+mj-lt"/>
              </a:rPr>
              <a:t> </a:t>
            </a:r>
            <a:r>
              <a:rPr lang="en-US" sz="2000" i="1" dirty="0" err="1">
                <a:latin typeface="+mj-lt"/>
              </a:rPr>
              <a:t>gunakan</a:t>
            </a:r>
            <a:r>
              <a:rPr lang="en-US" sz="2000" i="1" dirty="0">
                <a:latin typeface="+mj-lt"/>
              </a:rPr>
              <a:t> </a:t>
            </a:r>
            <a:r>
              <a:rPr lang="en-US" sz="2000" i="1" dirty="0" err="1">
                <a:latin typeface="+mj-lt"/>
              </a:rPr>
              <a:t>tombol</a:t>
            </a:r>
            <a:r>
              <a:rPr lang="en-US" sz="2000" i="1" dirty="0">
                <a:latin typeface="+mj-lt"/>
              </a:rPr>
              <a:t> di </a:t>
            </a:r>
            <a:r>
              <a:rPr lang="en-US" sz="2000" i="1" dirty="0" err="1">
                <a:latin typeface="+mj-lt"/>
              </a:rPr>
              <a:t>ujung</a:t>
            </a:r>
            <a:r>
              <a:rPr lang="en-US" sz="2000" i="1" dirty="0">
                <a:latin typeface="+mj-lt"/>
              </a:rPr>
              <a:t> </a:t>
            </a:r>
            <a:r>
              <a:rPr lang="en-US" sz="2000" i="1" dirty="0" err="1">
                <a:latin typeface="+mj-lt"/>
              </a:rPr>
              <a:t>kiri</a:t>
            </a:r>
            <a:r>
              <a:rPr lang="en-US" sz="2000" i="1" dirty="0">
                <a:latin typeface="+mj-lt"/>
              </a:rPr>
              <a:t> </a:t>
            </a:r>
            <a:r>
              <a:rPr lang="en-US" sz="2000" i="1" dirty="0" err="1">
                <a:latin typeface="+mj-lt"/>
              </a:rPr>
              <a:t>atas</a:t>
            </a:r>
            <a:r>
              <a:rPr lang="en-US" sz="2000" i="1" dirty="0">
                <a:latin typeface="+mj-lt"/>
              </a:rPr>
              <a:t> </a:t>
            </a:r>
            <a:r>
              <a:rPr lang="en-US" sz="2000" i="1" dirty="0" err="1">
                <a:latin typeface="+mj-lt"/>
              </a:rPr>
              <a:t>untuk</a:t>
            </a:r>
            <a:r>
              <a:rPr lang="en-US" sz="2000" i="1" dirty="0">
                <a:latin typeface="+mj-lt"/>
              </a:rPr>
              <a:t> </a:t>
            </a:r>
            <a:r>
              <a:rPr lang="en-US" sz="2000" i="1" dirty="0" err="1">
                <a:latin typeface="+mj-lt"/>
              </a:rPr>
              <a:t>menelusuri</a:t>
            </a:r>
            <a:r>
              <a:rPr lang="en-US" sz="2000" i="1" dirty="0">
                <a:latin typeface="+mj-lt"/>
              </a:rPr>
              <a:t> </a:t>
            </a:r>
            <a:r>
              <a:rPr lang="en-US" sz="2000" i="1" dirty="0" err="1">
                <a:latin typeface="+mj-lt"/>
              </a:rPr>
              <a:t>aplikasi</a:t>
            </a:r>
            <a:endParaRPr lang="en-US" sz="2400" i="1" dirty="0">
              <a:latin typeface="+mj-lt"/>
            </a:endParaRPr>
          </a:p>
        </p:txBody>
      </p:sp>
      <p:pic>
        <p:nvPicPr>
          <p:cNvPr id="22" name="Graphic 21" descr="Hamburger Menu Icon with solid fill">
            <a:extLst>
              <a:ext uri="{FF2B5EF4-FFF2-40B4-BE49-F238E27FC236}">
                <a16:creationId xmlns:a16="http://schemas.microsoft.com/office/drawing/2014/main" id="{25DD70C1-4E4E-A0DC-3F71-AD434965EE7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15172" y="73183"/>
            <a:ext cx="1663345" cy="852985"/>
          </a:xfrm>
          <a:prstGeom prst="rect">
            <a:avLst/>
          </a:prstGeom>
        </p:spPr>
      </p:pic>
      <p:pic>
        <p:nvPicPr>
          <p:cNvPr id="24" name="Graphic 23" descr="Information with solid fill">
            <a:extLst>
              <a:ext uri="{FF2B5EF4-FFF2-40B4-BE49-F238E27FC236}">
                <a16:creationId xmlns:a16="http://schemas.microsoft.com/office/drawing/2014/main" id="{3C2D195B-CBFA-CBC3-1086-7A5E1603688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314774" y="219595"/>
            <a:ext cx="560159" cy="560159"/>
          </a:xfrm>
          <a:prstGeom prst="rect">
            <a:avLst/>
          </a:prstGeom>
        </p:spPr>
      </p:pic>
      <p:sp>
        <p:nvSpPr>
          <p:cNvPr id="2" name="Rectangle: Rounded Corners 1">
            <a:extLst>
              <a:ext uri="{FF2B5EF4-FFF2-40B4-BE49-F238E27FC236}">
                <a16:creationId xmlns:a16="http://schemas.microsoft.com/office/drawing/2014/main" id="{6681BA50-7CC3-623B-F920-09220DE01CFC}"/>
              </a:ext>
            </a:extLst>
          </p:cNvPr>
          <p:cNvSpPr>
            <a:spLocks noGrp="1" noRot="1" noMove="1" noResize="1" noEditPoints="1" noAdjustHandles="1" noChangeArrowheads="1" noChangeShapeType="1"/>
          </p:cNvSpPr>
          <p:nvPr/>
        </p:nvSpPr>
        <p:spPr>
          <a:xfrm>
            <a:off x="-695500" y="-542500"/>
            <a:ext cx="13203123" cy="7642746"/>
          </a:xfrm>
          <a:prstGeom prst="roundRect">
            <a:avLst/>
          </a:prstGeom>
          <a:solidFill>
            <a:schemeClr val="tx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3" name="Rectangle: Rounded Corners 2">
            <a:extLst>
              <a:ext uri="{FF2B5EF4-FFF2-40B4-BE49-F238E27FC236}">
                <a16:creationId xmlns:a16="http://schemas.microsoft.com/office/drawing/2014/main" id="{04345927-8896-A1AE-0DF0-073EC4837520}"/>
              </a:ext>
            </a:extLst>
          </p:cNvPr>
          <p:cNvSpPr>
            <a:spLocks noGrp="1" noRot="1" noMove="1" noResize="1" noEditPoints="1" noAdjustHandles="1" noChangeArrowheads="1" noChangeShapeType="1"/>
          </p:cNvSpPr>
          <p:nvPr/>
        </p:nvSpPr>
        <p:spPr>
          <a:xfrm>
            <a:off x="682497" y="219595"/>
            <a:ext cx="10830579" cy="594343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8" name="Graphic 7" descr="Information with solid fill">
            <a:extLst>
              <a:ext uri="{FF2B5EF4-FFF2-40B4-BE49-F238E27FC236}">
                <a16:creationId xmlns:a16="http://schemas.microsoft.com/office/drawing/2014/main" id="{7D4E9EC5-95A6-3A78-8B53-3734D678E8A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139691" y="360813"/>
            <a:ext cx="560159" cy="560159"/>
          </a:xfrm>
          <a:prstGeom prst="rect">
            <a:avLst/>
          </a:prstGeom>
        </p:spPr>
      </p:pic>
      <p:sp>
        <p:nvSpPr>
          <p:cNvPr id="9" name="TextBox 8">
            <a:extLst>
              <a:ext uri="{FF2B5EF4-FFF2-40B4-BE49-F238E27FC236}">
                <a16:creationId xmlns:a16="http://schemas.microsoft.com/office/drawing/2014/main" id="{4D874D56-0C72-928E-074B-18F82AC20086}"/>
              </a:ext>
            </a:extLst>
          </p:cNvPr>
          <p:cNvSpPr txBox="1"/>
          <p:nvPr/>
        </p:nvSpPr>
        <p:spPr>
          <a:xfrm>
            <a:off x="1730718" y="406078"/>
            <a:ext cx="3784325" cy="461665"/>
          </a:xfrm>
          <a:prstGeom prst="rect">
            <a:avLst/>
          </a:prstGeom>
          <a:noFill/>
        </p:spPr>
        <p:txBody>
          <a:bodyPr wrap="square" rtlCol="0">
            <a:spAutoFit/>
          </a:bodyPr>
          <a:lstStyle/>
          <a:p>
            <a:r>
              <a:rPr lang="en-US" sz="2400" dirty="0" err="1">
                <a:latin typeface="Comic Sans MS" panose="030F0702030302020204" pitchFamily="66" charset="0"/>
              </a:rPr>
              <a:t>Identitas</a:t>
            </a:r>
            <a:r>
              <a:rPr lang="en-US" sz="2400" dirty="0">
                <a:latin typeface="Comic Sans MS" panose="030F0702030302020204" pitchFamily="66" charset="0"/>
              </a:rPr>
              <a:t> </a:t>
            </a:r>
            <a:r>
              <a:rPr lang="en-US" sz="2400" dirty="0" err="1">
                <a:latin typeface="Comic Sans MS" panose="030F0702030302020204" pitchFamily="66" charset="0"/>
              </a:rPr>
              <a:t>Pengembang</a:t>
            </a:r>
            <a:endParaRPr lang="en-ID" sz="2400" dirty="0">
              <a:latin typeface="Comic Sans MS" panose="030F0702030302020204" pitchFamily="66" charset="0"/>
            </a:endParaRPr>
          </a:p>
        </p:txBody>
      </p:sp>
      <p:sp>
        <p:nvSpPr>
          <p:cNvPr id="11" name="Rectangle 10">
            <a:extLst>
              <a:ext uri="{FF2B5EF4-FFF2-40B4-BE49-F238E27FC236}">
                <a16:creationId xmlns:a16="http://schemas.microsoft.com/office/drawing/2014/main" id="{F1CF2CC9-00D1-AE38-A952-1F532D42F04B}"/>
              </a:ext>
            </a:extLst>
          </p:cNvPr>
          <p:cNvSpPr/>
          <p:nvPr/>
        </p:nvSpPr>
        <p:spPr>
          <a:xfrm>
            <a:off x="1229764" y="1063879"/>
            <a:ext cx="4676298" cy="476149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ID"/>
          </a:p>
        </p:txBody>
      </p:sp>
      <p:sp>
        <p:nvSpPr>
          <p:cNvPr id="12" name="Rectangle 11">
            <a:extLst>
              <a:ext uri="{FF2B5EF4-FFF2-40B4-BE49-F238E27FC236}">
                <a16:creationId xmlns:a16="http://schemas.microsoft.com/office/drawing/2014/main" id="{F0725CD6-FFEB-604A-1011-42C51318ACF5}"/>
              </a:ext>
            </a:extLst>
          </p:cNvPr>
          <p:cNvSpPr/>
          <p:nvPr/>
        </p:nvSpPr>
        <p:spPr>
          <a:xfrm>
            <a:off x="6138088" y="1079839"/>
            <a:ext cx="5050204" cy="471474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ID"/>
          </a:p>
        </p:txBody>
      </p:sp>
      <p:sp>
        <p:nvSpPr>
          <p:cNvPr id="13" name="TextBox 12">
            <a:extLst>
              <a:ext uri="{FF2B5EF4-FFF2-40B4-BE49-F238E27FC236}">
                <a16:creationId xmlns:a16="http://schemas.microsoft.com/office/drawing/2014/main" id="{1736B83D-2C90-721C-A498-F57FE9D8D122}"/>
              </a:ext>
            </a:extLst>
          </p:cNvPr>
          <p:cNvSpPr txBox="1"/>
          <p:nvPr/>
        </p:nvSpPr>
        <p:spPr>
          <a:xfrm>
            <a:off x="1112662" y="1161776"/>
            <a:ext cx="5238195" cy="1754326"/>
          </a:xfrm>
          <a:prstGeom prst="rect">
            <a:avLst/>
          </a:prstGeom>
          <a:noFill/>
        </p:spPr>
        <p:txBody>
          <a:bodyPr wrap="square" rtlCol="0">
            <a:spAutoFit/>
          </a:bodyPr>
          <a:lstStyle/>
          <a:p>
            <a:r>
              <a:rPr lang="en-US" dirty="0" err="1">
                <a:latin typeface="Comic Sans MS" panose="030F0702030302020204" pitchFamily="66" charset="0"/>
              </a:rPr>
              <a:t>Pengembang</a:t>
            </a:r>
            <a:r>
              <a:rPr lang="en-US" dirty="0">
                <a:latin typeface="Comic Sans MS" panose="030F0702030302020204" pitchFamily="66" charset="0"/>
              </a:rPr>
              <a:t> </a:t>
            </a:r>
          </a:p>
          <a:p>
            <a:endParaRPr lang="en-US" dirty="0">
              <a:latin typeface="Comic Sans MS" panose="030F0702030302020204" pitchFamily="66" charset="0"/>
            </a:endParaRPr>
          </a:p>
          <a:p>
            <a:r>
              <a:rPr lang="en-US" dirty="0">
                <a:latin typeface="Comic Sans MS" panose="030F0702030302020204" pitchFamily="66" charset="0"/>
              </a:rPr>
              <a:t>Nama	: Nazila Basuin Abdullah</a:t>
            </a:r>
          </a:p>
          <a:p>
            <a:r>
              <a:rPr lang="en-US" dirty="0">
                <a:latin typeface="Comic Sans MS" panose="030F0702030302020204" pitchFamily="66" charset="0"/>
              </a:rPr>
              <a:t>Lahir	: 15 </a:t>
            </a:r>
            <a:r>
              <a:rPr lang="en-US" dirty="0" err="1">
                <a:latin typeface="Comic Sans MS" panose="030F0702030302020204" pitchFamily="66" charset="0"/>
              </a:rPr>
              <a:t>Agustus</a:t>
            </a:r>
            <a:r>
              <a:rPr lang="en-US" dirty="0">
                <a:latin typeface="Comic Sans MS" panose="030F0702030302020204" pitchFamily="66" charset="0"/>
              </a:rPr>
              <a:t> 2022</a:t>
            </a:r>
          </a:p>
          <a:p>
            <a:r>
              <a:rPr lang="en-US" dirty="0">
                <a:latin typeface="Comic Sans MS" panose="030F0702030302020204" pitchFamily="66" charset="0"/>
              </a:rPr>
              <a:t>NIM	: 21105241030 </a:t>
            </a:r>
          </a:p>
          <a:p>
            <a:r>
              <a:rPr lang="en-US" dirty="0">
                <a:latin typeface="Comic Sans MS" panose="030F0702030302020204" pitchFamily="66" charset="0"/>
              </a:rPr>
              <a:t>Email	: nazilabasuin.2021@student.uny.ac.id</a:t>
            </a:r>
            <a:endParaRPr lang="en-ID" dirty="0">
              <a:latin typeface="Comic Sans MS" panose="030F0702030302020204" pitchFamily="66" charset="0"/>
            </a:endParaRPr>
          </a:p>
        </p:txBody>
      </p:sp>
      <p:sp>
        <p:nvSpPr>
          <p:cNvPr id="14" name="TextBox 13">
            <a:extLst>
              <a:ext uri="{FF2B5EF4-FFF2-40B4-BE49-F238E27FC236}">
                <a16:creationId xmlns:a16="http://schemas.microsoft.com/office/drawing/2014/main" id="{44ADDEFE-82B4-AF04-C88C-78360408836B}"/>
              </a:ext>
            </a:extLst>
          </p:cNvPr>
          <p:cNvSpPr txBox="1"/>
          <p:nvPr/>
        </p:nvSpPr>
        <p:spPr>
          <a:xfrm>
            <a:off x="6755939" y="1125858"/>
            <a:ext cx="4753564" cy="1754326"/>
          </a:xfrm>
          <a:prstGeom prst="rect">
            <a:avLst/>
          </a:prstGeom>
          <a:noFill/>
        </p:spPr>
        <p:txBody>
          <a:bodyPr wrap="square" rtlCol="0">
            <a:spAutoFit/>
          </a:bodyPr>
          <a:lstStyle/>
          <a:p>
            <a:r>
              <a:rPr lang="en-US" dirty="0" err="1">
                <a:latin typeface="Comic Sans MS" panose="030F0702030302020204" pitchFamily="66" charset="0"/>
              </a:rPr>
              <a:t>Dosen</a:t>
            </a:r>
            <a:r>
              <a:rPr lang="en-US" dirty="0">
                <a:latin typeface="Comic Sans MS" panose="030F0702030302020204" pitchFamily="66" charset="0"/>
              </a:rPr>
              <a:t> </a:t>
            </a:r>
            <a:r>
              <a:rPr lang="en-US" dirty="0" err="1">
                <a:latin typeface="Comic Sans MS" panose="030F0702030302020204" pitchFamily="66" charset="0"/>
              </a:rPr>
              <a:t>Pengampu</a:t>
            </a:r>
            <a:r>
              <a:rPr lang="en-US" dirty="0">
                <a:latin typeface="Comic Sans MS" panose="030F0702030302020204" pitchFamily="66" charset="0"/>
              </a:rPr>
              <a:t> Mata </a:t>
            </a:r>
            <a:r>
              <a:rPr lang="en-US" dirty="0" err="1">
                <a:latin typeface="Comic Sans MS" panose="030F0702030302020204" pitchFamily="66" charset="0"/>
              </a:rPr>
              <a:t>Kuliah</a:t>
            </a:r>
            <a:r>
              <a:rPr lang="en-US" dirty="0">
                <a:latin typeface="Comic Sans MS" panose="030F0702030302020204" pitchFamily="66" charset="0"/>
              </a:rPr>
              <a:t>  </a:t>
            </a:r>
          </a:p>
          <a:p>
            <a:endParaRPr lang="en-US" dirty="0">
              <a:latin typeface="Comic Sans MS" panose="030F0702030302020204" pitchFamily="66" charset="0"/>
            </a:endParaRPr>
          </a:p>
          <a:p>
            <a:r>
              <a:rPr lang="en-US" dirty="0">
                <a:latin typeface="Comic Sans MS" panose="030F0702030302020204" pitchFamily="66" charset="0"/>
              </a:rPr>
              <a:t>Nama	: </a:t>
            </a:r>
            <a:r>
              <a:rPr lang="en-US" dirty="0" err="1">
                <a:latin typeface="Comic Sans MS" panose="030F0702030302020204" pitchFamily="66" charset="0"/>
              </a:rPr>
              <a:t>Teguh</a:t>
            </a:r>
            <a:r>
              <a:rPr lang="en-US" dirty="0">
                <a:latin typeface="Comic Sans MS" panose="030F0702030302020204" pitchFamily="66" charset="0"/>
              </a:rPr>
              <a:t> Arie Sandy, </a:t>
            </a:r>
            <a:r>
              <a:rPr lang="en-US" dirty="0" err="1">
                <a:latin typeface="Comic Sans MS" panose="030F0702030302020204" pitchFamily="66" charset="0"/>
              </a:rPr>
              <a:t>M.Pd</a:t>
            </a:r>
            <a:endParaRPr lang="en-US" dirty="0">
              <a:latin typeface="Comic Sans MS" panose="030F0702030302020204" pitchFamily="66" charset="0"/>
            </a:endParaRPr>
          </a:p>
          <a:p>
            <a:r>
              <a:rPr lang="en-US" dirty="0">
                <a:latin typeface="Comic Sans MS" panose="030F0702030302020204" pitchFamily="66" charset="0"/>
              </a:rPr>
              <a:t>Lahir	: 24 Mei 1989</a:t>
            </a:r>
          </a:p>
          <a:p>
            <a:r>
              <a:rPr lang="en-US" dirty="0">
                <a:latin typeface="Comic Sans MS" panose="030F0702030302020204" pitchFamily="66" charset="0"/>
              </a:rPr>
              <a:t>NIP	: 1210721054784</a:t>
            </a:r>
          </a:p>
          <a:p>
            <a:r>
              <a:rPr lang="en-US" dirty="0">
                <a:latin typeface="Comic Sans MS" panose="030F0702030302020204" pitchFamily="66" charset="0"/>
              </a:rPr>
              <a:t>Email	: teguhariesandy@uny.ac.id</a:t>
            </a:r>
            <a:endParaRPr lang="en-ID" dirty="0">
              <a:latin typeface="Comic Sans MS" panose="030F0702030302020204" pitchFamily="66" charset="0"/>
            </a:endParaRPr>
          </a:p>
        </p:txBody>
      </p:sp>
      <p:pic>
        <p:nvPicPr>
          <p:cNvPr id="16" name="Picture 15" descr="A person wearing a head scarf&#10;&#10;Description automatically generated with medium confidence">
            <a:extLst>
              <a:ext uri="{FF2B5EF4-FFF2-40B4-BE49-F238E27FC236}">
                <a16:creationId xmlns:a16="http://schemas.microsoft.com/office/drawing/2014/main" id="{76A3230F-AC2B-FFB8-B252-65E7CB42E10D}"/>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144243" y="3062514"/>
            <a:ext cx="1869930" cy="2493959"/>
          </a:xfrm>
          <a:prstGeom prst="rect">
            <a:avLst/>
          </a:prstGeom>
        </p:spPr>
      </p:pic>
      <p:pic>
        <p:nvPicPr>
          <p:cNvPr id="18" name="Picture 17" descr="A person in a suit&#10;&#10;Description automatically generated with medium confidence">
            <a:extLst>
              <a:ext uri="{FF2B5EF4-FFF2-40B4-BE49-F238E27FC236}">
                <a16:creationId xmlns:a16="http://schemas.microsoft.com/office/drawing/2014/main" id="{CCDD1FFC-B7D3-BE1A-6B9D-87B6EDEE79B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631945" y="2997480"/>
            <a:ext cx="2057966" cy="2747491"/>
          </a:xfrm>
          <a:prstGeom prst="rect">
            <a:avLst/>
          </a:prstGeom>
        </p:spPr>
      </p:pic>
      <p:pic>
        <p:nvPicPr>
          <p:cNvPr id="23" name="Graphic 22" descr="Close outline">
            <a:hlinkClick r:id="rId14" action="ppaction://hlinksldjump"/>
            <a:extLst>
              <a:ext uri="{FF2B5EF4-FFF2-40B4-BE49-F238E27FC236}">
                <a16:creationId xmlns:a16="http://schemas.microsoft.com/office/drawing/2014/main" id="{F2056562-B7A9-1B40-EB7D-119314FAC6B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0674572" y="5394294"/>
            <a:ext cx="514778" cy="514778"/>
          </a:xfrm>
          <a:prstGeom prst="rect">
            <a:avLst/>
          </a:prstGeom>
        </p:spPr>
      </p:pic>
    </p:spTree>
    <p:custDataLst>
      <p:tags r:id="rId1"/>
    </p:custDataLst>
    <p:extLst>
      <p:ext uri="{BB962C8B-B14F-4D97-AF65-F5344CB8AC3E}">
        <p14:creationId xmlns:p14="http://schemas.microsoft.com/office/powerpoint/2010/main" val="3125471111"/>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F9C6D75-4D47-21EE-74DC-7788FBEEEA28}"/>
              </a:ext>
            </a:extLst>
          </p:cNvPr>
          <p:cNvSpPr/>
          <p:nvPr/>
        </p:nvSpPr>
        <p:spPr>
          <a:xfrm>
            <a:off x="-22747" y="-265021"/>
            <a:ext cx="12237493" cy="1132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5" name="Rectangle 4">
            <a:extLst>
              <a:ext uri="{FF2B5EF4-FFF2-40B4-BE49-F238E27FC236}">
                <a16:creationId xmlns:a16="http://schemas.microsoft.com/office/drawing/2014/main" id="{744BC42B-6790-E943-5269-CB1AC554A73F}"/>
              </a:ext>
            </a:extLst>
          </p:cNvPr>
          <p:cNvSpPr/>
          <p:nvPr/>
        </p:nvSpPr>
        <p:spPr>
          <a:xfrm>
            <a:off x="-45495" y="6005014"/>
            <a:ext cx="12237493" cy="8529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TextBox 6">
            <a:extLst>
              <a:ext uri="{FF2B5EF4-FFF2-40B4-BE49-F238E27FC236}">
                <a16:creationId xmlns:a16="http://schemas.microsoft.com/office/drawing/2014/main" id="{A827D6B6-0A51-47C6-422E-27EDC1A479D9}"/>
              </a:ext>
            </a:extLst>
          </p:cNvPr>
          <p:cNvSpPr txBox="1"/>
          <p:nvPr/>
        </p:nvSpPr>
        <p:spPr>
          <a:xfrm flipH="1">
            <a:off x="8360331" y="6169896"/>
            <a:ext cx="3234523" cy="523220"/>
          </a:xfrm>
          <a:prstGeom prst="rect">
            <a:avLst/>
          </a:prstGeom>
          <a:noFill/>
        </p:spPr>
        <p:txBody>
          <a:bodyPr wrap="square" rtlCol="0">
            <a:spAutoFit/>
          </a:bodyPr>
          <a:lstStyle/>
          <a:p>
            <a:r>
              <a:rPr lang="en-US" sz="2800" dirty="0">
                <a:solidFill>
                  <a:schemeClr val="bg2"/>
                </a:solidFill>
              </a:rPr>
              <a:t> KELAS VIII SMP/MTs</a:t>
            </a:r>
            <a:endParaRPr lang="en-ID" sz="2800" dirty="0">
              <a:solidFill>
                <a:schemeClr val="bg2"/>
              </a:solidFill>
            </a:endParaRPr>
          </a:p>
        </p:txBody>
      </p:sp>
      <p:pic>
        <p:nvPicPr>
          <p:cNvPr id="22" name="Graphic 21" descr="Hamburger Menu Icon with solid fill">
            <a:hlinkClick r:id="rId4" action="ppaction://hlinksldjump"/>
            <a:extLst>
              <a:ext uri="{FF2B5EF4-FFF2-40B4-BE49-F238E27FC236}">
                <a16:creationId xmlns:a16="http://schemas.microsoft.com/office/drawing/2014/main" id="{25DD70C1-4E4E-A0DC-3F71-AD434965EE7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15172" y="73183"/>
            <a:ext cx="1663345" cy="852985"/>
          </a:xfrm>
          <a:prstGeom prst="rect">
            <a:avLst/>
          </a:prstGeom>
        </p:spPr>
      </p:pic>
      <p:pic>
        <p:nvPicPr>
          <p:cNvPr id="24" name="Graphic 23" descr="Information with solid fill">
            <a:hlinkClick r:id="rId7" action="ppaction://hlinksldjump"/>
            <a:extLst>
              <a:ext uri="{FF2B5EF4-FFF2-40B4-BE49-F238E27FC236}">
                <a16:creationId xmlns:a16="http://schemas.microsoft.com/office/drawing/2014/main" id="{3C2D195B-CBFA-CBC3-1086-7A5E1603688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314774" y="219595"/>
            <a:ext cx="560159" cy="560159"/>
          </a:xfrm>
          <a:prstGeom prst="rect">
            <a:avLst/>
          </a:prstGeom>
        </p:spPr>
      </p:pic>
      <p:sp>
        <p:nvSpPr>
          <p:cNvPr id="3" name="Rectangle: Rounded Corners 2">
            <a:extLst>
              <a:ext uri="{FF2B5EF4-FFF2-40B4-BE49-F238E27FC236}">
                <a16:creationId xmlns:a16="http://schemas.microsoft.com/office/drawing/2014/main" id="{D084E188-7A68-330F-09AD-774ED8E06D75}"/>
              </a:ext>
            </a:extLst>
          </p:cNvPr>
          <p:cNvSpPr>
            <a:spLocks noGrp="1" noRot="1" noMove="1" noResize="1" noEditPoints="1" noAdjustHandles="1" noChangeArrowheads="1" noChangeShapeType="1"/>
          </p:cNvSpPr>
          <p:nvPr/>
        </p:nvSpPr>
        <p:spPr>
          <a:xfrm>
            <a:off x="948645" y="162010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dirty="0">
              <a:latin typeface="Comic Sans MS" panose="030F0702030302020204" pitchFamily="66" charset="0"/>
            </a:endParaRPr>
          </a:p>
        </p:txBody>
      </p:sp>
      <p:sp>
        <p:nvSpPr>
          <p:cNvPr id="6" name="TextBox 5">
            <a:extLst>
              <a:ext uri="{FF2B5EF4-FFF2-40B4-BE49-F238E27FC236}">
                <a16:creationId xmlns:a16="http://schemas.microsoft.com/office/drawing/2014/main" id="{08F48FD7-ADE5-F2C4-E773-2D84E2DC823C}"/>
              </a:ext>
            </a:extLst>
          </p:cNvPr>
          <p:cNvSpPr txBox="1"/>
          <p:nvPr/>
        </p:nvSpPr>
        <p:spPr>
          <a:xfrm flipH="1">
            <a:off x="892891" y="1739762"/>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Gresik</a:t>
            </a:r>
          </a:p>
        </p:txBody>
      </p:sp>
      <p:sp>
        <p:nvSpPr>
          <p:cNvPr id="12" name="Rectangle: Rounded Corners 11">
            <a:extLst>
              <a:ext uri="{FF2B5EF4-FFF2-40B4-BE49-F238E27FC236}">
                <a16:creationId xmlns:a16="http://schemas.microsoft.com/office/drawing/2014/main" id="{ADF60AA2-B683-D1EF-E373-04CCEC379C98}"/>
              </a:ext>
            </a:extLst>
          </p:cNvPr>
          <p:cNvSpPr>
            <a:spLocks noGrp="1" noRot="1" noMove="1" noResize="1" noEditPoints="1" noAdjustHandles="1" noChangeArrowheads="1" noChangeShapeType="1"/>
          </p:cNvSpPr>
          <p:nvPr/>
        </p:nvSpPr>
        <p:spPr>
          <a:xfrm>
            <a:off x="948645" y="2774887"/>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3" name="Rectangle: Rounded Corners 12">
            <a:extLst>
              <a:ext uri="{FF2B5EF4-FFF2-40B4-BE49-F238E27FC236}">
                <a16:creationId xmlns:a16="http://schemas.microsoft.com/office/drawing/2014/main" id="{E1D8E5E0-22F2-3EF0-7D37-3D178D4CFD47}"/>
              </a:ext>
            </a:extLst>
          </p:cNvPr>
          <p:cNvSpPr>
            <a:spLocks noGrp="1" noRot="1" noMove="1" noResize="1" noEditPoints="1" noAdjustHandles="1" noChangeArrowheads="1" noChangeShapeType="1"/>
          </p:cNvSpPr>
          <p:nvPr/>
        </p:nvSpPr>
        <p:spPr>
          <a:xfrm>
            <a:off x="948645" y="411206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4" name="Rectangle: Rounded Corners 13">
            <a:extLst>
              <a:ext uri="{FF2B5EF4-FFF2-40B4-BE49-F238E27FC236}">
                <a16:creationId xmlns:a16="http://schemas.microsoft.com/office/drawing/2014/main" id="{E52E7348-FF1B-ECD5-0E92-C63E1FE2E77F}"/>
              </a:ext>
            </a:extLst>
          </p:cNvPr>
          <p:cNvSpPr>
            <a:spLocks noGrp="1" noRot="1" noMove="1" noResize="1" noEditPoints="1" noAdjustHandles="1" noChangeArrowheads="1" noChangeShapeType="1"/>
          </p:cNvSpPr>
          <p:nvPr/>
        </p:nvSpPr>
        <p:spPr>
          <a:xfrm>
            <a:off x="4700194" y="4116851"/>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5" name="Rectangle: Rounded Corners 14">
            <a:extLst>
              <a:ext uri="{FF2B5EF4-FFF2-40B4-BE49-F238E27FC236}">
                <a16:creationId xmlns:a16="http://schemas.microsoft.com/office/drawing/2014/main" id="{107F867D-4754-0808-2DC7-ED41D00AD23D}"/>
              </a:ext>
            </a:extLst>
          </p:cNvPr>
          <p:cNvSpPr>
            <a:spLocks noGrp="1" noRot="1" noMove="1" noResize="1" noEditPoints="1" noAdjustHandles="1" noChangeArrowheads="1" noChangeShapeType="1"/>
          </p:cNvSpPr>
          <p:nvPr/>
        </p:nvSpPr>
        <p:spPr>
          <a:xfrm>
            <a:off x="4700193" y="272478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6" name="Rectangle: Rounded Corners 15">
            <a:extLst>
              <a:ext uri="{FF2B5EF4-FFF2-40B4-BE49-F238E27FC236}">
                <a16:creationId xmlns:a16="http://schemas.microsoft.com/office/drawing/2014/main" id="{619EE102-13FB-2EBC-48CE-6280DDC26D07}"/>
              </a:ext>
            </a:extLst>
          </p:cNvPr>
          <p:cNvSpPr>
            <a:spLocks noGrp="1" noRot="1" noMove="1" noResize="1" noEditPoints="1" noAdjustHandles="1" noChangeArrowheads="1" noChangeShapeType="1"/>
          </p:cNvSpPr>
          <p:nvPr/>
        </p:nvSpPr>
        <p:spPr>
          <a:xfrm>
            <a:off x="4723522" y="1577428"/>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7" name="Rectangle: Rounded Corners 16">
            <a:extLst>
              <a:ext uri="{FF2B5EF4-FFF2-40B4-BE49-F238E27FC236}">
                <a16:creationId xmlns:a16="http://schemas.microsoft.com/office/drawing/2014/main" id="{59D17ACC-266F-9DDB-EC45-5247415A04FD}"/>
              </a:ext>
            </a:extLst>
          </p:cNvPr>
          <p:cNvSpPr>
            <a:spLocks noGrp="1" noRot="1" noMove="1" noResize="1" noEditPoints="1" noAdjustHandles="1" noChangeArrowheads="1" noChangeShapeType="1"/>
          </p:cNvSpPr>
          <p:nvPr/>
        </p:nvSpPr>
        <p:spPr>
          <a:xfrm>
            <a:off x="8507495" y="4112060"/>
            <a:ext cx="2371245"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dirty="0">
              <a:latin typeface="Comic Sans MS" panose="030F0702030302020204" pitchFamily="66" charset="0"/>
            </a:endParaRPr>
          </a:p>
        </p:txBody>
      </p:sp>
      <p:sp>
        <p:nvSpPr>
          <p:cNvPr id="18" name="Rectangle: Rounded Corners 17">
            <a:extLst>
              <a:ext uri="{FF2B5EF4-FFF2-40B4-BE49-F238E27FC236}">
                <a16:creationId xmlns:a16="http://schemas.microsoft.com/office/drawing/2014/main" id="{52B3A319-87F0-2FB5-733D-2CCF5C570297}"/>
              </a:ext>
            </a:extLst>
          </p:cNvPr>
          <p:cNvSpPr>
            <a:spLocks noGrp="1" noRot="1" noMove="1" noResize="1" noEditPoints="1" noAdjustHandles="1" noChangeArrowheads="1" noChangeShapeType="1"/>
          </p:cNvSpPr>
          <p:nvPr/>
        </p:nvSpPr>
        <p:spPr>
          <a:xfrm>
            <a:off x="8507495" y="274594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21" name="Rectangle: Rounded Corners 20">
            <a:extLst>
              <a:ext uri="{FF2B5EF4-FFF2-40B4-BE49-F238E27FC236}">
                <a16:creationId xmlns:a16="http://schemas.microsoft.com/office/drawing/2014/main" id="{797D3610-C6DF-002C-8857-011144C72FE5}"/>
              </a:ext>
            </a:extLst>
          </p:cNvPr>
          <p:cNvSpPr>
            <a:spLocks noGrp="1" noRot="1" noMove="1" noResize="1" noEditPoints="1" noAdjustHandles="1" noChangeArrowheads="1" noChangeShapeType="1"/>
          </p:cNvSpPr>
          <p:nvPr/>
        </p:nvSpPr>
        <p:spPr>
          <a:xfrm>
            <a:off x="8507497" y="162010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23" name="TextBox 22">
            <a:extLst>
              <a:ext uri="{FF2B5EF4-FFF2-40B4-BE49-F238E27FC236}">
                <a16:creationId xmlns:a16="http://schemas.microsoft.com/office/drawing/2014/main" id="{0A5102C3-9D1A-D672-04C3-4675BCA81A6B}"/>
              </a:ext>
            </a:extLst>
          </p:cNvPr>
          <p:cNvSpPr txBox="1">
            <a:spLocks noGrp="1" noRot="1" noMove="1" noResize="1" noEditPoints="1" noAdjustHandles="1" noChangeArrowheads="1" noChangeShapeType="1"/>
          </p:cNvSpPr>
          <p:nvPr/>
        </p:nvSpPr>
        <p:spPr>
          <a:xfrm flipH="1">
            <a:off x="4625127" y="4214726"/>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Muria</a:t>
            </a:r>
            <a:endParaRPr lang="en-US" sz="2100" dirty="0">
              <a:latin typeface="Comic Sans MS" panose="030F0702030302020204" pitchFamily="66" charset="0"/>
            </a:endParaRPr>
          </a:p>
        </p:txBody>
      </p:sp>
      <p:sp>
        <p:nvSpPr>
          <p:cNvPr id="25" name="TextBox 24">
            <a:extLst>
              <a:ext uri="{FF2B5EF4-FFF2-40B4-BE49-F238E27FC236}">
                <a16:creationId xmlns:a16="http://schemas.microsoft.com/office/drawing/2014/main" id="{7AE47ADD-6C2B-0BFB-E3CE-C74F9F6BDE2D}"/>
              </a:ext>
            </a:extLst>
          </p:cNvPr>
          <p:cNvSpPr txBox="1"/>
          <p:nvPr/>
        </p:nvSpPr>
        <p:spPr>
          <a:xfrm flipH="1">
            <a:off x="891779" y="4214726"/>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Kalijaga</a:t>
            </a:r>
            <a:endParaRPr lang="en-US" sz="2100" dirty="0">
              <a:latin typeface="Comic Sans MS" panose="030F0702030302020204" pitchFamily="66" charset="0"/>
            </a:endParaRPr>
          </a:p>
        </p:txBody>
      </p:sp>
      <p:sp>
        <p:nvSpPr>
          <p:cNvPr id="26" name="TextBox 25">
            <a:extLst>
              <a:ext uri="{FF2B5EF4-FFF2-40B4-BE49-F238E27FC236}">
                <a16:creationId xmlns:a16="http://schemas.microsoft.com/office/drawing/2014/main" id="{6EA8A163-E78C-87B3-BF92-CBFCCC47DE72}"/>
              </a:ext>
            </a:extLst>
          </p:cNvPr>
          <p:cNvSpPr txBox="1">
            <a:spLocks noGrp="1" noRot="1" noMove="1" noResize="1" noEditPoints="1" noAdjustHandles="1" noChangeArrowheads="1" noChangeShapeType="1"/>
          </p:cNvSpPr>
          <p:nvPr/>
        </p:nvSpPr>
        <p:spPr>
          <a:xfrm flipH="1">
            <a:off x="8488181" y="2842225"/>
            <a:ext cx="2334413"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Giri</a:t>
            </a:r>
            <a:endParaRPr lang="en-US" sz="2100" dirty="0">
              <a:latin typeface="Comic Sans MS" panose="030F0702030302020204" pitchFamily="66" charset="0"/>
            </a:endParaRPr>
          </a:p>
        </p:txBody>
      </p:sp>
      <p:sp>
        <p:nvSpPr>
          <p:cNvPr id="27" name="TextBox 26">
            <a:extLst>
              <a:ext uri="{FF2B5EF4-FFF2-40B4-BE49-F238E27FC236}">
                <a16:creationId xmlns:a16="http://schemas.microsoft.com/office/drawing/2014/main" id="{3DA5D0E1-2CBB-0DB7-5DF5-DC349E6FC70C}"/>
              </a:ext>
            </a:extLst>
          </p:cNvPr>
          <p:cNvSpPr txBox="1">
            <a:spLocks noGrp="1" noRot="1" noMove="1" noResize="1" noEditPoints="1" noAdjustHandles="1" noChangeArrowheads="1" noChangeShapeType="1"/>
          </p:cNvSpPr>
          <p:nvPr/>
        </p:nvSpPr>
        <p:spPr>
          <a:xfrm flipH="1">
            <a:off x="4625127" y="2827446"/>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Kudus</a:t>
            </a:r>
          </a:p>
        </p:txBody>
      </p:sp>
      <p:sp>
        <p:nvSpPr>
          <p:cNvPr id="28" name="TextBox 27">
            <a:extLst>
              <a:ext uri="{FF2B5EF4-FFF2-40B4-BE49-F238E27FC236}">
                <a16:creationId xmlns:a16="http://schemas.microsoft.com/office/drawing/2014/main" id="{15AE7240-2F0E-6F17-8AAC-FD5117169188}"/>
              </a:ext>
            </a:extLst>
          </p:cNvPr>
          <p:cNvSpPr txBox="1">
            <a:spLocks noGrp="1" noRot="1" noMove="1" noResize="1" noEditPoints="1" noAdjustHandles="1" noChangeArrowheads="1" noChangeShapeType="1"/>
          </p:cNvSpPr>
          <p:nvPr/>
        </p:nvSpPr>
        <p:spPr>
          <a:xfrm flipH="1">
            <a:off x="8466112" y="1722766"/>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Bonang</a:t>
            </a:r>
          </a:p>
        </p:txBody>
      </p:sp>
      <p:sp>
        <p:nvSpPr>
          <p:cNvPr id="29" name="TextBox 28">
            <a:extLst>
              <a:ext uri="{FF2B5EF4-FFF2-40B4-BE49-F238E27FC236}">
                <a16:creationId xmlns:a16="http://schemas.microsoft.com/office/drawing/2014/main" id="{91E34471-3A86-27C3-3E9F-477ED08626D5}"/>
              </a:ext>
            </a:extLst>
          </p:cNvPr>
          <p:cNvSpPr txBox="1">
            <a:spLocks noGrp="1" noRot="1" noMove="1" noResize="1" noEditPoints="1" noAdjustHandles="1" noChangeArrowheads="1" noChangeShapeType="1"/>
          </p:cNvSpPr>
          <p:nvPr/>
        </p:nvSpPr>
        <p:spPr>
          <a:xfrm flipH="1">
            <a:off x="915103" y="2842225"/>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Drajat</a:t>
            </a:r>
            <a:endParaRPr lang="en-US" sz="2100" dirty="0">
              <a:latin typeface="Comic Sans MS" panose="030F0702030302020204" pitchFamily="66" charset="0"/>
            </a:endParaRPr>
          </a:p>
        </p:txBody>
      </p:sp>
      <p:sp>
        <p:nvSpPr>
          <p:cNvPr id="30" name="TextBox 29">
            <a:extLst>
              <a:ext uri="{FF2B5EF4-FFF2-40B4-BE49-F238E27FC236}">
                <a16:creationId xmlns:a16="http://schemas.microsoft.com/office/drawing/2014/main" id="{6E2AD5CB-81E1-FD8A-A328-2E912BA18F9E}"/>
              </a:ext>
            </a:extLst>
          </p:cNvPr>
          <p:cNvSpPr txBox="1">
            <a:spLocks noGrp="1" noRot="1" noMove="1" noResize="1" noEditPoints="1" noAdjustHandles="1" noChangeArrowheads="1" noChangeShapeType="1"/>
          </p:cNvSpPr>
          <p:nvPr/>
        </p:nvSpPr>
        <p:spPr>
          <a:xfrm flipH="1">
            <a:off x="4644439" y="1711550"/>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Ampel</a:t>
            </a:r>
            <a:endParaRPr lang="en-US" sz="2100" dirty="0">
              <a:latin typeface="Comic Sans MS" panose="030F0702030302020204" pitchFamily="66" charset="0"/>
            </a:endParaRPr>
          </a:p>
        </p:txBody>
      </p:sp>
      <p:sp>
        <p:nvSpPr>
          <p:cNvPr id="31" name="TextBox 30">
            <a:extLst>
              <a:ext uri="{FF2B5EF4-FFF2-40B4-BE49-F238E27FC236}">
                <a16:creationId xmlns:a16="http://schemas.microsoft.com/office/drawing/2014/main" id="{C1981B82-1E55-2401-BC4D-7D2C984F7EDA}"/>
              </a:ext>
            </a:extLst>
          </p:cNvPr>
          <p:cNvSpPr txBox="1">
            <a:spLocks noGrp="1" noRot="1" noMove="1" noResize="1" noEditPoints="1" noAdjustHandles="1" noChangeArrowheads="1" noChangeShapeType="1"/>
          </p:cNvSpPr>
          <p:nvPr/>
        </p:nvSpPr>
        <p:spPr>
          <a:xfrm flipH="1">
            <a:off x="8488181" y="4183499"/>
            <a:ext cx="2371245" cy="400110"/>
          </a:xfrm>
          <a:prstGeom prst="rect">
            <a:avLst/>
          </a:prstGeom>
          <a:noFill/>
        </p:spPr>
        <p:txBody>
          <a:bodyPr wrap="square" rtlCol="0">
            <a:spAutoFit/>
          </a:bodyPr>
          <a:lstStyle/>
          <a:p>
            <a:pPr algn="ctr"/>
            <a:r>
              <a:rPr lang="en-US" sz="2000" dirty="0" err="1">
                <a:latin typeface="Comic Sans MS" panose="030F0702030302020204" pitchFamily="66" charset="0"/>
              </a:rPr>
              <a:t>Sunan</a:t>
            </a:r>
            <a:r>
              <a:rPr lang="en-US" sz="2000" dirty="0">
                <a:latin typeface="Comic Sans MS" panose="030F0702030302020204" pitchFamily="66" charset="0"/>
              </a:rPr>
              <a:t> Gunung </a:t>
            </a:r>
            <a:r>
              <a:rPr lang="en-US" sz="2000" dirty="0" err="1">
                <a:latin typeface="Comic Sans MS" panose="030F0702030302020204" pitchFamily="66" charset="0"/>
              </a:rPr>
              <a:t>Jati</a:t>
            </a:r>
            <a:endParaRPr lang="en-US" sz="2000" dirty="0">
              <a:latin typeface="Comic Sans MS" panose="030F0702030302020204" pitchFamily="66" charset="0"/>
            </a:endParaRPr>
          </a:p>
        </p:txBody>
      </p:sp>
      <p:sp>
        <p:nvSpPr>
          <p:cNvPr id="9" name="Rectangle: Rounded Corners 8">
            <a:hlinkClick r:id="rId10" action="ppaction://hlinksldjump"/>
            <a:extLst>
              <a:ext uri="{FF2B5EF4-FFF2-40B4-BE49-F238E27FC236}">
                <a16:creationId xmlns:a16="http://schemas.microsoft.com/office/drawing/2014/main" id="{2D0770C3-CA62-265F-C6E0-45658250DBE1}"/>
              </a:ext>
            </a:extLst>
          </p:cNvPr>
          <p:cNvSpPr>
            <a:spLocks noGrp="1" noRot="1" noMove="1" noResize="1" noEditPoints="1" noAdjustHandles="1" noChangeArrowheads="1" noChangeShapeType="1"/>
          </p:cNvSpPr>
          <p:nvPr/>
        </p:nvSpPr>
        <p:spPr>
          <a:xfrm>
            <a:off x="-695500" y="-542500"/>
            <a:ext cx="13203123" cy="7642746"/>
          </a:xfrm>
          <a:prstGeom prst="roundRect">
            <a:avLst/>
          </a:prstGeom>
          <a:solidFill>
            <a:schemeClr val="tx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0" name="Rectangle: Rounded Corners 9">
            <a:extLst>
              <a:ext uri="{FF2B5EF4-FFF2-40B4-BE49-F238E27FC236}">
                <a16:creationId xmlns:a16="http://schemas.microsoft.com/office/drawing/2014/main" id="{C25EBA8A-8146-5D5A-0462-5296727BCEEA}"/>
              </a:ext>
            </a:extLst>
          </p:cNvPr>
          <p:cNvSpPr>
            <a:spLocks noGrp="1" noRot="1" noMove="1" noResize="1" noEditPoints="1" noAdjustHandles="1" noChangeArrowheads="1" noChangeShapeType="1"/>
          </p:cNvSpPr>
          <p:nvPr/>
        </p:nvSpPr>
        <p:spPr>
          <a:xfrm>
            <a:off x="595938" y="238644"/>
            <a:ext cx="10954626" cy="6337044"/>
          </a:xfrm>
          <a:prstGeom prst="roundRect">
            <a:avLst/>
          </a:prstGeom>
          <a:solidFill>
            <a:schemeClr val="bg2">
              <a:lumMod val="90000"/>
              <a:alpha val="9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dirty="0">
              <a:latin typeface="Comic Sans MS" panose="030F0702030302020204" pitchFamily="66" charset="0"/>
            </a:endParaRPr>
          </a:p>
        </p:txBody>
      </p:sp>
      <p:sp>
        <p:nvSpPr>
          <p:cNvPr id="20" name="TextBox 19">
            <a:extLst>
              <a:ext uri="{FF2B5EF4-FFF2-40B4-BE49-F238E27FC236}">
                <a16:creationId xmlns:a16="http://schemas.microsoft.com/office/drawing/2014/main" id="{37DEC57B-41C1-BC1C-A012-1AFCE26841FB}"/>
              </a:ext>
            </a:extLst>
          </p:cNvPr>
          <p:cNvSpPr txBox="1"/>
          <p:nvPr/>
        </p:nvSpPr>
        <p:spPr>
          <a:xfrm>
            <a:off x="3286348" y="397889"/>
            <a:ext cx="5765483" cy="738664"/>
          </a:xfrm>
          <a:prstGeom prst="rect">
            <a:avLst/>
          </a:prstGeom>
          <a:noFill/>
        </p:spPr>
        <p:txBody>
          <a:bodyPr wrap="square" rtlCol="0">
            <a:spAutoFit/>
          </a:bodyPr>
          <a:lstStyle/>
          <a:p>
            <a:r>
              <a:rPr lang="en-ID" sz="2100" dirty="0">
                <a:latin typeface="Comic Sans MS" panose="030F0702030302020204" pitchFamily="66" charset="0"/>
              </a:rPr>
              <a:t>PERJUANGAN DAKWAH SUNAN KUDUS</a:t>
            </a:r>
          </a:p>
          <a:p>
            <a:endParaRPr lang="en-ID" sz="2100" dirty="0">
              <a:latin typeface="Comic Sans MS" panose="030F0702030302020204" pitchFamily="66" charset="0"/>
            </a:endParaRPr>
          </a:p>
        </p:txBody>
      </p:sp>
      <p:sp>
        <p:nvSpPr>
          <p:cNvPr id="32" name="TextBox 31">
            <a:extLst>
              <a:ext uri="{FF2B5EF4-FFF2-40B4-BE49-F238E27FC236}">
                <a16:creationId xmlns:a16="http://schemas.microsoft.com/office/drawing/2014/main" id="{F5100D74-EC4B-6DB0-DE03-BE40AFC8B569}"/>
              </a:ext>
            </a:extLst>
          </p:cNvPr>
          <p:cNvSpPr txBox="1"/>
          <p:nvPr/>
        </p:nvSpPr>
        <p:spPr>
          <a:xfrm>
            <a:off x="804315" y="978189"/>
            <a:ext cx="10703075" cy="3788858"/>
          </a:xfrm>
          <a:prstGeom prst="rect">
            <a:avLst/>
          </a:prstGeom>
          <a:noFill/>
        </p:spPr>
        <p:txBody>
          <a:bodyPr wrap="square" rtlCol="0">
            <a:spAutoFit/>
          </a:bodyPr>
          <a:lstStyle/>
          <a:p>
            <a:pPr>
              <a:lnSpc>
                <a:spcPct val="150000"/>
              </a:lnSpc>
            </a:pPr>
            <a:r>
              <a:rPr lang="en-ID">
                <a:latin typeface="+mj-lt"/>
              </a:rPr>
              <a:t>Ayahnya adalah Usman Haji bin Ali Murtadha, saudara kandung Sunan Ampel. Ayahnya adalah seorang senopati atau panglima Kerajaan Demak. </a:t>
            </a:r>
          </a:p>
          <a:p>
            <a:pPr>
              <a:lnSpc>
                <a:spcPct val="150000"/>
              </a:lnSpc>
            </a:pPr>
            <a:endParaRPr lang="en-ID">
              <a:latin typeface="+mj-lt"/>
            </a:endParaRPr>
          </a:p>
          <a:p>
            <a:pPr>
              <a:lnSpc>
                <a:spcPct val="150000"/>
              </a:lnSpc>
            </a:pPr>
            <a:r>
              <a:rPr lang="en-ID">
                <a:latin typeface="+mj-lt"/>
              </a:rPr>
              <a:t>Usai ayahnya meninggal, Ja'far Shadiq menggantikan jabatan ayahnya untuk memperluas wilayah kekuasaan Kerajaan Demak. Melalui posisi senopati itulah, Ja'far Shadiq menyebarkan Islam di wilayah Demak. Selain itu, ia juga diangkat menjadi imam besar Masjid Agung Demak serta menjadi qadhi atau hakim di Kerajaan tersebut. </a:t>
            </a:r>
          </a:p>
          <a:p>
            <a:pPr>
              <a:lnSpc>
                <a:spcPct val="150000"/>
              </a:lnSpc>
            </a:pPr>
            <a:endParaRPr lang="en-ID">
              <a:latin typeface="+mj-lt"/>
            </a:endParaRPr>
          </a:p>
          <a:p>
            <a:pPr>
              <a:lnSpc>
                <a:spcPct val="150000"/>
              </a:lnSpc>
            </a:pPr>
            <a:r>
              <a:rPr lang="en-ID">
                <a:latin typeface="+mj-lt"/>
              </a:rPr>
              <a:t>Ketika terjadi perselisihan internal di Kerajaan Demak, Ja'far Shading kemudian pindah di kawasan Tanjug. Di sini beliau fokus menyebarkan islam dan tidak fokus ke dunia politik. </a:t>
            </a:r>
            <a:endParaRPr lang="en-ID" dirty="0">
              <a:latin typeface="+mj-lt"/>
            </a:endParaRPr>
          </a:p>
        </p:txBody>
      </p:sp>
      <p:pic>
        <p:nvPicPr>
          <p:cNvPr id="37" name="Graphic 36" descr="Back outline">
            <a:hlinkClick r:id="rId11" action="ppaction://hlinksldjump"/>
            <a:extLst>
              <a:ext uri="{FF2B5EF4-FFF2-40B4-BE49-F238E27FC236}">
                <a16:creationId xmlns:a16="http://schemas.microsoft.com/office/drawing/2014/main" id="{463BF5E4-5DFC-3DA9-EBD0-5C5E2BE096F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304343" y="5518443"/>
            <a:ext cx="925782" cy="925782"/>
          </a:xfrm>
          <a:prstGeom prst="rect">
            <a:avLst/>
          </a:prstGeom>
        </p:spPr>
      </p:pic>
    </p:spTree>
    <p:custDataLst>
      <p:tags r:id="rId1"/>
    </p:custDataLst>
    <p:extLst>
      <p:ext uri="{BB962C8B-B14F-4D97-AF65-F5344CB8AC3E}">
        <p14:creationId xmlns:p14="http://schemas.microsoft.com/office/powerpoint/2010/main" val="31149621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F9C6D75-4D47-21EE-74DC-7788FBEEEA28}"/>
              </a:ext>
            </a:extLst>
          </p:cNvPr>
          <p:cNvSpPr/>
          <p:nvPr/>
        </p:nvSpPr>
        <p:spPr>
          <a:xfrm>
            <a:off x="-22747" y="-265021"/>
            <a:ext cx="12237493" cy="1132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5" name="Rectangle 4">
            <a:extLst>
              <a:ext uri="{FF2B5EF4-FFF2-40B4-BE49-F238E27FC236}">
                <a16:creationId xmlns:a16="http://schemas.microsoft.com/office/drawing/2014/main" id="{744BC42B-6790-E943-5269-CB1AC554A73F}"/>
              </a:ext>
            </a:extLst>
          </p:cNvPr>
          <p:cNvSpPr/>
          <p:nvPr/>
        </p:nvSpPr>
        <p:spPr>
          <a:xfrm>
            <a:off x="-45495" y="6005014"/>
            <a:ext cx="12237493" cy="8529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TextBox 6">
            <a:extLst>
              <a:ext uri="{FF2B5EF4-FFF2-40B4-BE49-F238E27FC236}">
                <a16:creationId xmlns:a16="http://schemas.microsoft.com/office/drawing/2014/main" id="{A827D6B6-0A51-47C6-422E-27EDC1A479D9}"/>
              </a:ext>
            </a:extLst>
          </p:cNvPr>
          <p:cNvSpPr txBox="1"/>
          <p:nvPr/>
        </p:nvSpPr>
        <p:spPr>
          <a:xfrm flipH="1">
            <a:off x="8360331" y="6169896"/>
            <a:ext cx="3234523" cy="523220"/>
          </a:xfrm>
          <a:prstGeom prst="rect">
            <a:avLst/>
          </a:prstGeom>
          <a:noFill/>
        </p:spPr>
        <p:txBody>
          <a:bodyPr wrap="square" rtlCol="0">
            <a:spAutoFit/>
          </a:bodyPr>
          <a:lstStyle/>
          <a:p>
            <a:r>
              <a:rPr lang="en-US" sz="2800" dirty="0">
                <a:solidFill>
                  <a:schemeClr val="bg2"/>
                </a:solidFill>
              </a:rPr>
              <a:t> KELAS VIII SMP/MTs</a:t>
            </a:r>
            <a:endParaRPr lang="en-ID" sz="2800" dirty="0">
              <a:solidFill>
                <a:schemeClr val="bg2"/>
              </a:solidFill>
            </a:endParaRPr>
          </a:p>
        </p:txBody>
      </p:sp>
      <p:pic>
        <p:nvPicPr>
          <p:cNvPr id="22" name="Graphic 21" descr="Hamburger Menu Icon with solid fill">
            <a:hlinkClick r:id="rId4" action="ppaction://hlinksldjump"/>
            <a:extLst>
              <a:ext uri="{FF2B5EF4-FFF2-40B4-BE49-F238E27FC236}">
                <a16:creationId xmlns:a16="http://schemas.microsoft.com/office/drawing/2014/main" id="{25DD70C1-4E4E-A0DC-3F71-AD434965EE7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15172" y="73183"/>
            <a:ext cx="1663345" cy="852985"/>
          </a:xfrm>
          <a:prstGeom prst="rect">
            <a:avLst/>
          </a:prstGeom>
        </p:spPr>
      </p:pic>
      <p:pic>
        <p:nvPicPr>
          <p:cNvPr id="24" name="Graphic 23" descr="Information with solid fill">
            <a:hlinkClick r:id="rId7" action="ppaction://hlinksldjump"/>
            <a:extLst>
              <a:ext uri="{FF2B5EF4-FFF2-40B4-BE49-F238E27FC236}">
                <a16:creationId xmlns:a16="http://schemas.microsoft.com/office/drawing/2014/main" id="{3C2D195B-CBFA-CBC3-1086-7A5E1603688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314774" y="219595"/>
            <a:ext cx="560159" cy="560159"/>
          </a:xfrm>
          <a:prstGeom prst="rect">
            <a:avLst/>
          </a:prstGeom>
        </p:spPr>
      </p:pic>
      <p:sp>
        <p:nvSpPr>
          <p:cNvPr id="3" name="Rectangle: Rounded Corners 2">
            <a:extLst>
              <a:ext uri="{FF2B5EF4-FFF2-40B4-BE49-F238E27FC236}">
                <a16:creationId xmlns:a16="http://schemas.microsoft.com/office/drawing/2014/main" id="{D084E188-7A68-330F-09AD-774ED8E06D75}"/>
              </a:ext>
            </a:extLst>
          </p:cNvPr>
          <p:cNvSpPr>
            <a:spLocks noGrp="1" noRot="1" noMove="1" noResize="1" noEditPoints="1" noAdjustHandles="1" noChangeArrowheads="1" noChangeShapeType="1"/>
          </p:cNvSpPr>
          <p:nvPr/>
        </p:nvSpPr>
        <p:spPr>
          <a:xfrm>
            <a:off x="948645" y="162010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dirty="0">
              <a:latin typeface="Comic Sans MS" panose="030F0702030302020204" pitchFamily="66" charset="0"/>
            </a:endParaRPr>
          </a:p>
        </p:txBody>
      </p:sp>
      <p:sp>
        <p:nvSpPr>
          <p:cNvPr id="6" name="TextBox 5">
            <a:extLst>
              <a:ext uri="{FF2B5EF4-FFF2-40B4-BE49-F238E27FC236}">
                <a16:creationId xmlns:a16="http://schemas.microsoft.com/office/drawing/2014/main" id="{08F48FD7-ADE5-F2C4-E773-2D84E2DC823C}"/>
              </a:ext>
            </a:extLst>
          </p:cNvPr>
          <p:cNvSpPr txBox="1"/>
          <p:nvPr/>
        </p:nvSpPr>
        <p:spPr>
          <a:xfrm flipH="1">
            <a:off x="892891" y="1739762"/>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Gresik</a:t>
            </a:r>
          </a:p>
        </p:txBody>
      </p:sp>
      <p:sp>
        <p:nvSpPr>
          <p:cNvPr id="12" name="Rectangle: Rounded Corners 11">
            <a:extLst>
              <a:ext uri="{FF2B5EF4-FFF2-40B4-BE49-F238E27FC236}">
                <a16:creationId xmlns:a16="http://schemas.microsoft.com/office/drawing/2014/main" id="{ADF60AA2-B683-D1EF-E373-04CCEC379C98}"/>
              </a:ext>
            </a:extLst>
          </p:cNvPr>
          <p:cNvSpPr>
            <a:spLocks noGrp="1" noRot="1" noMove="1" noResize="1" noEditPoints="1" noAdjustHandles="1" noChangeArrowheads="1" noChangeShapeType="1"/>
          </p:cNvSpPr>
          <p:nvPr/>
        </p:nvSpPr>
        <p:spPr>
          <a:xfrm>
            <a:off x="948645" y="2774887"/>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3" name="Rectangle: Rounded Corners 12">
            <a:extLst>
              <a:ext uri="{FF2B5EF4-FFF2-40B4-BE49-F238E27FC236}">
                <a16:creationId xmlns:a16="http://schemas.microsoft.com/office/drawing/2014/main" id="{E1D8E5E0-22F2-3EF0-7D37-3D178D4CFD47}"/>
              </a:ext>
            </a:extLst>
          </p:cNvPr>
          <p:cNvSpPr>
            <a:spLocks noGrp="1" noRot="1" noMove="1" noResize="1" noEditPoints="1" noAdjustHandles="1" noChangeArrowheads="1" noChangeShapeType="1"/>
          </p:cNvSpPr>
          <p:nvPr/>
        </p:nvSpPr>
        <p:spPr>
          <a:xfrm>
            <a:off x="948645" y="411206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4" name="Rectangle: Rounded Corners 13">
            <a:extLst>
              <a:ext uri="{FF2B5EF4-FFF2-40B4-BE49-F238E27FC236}">
                <a16:creationId xmlns:a16="http://schemas.microsoft.com/office/drawing/2014/main" id="{E52E7348-FF1B-ECD5-0E92-C63E1FE2E77F}"/>
              </a:ext>
            </a:extLst>
          </p:cNvPr>
          <p:cNvSpPr>
            <a:spLocks noGrp="1" noRot="1" noMove="1" noResize="1" noEditPoints="1" noAdjustHandles="1" noChangeArrowheads="1" noChangeShapeType="1"/>
          </p:cNvSpPr>
          <p:nvPr/>
        </p:nvSpPr>
        <p:spPr>
          <a:xfrm>
            <a:off x="4700194" y="4116851"/>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5" name="Rectangle: Rounded Corners 14">
            <a:extLst>
              <a:ext uri="{FF2B5EF4-FFF2-40B4-BE49-F238E27FC236}">
                <a16:creationId xmlns:a16="http://schemas.microsoft.com/office/drawing/2014/main" id="{107F867D-4754-0808-2DC7-ED41D00AD23D}"/>
              </a:ext>
            </a:extLst>
          </p:cNvPr>
          <p:cNvSpPr>
            <a:spLocks noGrp="1" noRot="1" noMove="1" noResize="1" noEditPoints="1" noAdjustHandles="1" noChangeArrowheads="1" noChangeShapeType="1"/>
          </p:cNvSpPr>
          <p:nvPr/>
        </p:nvSpPr>
        <p:spPr>
          <a:xfrm>
            <a:off x="4700193" y="272478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6" name="Rectangle: Rounded Corners 15">
            <a:extLst>
              <a:ext uri="{FF2B5EF4-FFF2-40B4-BE49-F238E27FC236}">
                <a16:creationId xmlns:a16="http://schemas.microsoft.com/office/drawing/2014/main" id="{619EE102-13FB-2EBC-48CE-6280DDC26D07}"/>
              </a:ext>
            </a:extLst>
          </p:cNvPr>
          <p:cNvSpPr>
            <a:spLocks noGrp="1" noRot="1" noMove="1" noResize="1" noEditPoints="1" noAdjustHandles="1" noChangeArrowheads="1" noChangeShapeType="1"/>
          </p:cNvSpPr>
          <p:nvPr/>
        </p:nvSpPr>
        <p:spPr>
          <a:xfrm>
            <a:off x="4723522" y="1577428"/>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7" name="Rectangle: Rounded Corners 16">
            <a:extLst>
              <a:ext uri="{FF2B5EF4-FFF2-40B4-BE49-F238E27FC236}">
                <a16:creationId xmlns:a16="http://schemas.microsoft.com/office/drawing/2014/main" id="{59D17ACC-266F-9DDB-EC45-5247415A04FD}"/>
              </a:ext>
            </a:extLst>
          </p:cNvPr>
          <p:cNvSpPr>
            <a:spLocks noGrp="1" noRot="1" noMove="1" noResize="1" noEditPoints="1" noAdjustHandles="1" noChangeArrowheads="1" noChangeShapeType="1"/>
          </p:cNvSpPr>
          <p:nvPr/>
        </p:nvSpPr>
        <p:spPr>
          <a:xfrm>
            <a:off x="8507495" y="4112060"/>
            <a:ext cx="2371245"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dirty="0">
              <a:latin typeface="Comic Sans MS" panose="030F0702030302020204" pitchFamily="66" charset="0"/>
            </a:endParaRPr>
          </a:p>
        </p:txBody>
      </p:sp>
      <p:sp>
        <p:nvSpPr>
          <p:cNvPr id="18" name="Rectangle: Rounded Corners 17">
            <a:extLst>
              <a:ext uri="{FF2B5EF4-FFF2-40B4-BE49-F238E27FC236}">
                <a16:creationId xmlns:a16="http://schemas.microsoft.com/office/drawing/2014/main" id="{52B3A319-87F0-2FB5-733D-2CCF5C570297}"/>
              </a:ext>
            </a:extLst>
          </p:cNvPr>
          <p:cNvSpPr>
            <a:spLocks noGrp="1" noRot="1" noMove="1" noResize="1" noEditPoints="1" noAdjustHandles="1" noChangeArrowheads="1" noChangeShapeType="1"/>
          </p:cNvSpPr>
          <p:nvPr/>
        </p:nvSpPr>
        <p:spPr>
          <a:xfrm>
            <a:off x="8507495" y="274594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21" name="Rectangle: Rounded Corners 20">
            <a:extLst>
              <a:ext uri="{FF2B5EF4-FFF2-40B4-BE49-F238E27FC236}">
                <a16:creationId xmlns:a16="http://schemas.microsoft.com/office/drawing/2014/main" id="{797D3610-C6DF-002C-8857-011144C72FE5}"/>
              </a:ext>
            </a:extLst>
          </p:cNvPr>
          <p:cNvSpPr>
            <a:spLocks noGrp="1" noRot="1" noMove="1" noResize="1" noEditPoints="1" noAdjustHandles="1" noChangeArrowheads="1" noChangeShapeType="1"/>
          </p:cNvSpPr>
          <p:nvPr/>
        </p:nvSpPr>
        <p:spPr>
          <a:xfrm>
            <a:off x="8507497" y="162010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23" name="TextBox 22">
            <a:extLst>
              <a:ext uri="{FF2B5EF4-FFF2-40B4-BE49-F238E27FC236}">
                <a16:creationId xmlns:a16="http://schemas.microsoft.com/office/drawing/2014/main" id="{0A5102C3-9D1A-D672-04C3-4675BCA81A6B}"/>
              </a:ext>
            </a:extLst>
          </p:cNvPr>
          <p:cNvSpPr txBox="1">
            <a:spLocks noGrp="1" noRot="1" noMove="1" noResize="1" noEditPoints="1" noAdjustHandles="1" noChangeArrowheads="1" noChangeShapeType="1"/>
          </p:cNvSpPr>
          <p:nvPr/>
        </p:nvSpPr>
        <p:spPr>
          <a:xfrm flipH="1">
            <a:off x="4625127" y="4214726"/>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Muria</a:t>
            </a:r>
            <a:endParaRPr lang="en-US" sz="2100" dirty="0">
              <a:latin typeface="Comic Sans MS" panose="030F0702030302020204" pitchFamily="66" charset="0"/>
            </a:endParaRPr>
          </a:p>
        </p:txBody>
      </p:sp>
      <p:sp>
        <p:nvSpPr>
          <p:cNvPr id="25" name="TextBox 24">
            <a:extLst>
              <a:ext uri="{FF2B5EF4-FFF2-40B4-BE49-F238E27FC236}">
                <a16:creationId xmlns:a16="http://schemas.microsoft.com/office/drawing/2014/main" id="{7AE47ADD-6C2B-0BFB-E3CE-C74F9F6BDE2D}"/>
              </a:ext>
            </a:extLst>
          </p:cNvPr>
          <p:cNvSpPr txBox="1"/>
          <p:nvPr/>
        </p:nvSpPr>
        <p:spPr>
          <a:xfrm flipH="1">
            <a:off x="891779" y="4214726"/>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Kalijaga</a:t>
            </a:r>
            <a:endParaRPr lang="en-US" sz="2100" dirty="0">
              <a:latin typeface="Comic Sans MS" panose="030F0702030302020204" pitchFamily="66" charset="0"/>
            </a:endParaRPr>
          </a:p>
        </p:txBody>
      </p:sp>
      <p:sp>
        <p:nvSpPr>
          <p:cNvPr id="26" name="TextBox 25">
            <a:extLst>
              <a:ext uri="{FF2B5EF4-FFF2-40B4-BE49-F238E27FC236}">
                <a16:creationId xmlns:a16="http://schemas.microsoft.com/office/drawing/2014/main" id="{6EA8A163-E78C-87B3-BF92-CBFCCC47DE72}"/>
              </a:ext>
            </a:extLst>
          </p:cNvPr>
          <p:cNvSpPr txBox="1">
            <a:spLocks noGrp="1" noRot="1" noMove="1" noResize="1" noEditPoints="1" noAdjustHandles="1" noChangeArrowheads="1" noChangeShapeType="1"/>
          </p:cNvSpPr>
          <p:nvPr/>
        </p:nvSpPr>
        <p:spPr>
          <a:xfrm flipH="1">
            <a:off x="8488181" y="2842225"/>
            <a:ext cx="2334413"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Giri</a:t>
            </a:r>
            <a:endParaRPr lang="en-US" sz="2100" dirty="0">
              <a:latin typeface="Comic Sans MS" panose="030F0702030302020204" pitchFamily="66" charset="0"/>
            </a:endParaRPr>
          </a:p>
        </p:txBody>
      </p:sp>
      <p:sp>
        <p:nvSpPr>
          <p:cNvPr id="27" name="TextBox 26">
            <a:extLst>
              <a:ext uri="{FF2B5EF4-FFF2-40B4-BE49-F238E27FC236}">
                <a16:creationId xmlns:a16="http://schemas.microsoft.com/office/drawing/2014/main" id="{3DA5D0E1-2CBB-0DB7-5DF5-DC349E6FC70C}"/>
              </a:ext>
            </a:extLst>
          </p:cNvPr>
          <p:cNvSpPr txBox="1">
            <a:spLocks noGrp="1" noRot="1" noMove="1" noResize="1" noEditPoints="1" noAdjustHandles="1" noChangeArrowheads="1" noChangeShapeType="1"/>
          </p:cNvSpPr>
          <p:nvPr/>
        </p:nvSpPr>
        <p:spPr>
          <a:xfrm flipH="1">
            <a:off x="4625127" y="2827446"/>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Kudus</a:t>
            </a:r>
          </a:p>
        </p:txBody>
      </p:sp>
      <p:sp>
        <p:nvSpPr>
          <p:cNvPr id="28" name="TextBox 27">
            <a:extLst>
              <a:ext uri="{FF2B5EF4-FFF2-40B4-BE49-F238E27FC236}">
                <a16:creationId xmlns:a16="http://schemas.microsoft.com/office/drawing/2014/main" id="{15AE7240-2F0E-6F17-8AAC-FD5117169188}"/>
              </a:ext>
            </a:extLst>
          </p:cNvPr>
          <p:cNvSpPr txBox="1">
            <a:spLocks noGrp="1" noRot="1" noMove="1" noResize="1" noEditPoints="1" noAdjustHandles="1" noChangeArrowheads="1" noChangeShapeType="1"/>
          </p:cNvSpPr>
          <p:nvPr/>
        </p:nvSpPr>
        <p:spPr>
          <a:xfrm flipH="1">
            <a:off x="8466112" y="1722766"/>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Bonang</a:t>
            </a:r>
          </a:p>
        </p:txBody>
      </p:sp>
      <p:sp>
        <p:nvSpPr>
          <p:cNvPr id="29" name="TextBox 28">
            <a:extLst>
              <a:ext uri="{FF2B5EF4-FFF2-40B4-BE49-F238E27FC236}">
                <a16:creationId xmlns:a16="http://schemas.microsoft.com/office/drawing/2014/main" id="{91E34471-3A86-27C3-3E9F-477ED08626D5}"/>
              </a:ext>
            </a:extLst>
          </p:cNvPr>
          <p:cNvSpPr txBox="1">
            <a:spLocks noGrp="1" noRot="1" noMove="1" noResize="1" noEditPoints="1" noAdjustHandles="1" noChangeArrowheads="1" noChangeShapeType="1"/>
          </p:cNvSpPr>
          <p:nvPr/>
        </p:nvSpPr>
        <p:spPr>
          <a:xfrm flipH="1">
            <a:off x="915103" y="2842225"/>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Drajat</a:t>
            </a:r>
            <a:endParaRPr lang="en-US" sz="2100" dirty="0">
              <a:latin typeface="Comic Sans MS" panose="030F0702030302020204" pitchFamily="66" charset="0"/>
            </a:endParaRPr>
          </a:p>
        </p:txBody>
      </p:sp>
      <p:sp>
        <p:nvSpPr>
          <p:cNvPr id="30" name="TextBox 29">
            <a:extLst>
              <a:ext uri="{FF2B5EF4-FFF2-40B4-BE49-F238E27FC236}">
                <a16:creationId xmlns:a16="http://schemas.microsoft.com/office/drawing/2014/main" id="{6E2AD5CB-81E1-FD8A-A328-2E912BA18F9E}"/>
              </a:ext>
            </a:extLst>
          </p:cNvPr>
          <p:cNvSpPr txBox="1">
            <a:spLocks noGrp="1" noRot="1" noMove="1" noResize="1" noEditPoints="1" noAdjustHandles="1" noChangeArrowheads="1" noChangeShapeType="1"/>
          </p:cNvSpPr>
          <p:nvPr/>
        </p:nvSpPr>
        <p:spPr>
          <a:xfrm flipH="1">
            <a:off x="4644439" y="1711550"/>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Ampel</a:t>
            </a:r>
            <a:endParaRPr lang="en-US" sz="2100" dirty="0">
              <a:latin typeface="Comic Sans MS" panose="030F0702030302020204" pitchFamily="66" charset="0"/>
            </a:endParaRPr>
          </a:p>
        </p:txBody>
      </p:sp>
      <p:sp>
        <p:nvSpPr>
          <p:cNvPr id="31" name="TextBox 30">
            <a:extLst>
              <a:ext uri="{FF2B5EF4-FFF2-40B4-BE49-F238E27FC236}">
                <a16:creationId xmlns:a16="http://schemas.microsoft.com/office/drawing/2014/main" id="{C1981B82-1E55-2401-BC4D-7D2C984F7EDA}"/>
              </a:ext>
            </a:extLst>
          </p:cNvPr>
          <p:cNvSpPr txBox="1">
            <a:spLocks noGrp="1" noRot="1" noMove="1" noResize="1" noEditPoints="1" noAdjustHandles="1" noChangeArrowheads="1" noChangeShapeType="1"/>
          </p:cNvSpPr>
          <p:nvPr/>
        </p:nvSpPr>
        <p:spPr>
          <a:xfrm flipH="1">
            <a:off x="8488181" y="4183499"/>
            <a:ext cx="2371245" cy="400110"/>
          </a:xfrm>
          <a:prstGeom prst="rect">
            <a:avLst/>
          </a:prstGeom>
          <a:noFill/>
        </p:spPr>
        <p:txBody>
          <a:bodyPr wrap="square" rtlCol="0">
            <a:spAutoFit/>
          </a:bodyPr>
          <a:lstStyle/>
          <a:p>
            <a:pPr algn="ctr"/>
            <a:r>
              <a:rPr lang="en-US" sz="2000" dirty="0" err="1">
                <a:latin typeface="Comic Sans MS" panose="030F0702030302020204" pitchFamily="66" charset="0"/>
              </a:rPr>
              <a:t>Sunan</a:t>
            </a:r>
            <a:r>
              <a:rPr lang="en-US" sz="2000" dirty="0">
                <a:latin typeface="Comic Sans MS" panose="030F0702030302020204" pitchFamily="66" charset="0"/>
              </a:rPr>
              <a:t> Gunung </a:t>
            </a:r>
            <a:r>
              <a:rPr lang="en-US" sz="2000" dirty="0" err="1">
                <a:latin typeface="Comic Sans MS" panose="030F0702030302020204" pitchFamily="66" charset="0"/>
              </a:rPr>
              <a:t>Jati</a:t>
            </a:r>
            <a:endParaRPr lang="en-US" sz="2000" dirty="0">
              <a:latin typeface="Comic Sans MS" panose="030F0702030302020204" pitchFamily="66" charset="0"/>
            </a:endParaRPr>
          </a:p>
        </p:txBody>
      </p:sp>
      <p:sp>
        <p:nvSpPr>
          <p:cNvPr id="9" name="Rectangle: Rounded Corners 8">
            <a:hlinkClick r:id="rId10" action="ppaction://hlinksldjump"/>
            <a:extLst>
              <a:ext uri="{FF2B5EF4-FFF2-40B4-BE49-F238E27FC236}">
                <a16:creationId xmlns:a16="http://schemas.microsoft.com/office/drawing/2014/main" id="{2D0770C3-CA62-265F-C6E0-45658250DBE1}"/>
              </a:ext>
            </a:extLst>
          </p:cNvPr>
          <p:cNvSpPr>
            <a:spLocks noGrp="1" noRot="1" noMove="1" noResize="1" noEditPoints="1" noAdjustHandles="1" noChangeArrowheads="1" noChangeShapeType="1"/>
          </p:cNvSpPr>
          <p:nvPr/>
        </p:nvSpPr>
        <p:spPr>
          <a:xfrm>
            <a:off x="-695500" y="-542500"/>
            <a:ext cx="13203123" cy="7642746"/>
          </a:xfrm>
          <a:prstGeom prst="roundRect">
            <a:avLst/>
          </a:prstGeom>
          <a:solidFill>
            <a:schemeClr val="tx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0" name="Rectangle: Rounded Corners 9">
            <a:extLst>
              <a:ext uri="{FF2B5EF4-FFF2-40B4-BE49-F238E27FC236}">
                <a16:creationId xmlns:a16="http://schemas.microsoft.com/office/drawing/2014/main" id="{C25EBA8A-8146-5D5A-0462-5296727BCEEA}"/>
              </a:ext>
            </a:extLst>
          </p:cNvPr>
          <p:cNvSpPr>
            <a:spLocks noGrp="1" noRot="1" noMove="1" noResize="1" noEditPoints="1" noAdjustHandles="1" noChangeArrowheads="1" noChangeShapeType="1"/>
          </p:cNvSpPr>
          <p:nvPr/>
        </p:nvSpPr>
        <p:spPr>
          <a:xfrm>
            <a:off x="595938" y="238644"/>
            <a:ext cx="10954626" cy="6337044"/>
          </a:xfrm>
          <a:prstGeom prst="roundRect">
            <a:avLst/>
          </a:prstGeom>
          <a:solidFill>
            <a:schemeClr val="bg2">
              <a:lumMod val="90000"/>
              <a:alpha val="9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dirty="0">
              <a:latin typeface="Comic Sans MS" panose="030F0702030302020204" pitchFamily="66" charset="0"/>
            </a:endParaRPr>
          </a:p>
        </p:txBody>
      </p:sp>
      <p:sp>
        <p:nvSpPr>
          <p:cNvPr id="20" name="TextBox 19">
            <a:extLst>
              <a:ext uri="{FF2B5EF4-FFF2-40B4-BE49-F238E27FC236}">
                <a16:creationId xmlns:a16="http://schemas.microsoft.com/office/drawing/2014/main" id="{37DEC57B-41C1-BC1C-A012-1AFCE26841FB}"/>
              </a:ext>
            </a:extLst>
          </p:cNvPr>
          <p:cNvSpPr txBox="1"/>
          <p:nvPr/>
        </p:nvSpPr>
        <p:spPr>
          <a:xfrm>
            <a:off x="3705238" y="452245"/>
            <a:ext cx="5765483" cy="415498"/>
          </a:xfrm>
          <a:prstGeom prst="rect">
            <a:avLst/>
          </a:prstGeom>
          <a:noFill/>
        </p:spPr>
        <p:txBody>
          <a:bodyPr wrap="square" rtlCol="0">
            <a:spAutoFit/>
          </a:bodyPr>
          <a:lstStyle/>
          <a:p>
            <a:r>
              <a:rPr lang="en-ID" sz="2100" dirty="0">
                <a:latin typeface="Comic Sans MS" panose="030F0702030302020204" pitchFamily="66" charset="0"/>
              </a:rPr>
              <a:t>CARA DAKWAH SUNAN KUDUS</a:t>
            </a:r>
          </a:p>
        </p:txBody>
      </p:sp>
      <p:sp>
        <p:nvSpPr>
          <p:cNvPr id="32" name="TextBox 31">
            <a:extLst>
              <a:ext uri="{FF2B5EF4-FFF2-40B4-BE49-F238E27FC236}">
                <a16:creationId xmlns:a16="http://schemas.microsoft.com/office/drawing/2014/main" id="{F5100D74-EC4B-6DB0-DE03-BE40AFC8B569}"/>
              </a:ext>
            </a:extLst>
          </p:cNvPr>
          <p:cNvSpPr txBox="1"/>
          <p:nvPr/>
        </p:nvSpPr>
        <p:spPr>
          <a:xfrm>
            <a:off x="827575" y="867743"/>
            <a:ext cx="10399671" cy="3788858"/>
          </a:xfrm>
          <a:prstGeom prst="rect">
            <a:avLst/>
          </a:prstGeom>
          <a:noFill/>
        </p:spPr>
        <p:txBody>
          <a:bodyPr wrap="square" rtlCol="0">
            <a:spAutoFit/>
          </a:bodyPr>
          <a:lstStyle/>
          <a:p>
            <a:pPr>
              <a:lnSpc>
                <a:spcPct val="150000"/>
              </a:lnSpc>
            </a:pPr>
            <a:r>
              <a:rPr lang="en-ID" dirty="0" err="1">
                <a:latin typeface="+mj-lt"/>
              </a:rPr>
              <a:t>Stratgei</a:t>
            </a:r>
            <a:r>
              <a:rPr lang="en-ID" dirty="0">
                <a:latin typeface="+mj-lt"/>
              </a:rPr>
              <a:t> </a:t>
            </a:r>
            <a:r>
              <a:rPr lang="en-ID" dirty="0" err="1">
                <a:latin typeface="+mj-lt"/>
              </a:rPr>
              <a:t>dakwah</a:t>
            </a:r>
            <a:r>
              <a:rPr lang="en-ID" dirty="0">
                <a:latin typeface="+mj-lt"/>
              </a:rPr>
              <a:t> yang </a:t>
            </a:r>
            <a:r>
              <a:rPr lang="en-ID" dirty="0" err="1">
                <a:latin typeface="+mj-lt"/>
              </a:rPr>
              <a:t>ia</a:t>
            </a:r>
            <a:r>
              <a:rPr lang="en-ID" dirty="0">
                <a:latin typeface="+mj-lt"/>
              </a:rPr>
              <a:t> </a:t>
            </a:r>
            <a:r>
              <a:rPr lang="en-ID" dirty="0" err="1">
                <a:latin typeface="+mj-lt"/>
              </a:rPr>
              <a:t>usung</a:t>
            </a:r>
            <a:r>
              <a:rPr lang="en-ID" dirty="0">
                <a:latin typeface="+mj-lt"/>
              </a:rPr>
              <a:t> </a:t>
            </a:r>
            <a:r>
              <a:rPr lang="en-ID" dirty="0" err="1">
                <a:latin typeface="+mj-lt"/>
              </a:rPr>
              <a:t>adalah</a:t>
            </a:r>
            <a:r>
              <a:rPr lang="en-ID" dirty="0">
                <a:latin typeface="+mj-lt"/>
              </a:rPr>
              <a:t> </a:t>
            </a:r>
            <a:r>
              <a:rPr lang="en-ID" dirty="0" err="1">
                <a:latin typeface="+mj-lt"/>
              </a:rPr>
              <a:t>melalui</a:t>
            </a:r>
            <a:r>
              <a:rPr lang="en-ID" dirty="0">
                <a:latin typeface="+mj-lt"/>
              </a:rPr>
              <a:t> </a:t>
            </a:r>
            <a:r>
              <a:rPr lang="en-ID" dirty="0" err="1">
                <a:latin typeface="+mj-lt"/>
              </a:rPr>
              <a:t>pendekatan</a:t>
            </a:r>
            <a:r>
              <a:rPr lang="en-ID" dirty="0">
                <a:latin typeface="+mj-lt"/>
              </a:rPr>
              <a:t> </a:t>
            </a:r>
            <a:r>
              <a:rPr lang="en-ID" dirty="0" err="1">
                <a:latin typeface="+mj-lt"/>
              </a:rPr>
              <a:t>seni</a:t>
            </a:r>
            <a:r>
              <a:rPr lang="en-ID" dirty="0">
                <a:latin typeface="+mj-lt"/>
              </a:rPr>
              <a:t> dan </a:t>
            </a:r>
            <a:r>
              <a:rPr lang="en-ID" dirty="0" err="1">
                <a:latin typeface="+mj-lt"/>
              </a:rPr>
              <a:t>budaya</a:t>
            </a:r>
            <a:r>
              <a:rPr lang="en-ID" dirty="0">
                <a:latin typeface="+mj-lt"/>
              </a:rPr>
              <a:t>. </a:t>
            </a:r>
            <a:r>
              <a:rPr lang="en-ID" dirty="0" err="1">
                <a:latin typeface="+mj-lt"/>
              </a:rPr>
              <a:t>Ia</a:t>
            </a:r>
            <a:r>
              <a:rPr lang="en-ID" dirty="0">
                <a:latin typeface="+mj-lt"/>
              </a:rPr>
              <a:t> </a:t>
            </a:r>
            <a:r>
              <a:rPr lang="en-ID" dirty="0" err="1">
                <a:latin typeface="+mj-lt"/>
              </a:rPr>
              <a:t>tidak</a:t>
            </a:r>
            <a:r>
              <a:rPr lang="en-ID" dirty="0">
                <a:latin typeface="+mj-lt"/>
              </a:rPr>
              <a:t> </a:t>
            </a:r>
            <a:r>
              <a:rPr lang="en-ID" dirty="0" err="1">
                <a:latin typeface="+mj-lt"/>
              </a:rPr>
              <a:t>langsung</a:t>
            </a:r>
            <a:r>
              <a:rPr lang="en-ID" dirty="0">
                <a:latin typeface="+mj-lt"/>
              </a:rPr>
              <a:t> </a:t>
            </a:r>
            <a:r>
              <a:rPr lang="en-ID" dirty="0" err="1">
                <a:latin typeface="+mj-lt"/>
              </a:rPr>
              <a:t>melarang</a:t>
            </a:r>
            <a:r>
              <a:rPr lang="en-ID" dirty="0">
                <a:latin typeface="+mj-lt"/>
              </a:rPr>
              <a:t> </a:t>
            </a:r>
            <a:r>
              <a:rPr lang="en-ID" dirty="0" err="1">
                <a:latin typeface="+mj-lt"/>
              </a:rPr>
              <a:t>masyarakat</a:t>
            </a:r>
            <a:r>
              <a:rPr lang="en-ID" dirty="0">
                <a:latin typeface="+mj-lt"/>
              </a:rPr>
              <a:t> yang </a:t>
            </a:r>
            <a:r>
              <a:rPr lang="en-ID" dirty="0" err="1">
                <a:latin typeface="+mj-lt"/>
              </a:rPr>
              <a:t>masih</a:t>
            </a:r>
            <a:r>
              <a:rPr lang="en-ID" dirty="0">
                <a:latin typeface="+mj-lt"/>
              </a:rPr>
              <a:t> </a:t>
            </a:r>
            <a:r>
              <a:rPr lang="en-ID" dirty="0" err="1">
                <a:latin typeface="+mj-lt"/>
              </a:rPr>
              <a:t>menganut</a:t>
            </a:r>
            <a:r>
              <a:rPr lang="en-ID" dirty="0">
                <a:latin typeface="+mj-lt"/>
              </a:rPr>
              <a:t> </a:t>
            </a:r>
            <a:r>
              <a:rPr lang="en-ID" dirty="0" err="1">
                <a:latin typeface="+mj-lt"/>
              </a:rPr>
              <a:t>kepercayaan</a:t>
            </a:r>
            <a:r>
              <a:rPr lang="en-ID" dirty="0">
                <a:latin typeface="+mj-lt"/>
              </a:rPr>
              <a:t> </a:t>
            </a:r>
            <a:r>
              <a:rPr lang="en-ID" dirty="0" err="1">
                <a:latin typeface="+mj-lt"/>
              </a:rPr>
              <a:t>animisme</a:t>
            </a:r>
            <a:r>
              <a:rPr lang="en-ID" dirty="0">
                <a:latin typeface="+mj-lt"/>
              </a:rPr>
              <a:t> dan agama Hindu-</a:t>
            </a:r>
            <a:r>
              <a:rPr lang="en-ID" dirty="0" err="1">
                <a:latin typeface="+mj-lt"/>
              </a:rPr>
              <a:t>Budha</a:t>
            </a:r>
            <a:r>
              <a:rPr lang="en-ID" dirty="0">
                <a:latin typeface="+mj-lt"/>
              </a:rPr>
              <a:t>, </a:t>
            </a:r>
            <a:r>
              <a:rPr lang="en-ID" dirty="0" err="1">
                <a:latin typeface="+mj-lt"/>
              </a:rPr>
              <a:t>melainkan</a:t>
            </a:r>
            <a:r>
              <a:rPr lang="en-ID" dirty="0">
                <a:latin typeface="+mj-lt"/>
              </a:rPr>
              <a:t> </a:t>
            </a:r>
            <a:r>
              <a:rPr lang="en-ID" dirty="0" err="1">
                <a:latin typeface="+mj-lt"/>
              </a:rPr>
              <a:t>merangkulnya</a:t>
            </a:r>
            <a:r>
              <a:rPr lang="en-ID" dirty="0">
                <a:latin typeface="+mj-lt"/>
              </a:rPr>
              <a:t> </a:t>
            </a:r>
            <a:r>
              <a:rPr lang="en-ID" dirty="0" err="1">
                <a:latin typeface="+mj-lt"/>
              </a:rPr>
              <a:t>pelan-pelan</a:t>
            </a:r>
            <a:r>
              <a:rPr lang="en-ID" dirty="0">
                <a:latin typeface="+mj-lt"/>
              </a:rPr>
              <a:t>. </a:t>
            </a:r>
            <a:r>
              <a:rPr lang="en-ID" dirty="0" err="1">
                <a:latin typeface="+mj-lt"/>
              </a:rPr>
              <a:t>Beliau</a:t>
            </a:r>
            <a:r>
              <a:rPr lang="en-ID" dirty="0">
                <a:latin typeface="+mj-lt"/>
              </a:rPr>
              <a:t> </a:t>
            </a:r>
            <a:r>
              <a:rPr lang="en-ID" dirty="0" err="1">
                <a:latin typeface="+mj-lt"/>
              </a:rPr>
              <a:t>mengembangkan</a:t>
            </a:r>
            <a:r>
              <a:rPr lang="en-ID" dirty="0">
                <a:latin typeface="+mj-lt"/>
              </a:rPr>
              <a:t> </a:t>
            </a:r>
            <a:r>
              <a:rPr lang="en-ID" dirty="0" err="1">
                <a:latin typeface="+mj-lt"/>
              </a:rPr>
              <a:t>dakwahnya</a:t>
            </a:r>
            <a:r>
              <a:rPr lang="en-ID" dirty="0">
                <a:latin typeface="+mj-lt"/>
              </a:rPr>
              <a:t> </a:t>
            </a:r>
            <a:r>
              <a:rPr lang="en-ID" dirty="0" err="1">
                <a:latin typeface="+mj-lt"/>
              </a:rPr>
              <a:t>melalui</a:t>
            </a:r>
            <a:r>
              <a:rPr lang="en-ID" dirty="0">
                <a:latin typeface="+mj-lt"/>
              </a:rPr>
              <a:t> </a:t>
            </a:r>
            <a:r>
              <a:rPr lang="en-ID" dirty="0" err="1">
                <a:latin typeface="+mj-lt"/>
              </a:rPr>
              <a:t>akulturasi</a:t>
            </a:r>
            <a:r>
              <a:rPr lang="en-ID" dirty="0">
                <a:latin typeface="+mj-lt"/>
              </a:rPr>
              <a:t> </a:t>
            </a:r>
            <a:r>
              <a:rPr lang="en-ID" dirty="0" err="1">
                <a:latin typeface="+mj-lt"/>
              </a:rPr>
              <a:t>budaya</a:t>
            </a:r>
            <a:r>
              <a:rPr lang="en-ID" dirty="0">
                <a:latin typeface="+mj-lt"/>
              </a:rPr>
              <a:t> </a:t>
            </a:r>
            <a:r>
              <a:rPr lang="en-ID" dirty="0" err="1">
                <a:latin typeface="+mj-lt"/>
              </a:rPr>
              <a:t>dengan</a:t>
            </a:r>
            <a:r>
              <a:rPr lang="en-ID" dirty="0">
                <a:latin typeface="+mj-lt"/>
              </a:rPr>
              <a:t> </a:t>
            </a:r>
            <a:r>
              <a:rPr lang="en-ID" dirty="0" err="1">
                <a:latin typeface="+mj-lt"/>
              </a:rPr>
              <a:t>perlahan</a:t>
            </a:r>
            <a:r>
              <a:rPr lang="en-ID" dirty="0">
                <a:latin typeface="+mj-lt"/>
              </a:rPr>
              <a:t> agar </a:t>
            </a:r>
            <a:r>
              <a:rPr lang="en-ID" dirty="0" err="1">
                <a:latin typeface="+mj-lt"/>
              </a:rPr>
              <a:t>bisa</a:t>
            </a:r>
            <a:r>
              <a:rPr lang="en-ID" dirty="0">
                <a:latin typeface="+mj-lt"/>
              </a:rPr>
              <a:t> </a:t>
            </a:r>
            <a:r>
              <a:rPr lang="en-ID" dirty="0" err="1">
                <a:latin typeface="+mj-lt"/>
              </a:rPr>
              <a:t>diterima</a:t>
            </a:r>
            <a:r>
              <a:rPr lang="en-ID" dirty="0">
                <a:latin typeface="+mj-lt"/>
              </a:rPr>
              <a:t> </a:t>
            </a:r>
            <a:r>
              <a:rPr lang="en-ID" dirty="0" err="1">
                <a:latin typeface="+mj-lt"/>
              </a:rPr>
              <a:t>masyarakat</a:t>
            </a:r>
            <a:r>
              <a:rPr lang="en-ID" dirty="0">
                <a:latin typeface="+mj-lt"/>
              </a:rPr>
              <a:t> </a:t>
            </a:r>
            <a:r>
              <a:rPr lang="en-ID" dirty="0" err="1">
                <a:latin typeface="+mj-lt"/>
              </a:rPr>
              <a:t>setempat</a:t>
            </a:r>
            <a:r>
              <a:rPr lang="en-ID" dirty="0">
                <a:latin typeface="+mj-lt"/>
              </a:rPr>
              <a:t>. </a:t>
            </a:r>
          </a:p>
          <a:p>
            <a:pPr>
              <a:lnSpc>
                <a:spcPct val="150000"/>
              </a:lnSpc>
            </a:pPr>
            <a:endParaRPr lang="en-ID" dirty="0">
              <a:latin typeface="+mj-lt"/>
            </a:endParaRPr>
          </a:p>
          <a:p>
            <a:pPr>
              <a:lnSpc>
                <a:spcPct val="150000"/>
              </a:lnSpc>
            </a:pPr>
            <a:r>
              <a:rPr lang="en-ID" dirty="0" err="1">
                <a:latin typeface="+mj-lt"/>
              </a:rPr>
              <a:t>Sunan</a:t>
            </a:r>
            <a:r>
              <a:rPr lang="en-ID" dirty="0">
                <a:latin typeface="+mj-lt"/>
              </a:rPr>
              <a:t> Kudus juga </a:t>
            </a:r>
            <a:r>
              <a:rPr lang="en-ID" dirty="0" err="1">
                <a:latin typeface="+mj-lt"/>
              </a:rPr>
              <a:t>mendidirkan</a:t>
            </a:r>
            <a:r>
              <a:rPr lang="en-ID" dirty="0">
                <a:latin typeface="+mj-lt"/>
              </a:rPr>
              <a:t> </a:t>
            </a:r>
            <a:r>
              <a:rPr lang="en-ID" dirty="0" err="1">
                <a:latin typeface="+mj-lt"/>
              </a:rPr>
              <a:t>sebuah</a:t>
            </a:r>
            <a:r>
              <a:rPr lang="en-ID" dirty="0">
                <a:latin typeface="+mj-lt"/>
              </a:rPr>
              <a:t> </a:t>
            </a:r>
            <a:r>
              <a:rPr lang="en-ID" dirty="0" err="1">
                <a:latin typeface="+mj-lt"/>
              </a:rPr>
              <a:t>mesjid</a:t>
            </a:r>
            <a:r>
              <a:rPr lang="en-ID" dirty="0">
                <a:latin typeface="+mj-lt"/>
              </a:rPr>
              <a:t> yang </a:t>
            </a:r>
            <a:r>
              <a:rPr lang="en-ID" dirty="0" err="1">
                <a:latin typeface="+mj-lt"/>
              </a:rPr>
              <a:t>bernama</a:t>
            </a:r>
            <a:r>
              <a:rPr lang="en-ID" dirty="0">
                <a:latin typeface="+mj-lt"/>
              </a:rPr>
              <a:t> Masjid Agung Kudus dan </a:t>
            </a:r>
            <a:r>
              <a:rPr lang="en-ID" dirty="0" err="1">
                <a:latin typeface="+mj-lt"/>
              </a:rPr>
              <a:t>masih</a:t>
            </a:r>
            <a:r>
              <a:rPr lang="en-ID" dirty="0">
                <a:latin typeface="+mj-lt"/>
              </a:rPr>
              <a:t> </a:t>
            </a:r>
            <a:r>
              <a:rPr lang="en-ID" dirty="0" err="1">
                <a:latin typeface="+mj-lt"/>
              </a:rPr>
              <a:t>bertahan</a:t>
            </a:r>
            <a:r>
              <a:rPr lang="en-ID" dirty="0">
                <a:latin typeface="+mj-lt"/>
              </a:rPr>
              <a:t> </a:t>
            </a:r>
            <a:r>
              <a:rPr lang="en-ID" dirty="0" err="1">
                <a:latin typeface="+mj-lt"/>
              </a:rPr>
              <a:t>hinga</a:t>
            </a:r>
            <a:r>
              <a:rPr lang="en-ID" dirty="0">
                <a:latin typeface="+mj-lt"/>
              </a:rPr>
              <a:t> </a:t>
            </a:r>
            <a:r>
              <a:rPr lang="en-ID" dirty="0" err="1">
                <a:latin typeface="+mj-lt"/>
              </a:rPr>
              <a:t>sekarang</a:t>
            </a:r>
            <a:r>
              <a:rPr lang="en-ID" dirty="0">
                <a:latin typeface="+mj-lt"/>
              </a:rPr>
              <a:t>. </a:t>
            </a:r>
            <a:r>
              <a:rPr lang="en-ID" dirty="0" err="1">
                <a:latin typeface="+mj-lt"/>
              </a:rPr>
              <a:t>Peninggalan</a:t>
            </a:r>
            <a:r>
              <a:rPr lang="en-ID" dirty="0">
                <a:latin typeface="+mj-lt"/>
              </a:rPr>
              <a:t> </a:t>
            </a:r>
            <a:r>
              <a:rPr lang="en-ID" dirty="0" err="1">
                <a:latin typeface="+mj-lt"/>
              </a:rPr>
              <a:t>Sunan</a:t>
            </a:r>
            <a:r>
              <a:rPr lang="en-ID" dirty="0">
                <a:latin typeface="+mj-lt"/>
              </a:rPr>
              <a:t> Kudus </a:t>
            </a:r>
            <a:r>
              <a:rPr lang="en-ID" dirty="0" err="1">
                <a:latin typeface="+mj-lt"/>
              </a:rPr>
              <a:t>adalah</a:t>
            </a:r>
            <a:r>
              <a:rPr lang="en-ID" dirty="0">
                <a:latin typeface="+mj-lt"/>
              </a:rPr>
              <a:t> </a:t>
            </a:r>
            <a:r>
              <a:rPr lang="en-ID" dirty="0" err="1">
                <a:latin typeface="+mj-lt"/>
              </a:rPr>
              <a:t>permintannya</a:t>
            </a:r>
            <a:r>
              <a:rPr lang="en-ID" dirty="0">
                <a:latin typeface="+mj-lt"/>
              </a:rPr>
              <a:t> </a:t>
            </a:r>
            <a:r>
              <a:rPr lang="en-ID" dirty="0" err="1">
                <a:latin typeface="+mj-lt"/>
              </a:rPr>
              <a:t>kepada</a:t>
            </a:r>
            <a:r>
              <a:rPr lang="en-ID" dirty="0">
                <a:latin typeface="+mj-lt"/>
              </a:rPr>
              <a:t> </a:t>
            </a:r>
            <a:r>
              <a:rPr lang="en-ID" dirty="0" err="1">
                <a:latin typeface="+mj-lt"/>
              </a:rPr>
              <a:t>masyarakat</a:t>
            </a:r>
            <a:r>
              <a:rPr lang="en-ID" dirty="0">
                <a:latin typeface="+mj-lt"/>
              </a:rPr>
              <a:t> </a:t>
            </a:r>
            <a:r>
              <a:rPr lang="en-ID" dirty="0" err="1">
                <a:latin typeface="+mj-lt"/>
              </a:rPr>
              <a:t>untuk</a:t>
            </a:r>
            <a:r>
              <a:rPr lang="en-ID" dirty="0">
                <a:latin typeface="+mj-lt"/>
              </a:rPr>
              <a:t> </a:t>
            </a:r>
            <a:r>
              <a:rPr lang="en-ID" dirty="0" err="1">
                <a:latin typeface="+mj-lt"/>
              </a:rPr>
              <a:t>tidak</a:t>
            </a:r>
            <a:r>
              <a:rPr lang="en-ID" dirty="0">
                <a:latin typeface="+mj-lt"/>
              </a:rPr>
              <a:t> </a:t>
            </a:r>
            <a:r>
              <a:rPr lang="en-ID" dirty="0" err="1">
                <a:latin typeface="+mj-lt"/>
              </a:rPr>
              <a:t>memotong</a:t>
            </a:r>
            <a:r>
              <a:rPr lang="en-ID" dirty="0">
                <a:latin typeface="+mj-lt"/>
              </a:rPr>
              <a:t> </a:t>
            </a:r>
            <a:r>
              <a:rPr lang="en-ID" dirty="0" err="1">
                <a:latin typeface="+mj-lt"/>
              </a:rPr>
              <a:t>hewan</a:t>
            </a:r>
            <a:r>
              <a:rPr lang="en-ID" dirty="0">
                <a:latin typeface="+mj-lt"/>
              </a:rPr>
              <a:t> </a:t>
            </a:r>
            <a:r>
              <a:rPr lang="en-ID" dirty="0" err="1">
                <a:latin typeface="+mj-lt"/>
              </a:rPr>
              <a:t>kurban</a:t>
            </a:r>
            <a:r>
              <a:rPr lang="en-ID" dirty="0">
                <a:latin typeface="+mj-lt"/>
              </a:rPr>
              <a:t> </a:t>
            </a:r>
            <a:r>
              <a:rPr lang="en-ID" dirty="0" err="1">
                <a:latin typeface="+mj-lt"/>
              </a:rPr>
              <a:t>sapi</a:t>
            </a:r>
            <a:r>
              <a:rPr lang="en-ID" dirty="0">
                <a:latin typeface="+mj-lt"/>
              </a:rPr>
              <a:t> </a:t>
            </a:r>
            <a:r>
              <a:rPr lang="en-ID" dirty="0" err="1">
                <a:latin typeface="+mj-lt"/>
              </a:rPr>
              <a:t>dalam</a:t>
            </a:r>
            <a:r>
              <a:rPr lang="en-ID" dirty="0">
                <a:latin typeface="+mj-lt"/>
              </a:rPr>
              <a:t> </a:t>
            </a:r>
            <a:r>
              <a:rPr lang="en-ID" dirty="0" err="1">
                <a:latin typeface="+mj-lt"/>
              </a:rPr>
              <a:t>perayaan</a:t>
            </a:r>
            <a:r>
              <a:rPr lang="en-ID" dirty="0">
                <a:latin typeface="+mj-lt"/>
              </a:rPr>
              <a:t> </a:t>
            </a:r>
            <a:r>
              <a:rPr lang="en-ID" dirty="0" err="1">
                <a:latin typeface="+mj-lt"/>
              </a:rPr>
              <a:t>Idul</a:t>
            </a:r>
            <a:r>
              <a:rPr lang="en-ID" dirty="0">
                <a:latin typeface="+mj-lt"/>
              </a:rPr>
              <a:t> </a:t>
            </a:r>
            <a:r>
              <a:rPr lang="en-ID" dirty="0" err="1">
                <a:latin typeface="+mj-lt"/>
              </a:rPr>
              <a:t>Adha</a:t>
            </a:r>
            <a:r>
              <a:rPr lang="en-ID" dirty="0">
                <a:latin typeface="+mj-lt"/>
              </a:rPr>
              <a:t> </a:t>
            </a:r>
            <a:r>
              <a:rPr lang="en-ID" dirty="0" err="1">
                <a:latin typeface="+mj-lt"/>
              </a:rPr>
              <a:t>untuk</a:t>
            </a:r>
            <a:r>
              <a:rPr lang="en-ID" dirty="0">
                <a:latin typeface="+mj-lt"/>
              </a:rPr>
              <a:t> </a:t>
            </a:r>
            <a:r>
              <a:rPr lang="en-ID" dirty="0" err="1">
                <a:latin typeface="+mj-lt"/>
              </a:rPr>
              <a:t>menghormati</a:t>
            </a:r>
            <a:r>
              <a:rPr lang="en-ID" dirty="0">
                <a:latin typeface="+mj-lt"/>
              </a:rPr>
              <a:t> </a:t>
            </a:r>
            <a:r>
              <a:rPr lang="en-ID" dirty="0" err="1">
                <a:latin typeface="+mj-lt"/>
              </a:rPr>
              <a:t>masyarakat</a:t>
            </a:r>
            <a:r>
              <a:rPr lang="en-ID" dirty="0">
                <a:latin typeface="+mj-lt"/>
              </a:rPr>
              <a:t> Hindu. </a:t>
            </a:r>
          </a:p>
          <a:p>
            <a:pPr>
              <a:lnSpc>
                <a:spcPct val="150000"/>
              </a:lnSpc>
            </a:pPr>
            <a:endParaRPr lang="en-ID" dirty="0">
              <a:latin typeface="+mj-lt"/>
            </a:endParaRPr>
          </a:p>
        </p:txBody>
      </p:sp>
    </p:spTree>
    <p:custDataLst>
      <p:tags r:id="rId1"/>
    </p:custDataLst>
    <p:extLst>
      <p:ext uri="{BB962C8B-B14F-4D97-AF65-F5344CB8AC3E}">
        <p14:creationId xmlns:p14="http://schemas.microsoft.com/office/powerpoint/2010/main" val="157128574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F9C6D75-4D47-21EE-74DC-7788FBEEEA28}"/>
              </a:ext>
            </a:extLst>
          </p:cNvPr>
          <p:cNvSpPr/>
          <p:nvPr/>
        </p:nvSpPr>
        <p:spPr>
          <a:xfrm>
            <a:off x="-22747" y="-265021"/>
            <a:ext cx="12237493" cy="1132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5" name="Rectangle 4">
            <a:extLst>
              <a:ext uri="{FF2B5EF4-FFF2-40B4-BE49-F238E27FC236}">
                <a16:creationId xmlns:a16="http://schemas.microsoft.com/office/drawing/2014/main" id="{744BC42B-6790-E943-5269-CB1AC554A73F}"/>
              </a:ext>
            </a:extLst>
          </p:cNvPr>
          <p:cNvSpPr/>
          <p:nvPr/>
        </p:nvSpPr>
        <p:spPr>
          <a:xfrm>
            <a:off x="-45495" y="6005014"/>
            <a:ext cx="12237493" cy="8529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TextBox 6">
            <a:extLst>
              <a:ext uri="{FF2B5EF4-FFF2-40B4-BE49-F238E27FC236}">
                <a16:creationId xmlns:a16="http://schemas.microsoft.com/office/drawing/2014/main" id="{A827D6B6-0A51-47C6-422E-27EDC1A479D9}"/>
              </a:ext>
            </a:extLst>
          </p:cNvPr>
          <p:cNvSpPr txBox="1"/>
          <p:nvPr/>
        </p:nvSpPr>
        <p:spPr>
          <a:xfrm flipH="1">
            <a:off x="8360331" y="6169896"/>
            <a:ext cx="3234523" cy="523220"/>
          </a:xfrm>
          <a:prstGeom prst="rect">
            <a:avLst/>
          </a:prstGeom>
          <a:noFill/>
        </p:spPr>
        <p:txBody>
          <a:bodyPr wrap="square" rtlCol="0">
            <a:spAutoFit/>
          </a:bodyPr>
          <a:lstStyle/>
          <a:p>
            <a:r>
              <a:rPr lang="en-US" sz="2800" dirty="0">
                <a:solidFill>
                  <a:schemeClr val="bg2"/>
                </a:solidFill>
              </a:rPr>
              <a:t> KELAS VIII SMP/MTs</a:t>
            </a:r>
            <a:endParaRPr lang="en-ID" sz="2800" dirty="0">
              <a:solidFill>
                <a:schemeClr val="bg2"/>
              </a:solidFill>
            </a:endParaRPr>
          </a:p>
        </p:txBody>
      </p:sp>
      <p:pic>
        <p:nvPicPr>
          <p:cNvPr id="22" name="Graphic 21" descr="Hamburger Menu Icon with solid fill">
            <a:hlinkClick r:id="rId4" action="ppaction://hlinksldjump"/>
            <a:extLst>
              <a:ext uri="{FF2B5EF4-FFF2-40B4-BE49-F238E27FC236}">
                <a16:creationId xmlns:a16="http://schemas.microsoft.com/office/drawing/2014/main" id="{25DD70C1-4E4E-A0DC-3F71-AD434965EE7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15172" y="73183"/>
            <a:ext cx="1663345" cy="852985"/>
          </a:xfrm>
          <a:prstGeom prst="rect">
            <a:avLst/>
          </a:prstGeom>
        </p:spPr>
      </p:pic>
      <p:pic>
        <p:nvPicPr>
          <p:cNvPr id="24" name="Graphic 23" descr="Information with solid fill">
            <a:hlinkClick r:id="rId7" action="ppaction://hlinksldjump"/>
            <a:extLst>
              <a:ext uri="{FF2B5EF4-FFF2-40B4-BE49-F238E27FC236}">
                <a16:creationId xmlns:a16="http://schemas.microsoft.com/office/drawing/2014/main" id="{3C2D195B-CBFA-CBC3-1086-7A5E1603688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314774" y="219595"/>
            <a:ext cx="560159" cy="560159"/>
          </a:xfrm>
          <a:prstGeom prst="rect">
            <a:avLst/>
          </a:prstGeom>
        </p:spPr>
      </p:pic>
      <p:sp>
        <p:nvSpPr>
          <p:cNvPr id="3" name="Rectangle: Rounded Corners 2">
            <a:extLst>
              <a:ext uri="{FF2B5EF4-FFF2-40B4-BE49-F238E27FC236}">
                <a16:creationId xmlns:a16="http://schemas.microsoft.com/office/drawing/2014/main" id="{D084E188-7A68-330F-09AD-774ED8E06D75}"/>
              </a:ext>
            </a:extLst>
          </p:cNvPr>
          <p:cNvSpPr>
            <a:spLocks noGrp="1" noRot="1" noMove="1" noResize="1" noEditPoints="1" noAdjustHandles="1" noChangeArrowheads="1" noChangeShapeType="1"/>
          </p:cNvSpPr>
          <p:nvPr/>
        </p:nvSpPr>
        <p:spPr>
          <a:xfrm>
            <a:off x="948645" y="162010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dirty="0">
              <a:latin typeface="Comic Sans MS" panose="030F0702030302020204" pitchFamily="66" charset="0"/>
            </a:endParaRPr>
          </a:p>
        </p:txBody>
      </p:sp>
      <p:sp>
        <p:nvSpPr>
          <p:cNvPr id="6" name="TextBox 5">
            <a:extLst>
              <a:ext uri="{FF2B5EF4-FFF2-40B4-BE49-F238E27FC236}">
                <a16:creationId xmlns:a16="http://schemas.microsoft.com/office/drawing/2014/main" id="{08F48FD7-ADE5-F2C4-E773-2D84E2DC823C}"/>
              </a:ext>
            </a:extLst>
          </p:cNvPr>
          <p:cNvSpPr txBox="1"/>
          <p:nvPr/>
        </p:nvSpPr>
        <p:spPr>
          <a:xfrm flipH="1">
            <a:off x="892891" y="1739762"/>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Gresik</a:t>
            </a:r>
          </a:p>
        </p:txBody>
      </p:sp>
      <p:sp>
        <p:nvSpPr>
          <p:cNvPr id="12" name="Rectangle: Rounded Corners 11">
            <a:extLst>
              <a:ext uri="{FF2B5EF4-FFF2-40B4-BE49-F238E27FC236}">
                <a16:creationId xmlns:a16="http://schemas.microsoft.com/office/drawing/2014/main" id="{ADF60AA2-B683-D1EF-E373-04CCEC379C98}"/>
              </a:ext>
            </a:extLst>
          </p:cNvPr>
          <p:cNvSpPr>
            <a:spLocks noGrp="1" noRot="1" noMove="1" noResize="1" noEditPoints="1" noAdjustHandles="1" noChangeArrowheads="1" noChangeShapeType="1"/>
          </p:cNvSpPr>
          <p:nvPr/>
        </p:nvSpPr>
        <p:spPr>
          <a:xfrm>
            <a:off x="948645" y="2774887"/>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3" name="Rectangle: Rounded Corners 12">
            <a:extLst>
              <a:ext uri="{FF2B5EF4-FFF2-40B4-BE49-F238E27FC236}">
                <a16:creationId xmlns:a16="http://schemas.microsoft.com/office/drawing/2014/main" id="{E1D8E5E0-22F2-3EF0-7D37-3D178D4CFD47}"/>
              </a:ext>
            </a:extLst>
          </p:cNvPr>
          <p:cNvSpPr>
            <a:spLocks noGrp="1" noRot="1" noMove="1" noResize="1" noEditPoints="1" noAdjustHandles="1" noChangeArrowheads="1" noChangeShapeType="1"/>
          </p:cNvSpPr>
          <p:nvPr/>
        </p:nvSpPr>
        <p:spPr>
          <a:xfrm>
            <a:off x="948645" y="411206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4" name="Rectangle: Rounded Corners 13">
            <a:extLst>
              <a:ext uri="{FF2B5EF4-FFF2-40B4-BE49-F238E27FC236}">
                <a16:creationId xmlns:a16="http://schemas.microsoft.com/office/drawing/2014/main" id="{E52E7348-FF1B-ECD5-0E92-C63E1FE2E77F}"/>
              </a:ext>
            </a:extLst>
          </p:cNvPr>
          <p:cNvSpPr>
            <a:spLocks noGrp="1" noRot="1" noMove="1" noResize="1" noEditPoints="1" noAdjustHandles="1" noChangeArrowheads="1" noChangeShapeType="1"/>
          </p:cNvSpPr>
          <p:nvPr/>
        </p:nvSpPr>
        <p:spPr>
          <a:xfrm>
            <a:off x="4700194" y="4116851"/>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5" name="Rectangle: Rounded Corners 14">
            <a:extLst>
              <a:ext uri="{FF2B5EF4-FFF2-40B4-BE49-F238E27FC236}">
                <a16:creationId xmlns:a16="http://schemas.microsoft.com/office/drawing/2014/main" id="{107F867D-4754-0808-2DC7-ED41D00AD23D}"/>
              </a:ext>
            </a:extLst>
          </p:cNvPr>
          <p:cNvSpPr>
            <a:spLocks noGrp="1" noRot="1" noMove="1" noResize="1" noEditPoints="1" noAdjustHandles="1" noChangeArrowheads="1" noChangeShapeType="1"/>
          </p:cNvSpPr>
          <p:nvPr/>
        </p:nvSpPr>
        <p:spPr>
          <a:xfrm>
            <a:off x="4700193" y="272478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6" name="Rectangle: Rounded Corners 15">
            <a:extLst>
              <a:ext uri="{FF2B5EF4-FFF2-40B4-BE49-F238E27FC236}">
                <a16:creationId xmlns:a16="http://schemas.microsoft.com/office/drawing/2014/main" id="{619EE102-13FB-2EBC-48CE-6280DDC26D07}"/>
              </a:ext>
            </a:extLst>
          </p:cNvPr>
          <p:cNvSpPr>
            <a:spLocks noGrp="1" noRot="1" noMove="1" noResize="1" noEditPoints="1" noAdjustHandles="1" noChangeArrowheads="1" noChangeShapeType="1"/>
          </p:cNvSpPr>
          <p:nvPr/>
        </p:nvSpPr>
        <p:spPr>
          <a:xfrm>
            <a:off x="4723522" y="1577428"/>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7" name="Rectangle: Rounded Corners 16">
            <a:extLst>
              <a:ext uri="{FF2B5EF4-FFF2-40B4-BE49-F238E27FC236}">
                <a16:creationId xmlns:a16="http://schemas.microsoft.com/office/drawing/2014/main" id="{59D17ACC-266F-9DDB-EC45-5247415A04FD}"/>
              </a:ext>
            </a:extLst>
          </p:cNvPr>
          <p:cNvSpPr>
            <a:spLocks noGrp="1" noRot="1" noMove="1" noResize="1" noEditPoints="1" noAdjustHandles="1" noChangeArrowheads="1" noChangeShapeType="1"/>
          </p:cNvSpPr>
          <p:nvPr/>
        </p:nvSpPr>
        <p:spPr>
          <a:xfrm>
            <a:off x="8507495" y="4112060"/>
            <a:ext cx="2371245"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dirty="0">
              <a:latin typeface="Comic Sans MS" panose="030F0702030302020204" pitchFamily="66" charset="0"/>
            </a:endParaRPr>
          </a:p>
        </p:txBody>
      </p:sp>
      <p:sp>
        <p:nvSpPr>
          <p:cNvPr id="18" name="Rectangle: Rounded Corners 17">
            <a:extLst>
              <a:ext uri="{FF2B5EF4-FFF2-40B4-BE49-F238E27FC236}">
                <a16:creationId xmlns:a16="http://schemas.microsoft.com/office/drawing/2014/main" id="{52B3A319-87F0-2FB5-733D-2CCF5C570297}"/>
              </a:ext>
            </a:extLst>
          </p:cNvPr>
          <p:cNvSpPr>
            <a:spLocks noGrp="1" noRot="1" noMove="1" noResize="1" noEditPoints="1" noAdjustHandles="1" noChangeArrowheads="1" noChangeShapeType="1"/>
          </p:cNvSpPr>
          <p:nvPr/>
        </p:nvSpPr>
        <p:spPr>
          <a:xfrm>
            <a:off x="8507495" y="274594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21" name="Rectangle: Rounded Corners 20">
            <a:extLst>
              <a:ext uri="{FF2B5EF4-FFF2-40B4-BE49-F238E27FC236}">
                <a16:creationId xmlns:a16="http://schemas.microsoft.com/office/drawing/2014/main" id="{797D3610-C6DF-002C-8857-011144C72FE5}"/>
              </a:ext>
            </a:extLst>
          </p:cNvPr>
          <p:cNvSpPr>
            <a:spLocks noGrp="1" noRot="1" noMove="1" noResize="1" noEditPoints="1" noAdjustHandles="1" noChangeArrowheads="1" noChangeShapeType="1"/>
          </p:cNvSpPr>
          <p:nvPr/>
        </p:nvSpPr>
        <p:spPr>
          <a:xfrm>
            <a:off x="8507497" y="162010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23" name="TextBox 22">
            <a:extLst>
              <a:ext uri="{FF2B5EF4-FFF2-40B4-BE49-F238E27FC236}">
                <a16:creationId xmlns:a16="http://schemas.microsoft.com/office/drawing/2014/main" id="{0A5102C3-9D1A-D672-04C3-4675BCA81A6B}"/>
              </a:ext>
            </a:extLst>
          </p:cNvPr>
          <p:cNvSpPr txBox="1">
            <a:spLocks noGrp="1" noRot="1" noMove="1" noResize="1" noEditPoints="1" noAdjustHandles="1" noChangeArrowheads="1" noChangeShapeType="1"/>
          </p:cNvSpPr>
          <p:nvPr/>
        </p:nvSpPr>
        <p:spPr>
          <a:xfrm flipH="1">
            <a:off x="4625127" y="4214726"/>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Muria</a:t>
            </a:r>
            <a:endParaRPr lang="en-US" sz="2100" dirty="0">
              <a:latin typeface="Comic Sans MS" panose="030F0702030302020204" pitchFamily="66" charset="0"/>
            </a:endParaRPr>
          </a:p>
        </p:txBody>
      </p:sp>
      <p:sp>
        <p:nvSpPr>
          <p:cNvPr id="25" name="TextBox 24">
            <a:extLst>
              <a:ext uri="{FF2B5EF4-FFF2-40B4-BE49-F238E27FC236}">
                <a16:creationId xmlns:a16="http://schemas.microsoft.com/office/drawing/2014/main" id="{7AE47ADD-6C2B-0BFB-E3CE-C74F9F6BDE2D}"/>
              </a:ext>
            </a:extLst>
          </p:cNvPr>
          <p:cNvSpPr txBox="1"/>
          <p:nvPr/>
        </p:nvSpPr>
        <p:spPr>
          <a:xfrm flipH="1">
            <a:off x="891779" y="4214726"/>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Kalijaga</a:t>
            </a:r>
            <a:endParaRPr lang="en-US" sz="2100" dirty="0">
              <a:latin typeface="Comic Sans MS" panose="030F0702030302020204" pitchFamily="66" charset="0"/>
            </a:endParaRPr>
          </a:p>
        </p:txBody>
      </p:sp>
      <p:sp>
        <p:nvSpPr>
          <p:cNvPr id="26" name="TextBox 25">
            <a:extLst>
              <a:ext uri="{FF2B5EF4-FFF2-40B4-BE49-F238E27FC236}">
                <a16:creationId xmlns:a16="http://schemas.microsoft.com/office/drawing/2014/main" id="{6EA8A163-E78C-87B3-BF92-CBFCCC47DE72}"/>
              </a:ext>
            </a:extLst>
          </p:cNvPr>
          <p:cNvSpPr txBox="1">
            <a:spLocks noGrp="1" noRot="1" noMove="1" noResize="1" noEditPoints="1" noAdjustHandles="1" noChangeArrowheads="1" noChangeShapeType="1"/>
          </p:cNvSpPr>
          <p:nvPr/>
        </p:nvSpPr>
        <p:spPr>
          <a:xfrm flipH="1">
            <a:off x="8488181" y="2842225"/>
            <a:ext cx="2334413"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Giri</a:t>
            </a:r>
            <a:endParaRPr lang="en-US" sz="2100" dirty="0">
              <a:latin typeface="Comic Sans MS" panose="030F0702030302020204" pitchFamily="66" charset="0"/>
            </a:endParaRPr>
          </a:p>
        </p:txBody>
      </p:sp>
      <p:sp>
        <p:nvSpPr>
          <p:cNvPr id="27" name="TextBox 26">
            <a:extLst>
              <a:ext uri="{FF2B5EF4-FFF2-40B4-BE49-F238E27FC236}">
                <a16:creationId xmlns:a16="http://schemas.microsoft.com/office/drawing/2014/main" id="{3DA5D0E1-2CBB-0DB7-5DF5-DC349E6FC70C}"/>
              </a:ext>
            </a:extLst>
          </p:cNvPr>
          <p:cNvSpPr txBox="1">
            <a:spLocks noGrp="1" noRot="1" noMove="1" noResize="1" noEditPoints="1" noAdjustHandles="1" noChangeArrowheads="1" noChangeShapeType="1"/>
          </p:cNvSpPr>
          <p:nvPr/>
        </p:nvSpPr>
        <p:spPr>
          <a:xfrm flipH="1">
            <a:off x="4625127" y="2827446"/>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Kudus</a:t>
            </a:r>
          </a:p>
        </p:txBody>
      </p:sp>
      <p:sp>
        <p:nvSpPr>
          <p:cNvPr id="28" name="TextBox 27">
            <a:extLst>
              <a:ext uri="{FF2B5EF4-FFF2-40B4-BE49-F238E27FC236}">
                <a16:creationId xmlns:a16="http://schemas.microsoft.com/office/drawing/2014/main" id="{15AE7240-2F0E-6F17-8AAC-FD5117169188}"/>
              </a:ext>
            </a:extLst>
          </p:cNvPr>
          <p:cNvSpPr txBox="1">
            <a:spLocks noGrp="1" noRot="1" noMove="1" noResize="1" noEditPoints="1" noAdjustHandles="1" noChangeArrowheads="1" noChangeShapeType="1"/>
          </p:cNvSpPr>
          <p:nvPr/>
        </p:nvSpPr>
        <p:spPr>
          <a:xfrm flipH="1">
            <a:off x="8466112" y="1722766"/>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Bonang</a:t>
            </a:r>
          </a:p>
        </p:txBody>
      </p:sp>
      <p:sp>
        <p:nvSpPr>
          <p:cNvPr id="29" name="TextBox 28">
            <a:extLst>
              <a:ext uri="{FF2B5EF4-FFF2-40B4-BE49-F238E27FC236}">
                <a16:creationId xmlns:a16="http://schemas.microsoft.com/office/drawing/2014/main" id="{91E34471-3A86-27C3-3E9F-477ED08626D5}"/>
              </a:ext>
            </a:extLst>
          </p:cNvPr>
          <p:cNvSpPr txBox="1">
            <a:spLocks noGrp="1" noRot="1" noMove="1" noResize="1" noEditPoints="1" noAdjustHandles="1" noChangeArrowheads="1" noChangeShapeType="1"/>
          </p:cNvSpPr>
          <p:nvPr/>
        </p:nvSpPr>
        <p:spPr>
          <a:xfrm flipH="1">
            <a:off x="915103" y="2842225"/>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Drajat</a:t>
            </a:r>
            <a:endParaRPr lang="en-US" sz="2100" dirty="0">
              <a:latin typeface="Comic Sans MS" panose="030F0702030302020204" pitchFamily="66" charset="0"/>
            </a:endParaRPr>
          </a:p>
        </p:txBody>
      </p:sp>
      <p:sp>
        <p:nvSpPr>
          <p:cNvPr id="30" name="TextBox 29">
            <a:extLst>
              <a:ext uri="{FF2B5EF4-FFF2-40B4-BE49-F238E27FC236}">
                <a16:creationId xmlns:a16="http://schemas.microsoft.com/office/drawing/2014/main" id="{6E2AD5CB-81E1-FD8A-A328-2E912BA18F9E}"/>
              </a:ext>
            </a:extLst>
          </p:cNvPr>
          <p:cNvSpPr txBox="1">
            <a:spLocks noGrp="1" noRot="1" noMove="1" noResize="1" noEditPoints="1" noAdjustHandles="1" noChangeArrowheads="1" noChangeShapeType="1"/>
          </p:cNvSpPr>
          <p:nvPr/>
        </p:nvSpPr>
        <p:spPr>
          <a:xfrm flipH="1">
            <a:off x="4644439" y="1711550"/>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Ampel</a:t>
            </a:r>
            <a:endParaRPr lang="en-US" sz="2100" dirty="0">
              <a:latin typeface="Comic Sans MS" panose="030F0702030302020204" pitchFamily="66" charset="0"/>
            </a:endParaRPr>
          </a:p>
        </p:txBody>
      </p:sp>
      <p:sp>
        <p:nvSpPr>
          <p:cNvPr id="31" name="TextBox 30">
            <a:extLst>
              <a:ext uri="{FF2B5EF4-FFF2-40B4-BE49-F238E27FC236}">
                <a16:creationId xmlns:a16="http://schemas.microsoft.com/office/drawing/2014/main" id="{C1981B82-1E55-2401-BC4D-7D2C984F7EDA}"/>
              </a:ext>
            </a:extLst>
          </p:cNvPr>
          <p:cNvSpPr txBox="1">
            <a:spLocks noGrp="1" noRot="1" noMove="1" noResize="1" noEditPoints="1" noAdjustHandles="1" noChangeArrowheads="1" noChangeShapeType="1"/>
          </p:cNvSpPr>
          <p:nvPr/>
        </p:nvSpPr>
        <p:spPr>
          <a:xfrm flipH="1">
            <a:off x="8488181" y="4183499"/>
            <a:ext cx="2371245" cy="400110"/>
          </a:xfrm>
          <a:prstGeom prst="rect">
            <a:avLst/>
          </a:prstGeom>
          <a:noFill/>
        </p:spPr>
        <p:txBody>
          <a:bodyPr wrap="square" rtlCol="0">
            <a:spAutoFit/>
          </a:bodyPr>
          <a:lstStyle/>
          <a:p>
            <a:pPr algn="ctr"/>
            <a:r>
              <a:rPr lang="en-US" sz="2000" dirty="0" err="1">
                <a:latin typeface="Comic Sans MS" panose="030F0702030302020204" pitchFamily="66" charset="0"/>
              </a:rPr>
              <a:t>Sunan</a:t>
            </a:r>
            <a:r>
              <a:rPr lang="en-US" sz="2000" dirty="0">
                <a:latin typeface="Comic Sans MS" panose="030F0702030302020204" pitchFamily="66" charset="0"/>
              </a:rPr>
              <a:t> Gunung </a:t>
            </a:r>
            <a:r>
              <a:rPr lang="en-US" sz="2000" dirty="0" err="1">
                <a:latin typeface="Comic Sans MS" panose="030F0702030302020204" pitchFamily="66" charset="0"/>
              </a:rPr>
              <a:t>Jati</a:t>
            </a:r>
            <a:endParaRPr lang="en-US" sz="2000" dirty="0">
              <a:latin typeface="Comic Sans MS" panose="030F0702030302020204" pitchFamily="66" charset="0"/>
            </a:endParaRPr>
          </a:p>
        </p:txBody>
      </p:sp>
      <p:sp>
        <p:nvSpPr>
          <p:cNvPr id="9" name="Rectangle: Rounded Corners 8">
            <a:hlinkClick r:id="rId10" action="ppaction://hlinksldjump"/>
            <a:extLst>
              <a:ext uri="{FF2B5EF4-FFF2-40B4-BE49-F238E27FC236}">
                <a16:creationId xmlns:a16="http://schemas.microsoft.com/office/drawing/2014/main" id="{2D0770C3-CA62-265F-C6E0-45658250DBE1}"/>
              </a:ext>
            </a:extLst>
          </p:cNvPr>
          <p:cNvSpPr>
            <a:spLocks noGrp="1" noRot="1" noMove="1" noResize="1" noEditPoints="1" noAdjustHandles="1" noChangeArrowheads="1" noChangeShapeType="1"/>
          </p:cNvSpPr>
          <p:nvPr/>
        </p:nvSpPr>
        <p:spPr>
          <a:xfrm>
            <a:off x="-695500" y="-542500"/>
            <a:ext cx="13203123" cy="7642746"/>
          </a:xfrm>
          <a:prstGeom prst="roundRect">
            <a:avLst/>
          </a:prstGeom>
          <a:solidFill>
            <a:schemeClr val="tx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0" name="Rectangle: Rounded Corners 9">
            <a:extLst>
              <a:ext uri="{FF2B5EF4-FFF2-40B4-BE49-F238E27FC236}">
                <a16:creationId xmlns:a16="http://schemas.microsoft.com/office/drawing/2014/main" id="{C25EBA8A-8146-5D5A-0462-5296727BCEEA}"/>
              </a:ext>
            </a:extLst>
          </p:cNvPr>
          <p:cNvSpPr>
            <a:spLocks noGrp="1" noRot="1" noMove="1" noResize="1" noEditPoints="1" noAdjustHandles="1" noChangeArrowheads="1" noChangeShapeType="1"/>
          </p:cNvSpPr>
          <p:nvPr/>
        </p:nvSpPr>
        <p:spPr>
          <a:xfrm>
            <a:off x="595938" y="238644"/>
            <a:ext cx="10954626" cy="6337044"/>
          </a:xfrm>
          <a:prstGeom prst="roundRect">
            <a:avLst/>
          </a:prstGeom>
          <a:solidFill>
            <a:schemeClr val="bg2">
              <a:lumMod val="90000"/>
              <a:alpha val="9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dirty="0">
              <a:latin typeface="Comic Sans MS" panose="030F0702030302020204" pitchFamily="66" charset="0"/>
            </a:endParaRPr>
          </a:p>
        </p:txBody>
      </p:sp>
      <p:sp>
        <p:nvSpPr>
          <p:cNvPr id="20" name="TextBox 19">
            <a:extLst>
              <a:ext uri="{FF2B5EF4-FFF2-40B4-BE49-F238E27FC236}">
                <a16:creationId xmlns:a16="http://schemas.microsoft.com/office/drawing/2014/main" id="{37DEC57B-41C1-BC1C-A012-1AFCE26841FB}"/>
              </a:ext>
            </a:extLst>
          </p:cNvPr>
          <p:cNvSpPr txBox="1"/>
          <p:nvPr/>
        </p:nvSpPr>
        <p:spPr>
          <a:xfrm>
            <a:off x="1332574" y="4433402"/>
            <a:ext cx="2367710" cy="400110"/>
          </a:xfrm>
          <a:prstGeom prst="rect">
            <a:avLst/>
          </a:prstGeom>
          <a:noFill/>
        </p:spPr>
        <p:txBody>
          <a:bodyPr wrap="square" rtlCol="0">
            <a:spAutoFit/>
          </a:bodyPr>
          <a:lstStyle/>
          <a:p>
            <a:r>
              <a:rPr lang="en-US" sz="2000" dirty="0">
                <a:latin typeface="Comic Sans MS" panose="030F0702030302020204" pitchFamily="66" charset="0"/>
              </a:rPr>
              <a:t>SUNAN GIRI</a:t>
            </a:r>
            <a:endParaRPr lang="en-ID" sz="2000" dirty="0">
              <a:latin typeface="Comic Sans MS" panose="030F0702030302020204" pitchFamily="66" charset="0"/>
            </a:endParaRPr>
          </a:p>
        </p:txBody>
      </p:sp>
      <p:sp>
        <p:nvSpPr>
          <p:cNvPr id="32" name="TextBox 31">
            <a:extLst>
              <a:ext uri="{FF2B5EF4-FFF2-40B4-BE49-F238E27FC236}">
                <a16:creationId xmlns:a16="http://schemas.microsoft.com/office/drawing/2014/main" id="{F5100D74-EC4B-6DB0-DE03-BE40AFC8B569}"/>
              </a:ext>
            </a:extLst>
          </p:cNvPr>
          <p:cNvSpPr txBox="1"/>
          <p:nvPr/>
        </p:nvSpPr>
        <p:spPr>
          <a:xfrm>
            <a:off x="3836222" y="1264370"/>
            <a:ext cx="8071644" cy="3276282"/>
          </a:xfrm>
          <a:prstGeom prst="rect">
            <a:avLst/>
          </a:prstGeom>
          <a:noFill/>
        </p:spPr>
        <p:txBody>
          <a:bodyPr wrap="square" rtlCol="0">
            <a:spAutoFit/>
          </a:bodyPr>
          <a:lstStyle/>
          <a:p>
            <a:pPr>
              <a:lnSpc>
                <a:spcPct val="150000"/>
              </a:lnSpc>
            </a:pPr>
            <a:r>
              <a:rPr lang="en-ID" sz="2000" dirty="0">
                <a:latin typeface="+mj-lt"/>
              </a:rPr>
              <a:t>Nama </a:t>
            </a:r>
            <a:r>
              <a:rPr lang="en-ID" sz="2000" dirty="0" err="1">
                <a:latin typeface="+mj-lt"/>
              </a:rPr>
              <a:t>asli</a:t>
            </a:r>
            <a:r>
              <a:rPr lang="en-ID" sz="2000" dirty="0">
                <a:latin typeface="+mj-lt"/>
              </a:rPr>
              <a:t> 	: Raden </a:t>
            </a:r>
            <a:r>
              <a:rPr lang="en-ID" sz="2000" dirty="0" err="1">
                <a:latin typeface="+mj-lt"/>
              </a:rPr>
              <a:t>Paku</a:t>
            </a:r>
            <a:endParaRPr lang="en-ID" sz="2000" dirty="0">
              <a:latin typeface="+mj-lt"/>
            </a:endParaRPr>
          </a:p>
          <a:p>
            <a:pPr>
              <a:lnSpc>
                <a:spcPct val="150000"/>
              </a:lnSpc>
            </a:pPr>
            <a:r>
              <a:rPr lang="en-ID" sz="2000" dirty="0">
                <a:latin typeface="+mj-lt"/>
              </a:rPr>
              <a:t>Nama lain 	: </a:t>
            </a:r>
            <a:r>
              <a:rPr lang="en-ID" sz="2000" dirty="0" err="1">
                <a:latin typeface="+mj-lt"/>
              </a:rPr>
              <a:t>Sunan</a:t>
            </a:r>
            <a:r>
              <a:rPr lang="en-ID" sz="2000" dirty="0">
                <a:latin typeface="+mj-lt"/>
              </a:rPr>
              <a:t> </a:t>
            </a:r>
            <a:r>
              <a:rPr lang="en-ID" sz="2000" dirty="0" err="1">
                <a:latin typeface="+mj-lt"/>
              </a:rPr>
              <a:t>Giri</a:t>
            </a:r>
            <a:endParaRPr lang="en-ID" sz="2000" dirty="0">
              <a:latin typeface="+mj-lt"/>
            </a:endParaRPr>
          </a:p>
          <a:p>
            <a:pPr>
              <a:lnSpc>
                <a:spcPct val="150000"/>
              </a:lnSpc>
            </a:pPr>
            <a:r>
              <a:rPr lang="en-ID" sz="2000" dirty="0">
                <a:latin typeface="+mj-lt"/>
              </a:rPr>
              <a:t>Nama ayah 	: Maulana Ishak</a:t>
            </a:r>
          </a:p>
          <a:p>
            <a:pPr>
              <a:lnSpc>
                <a:spcPct val="150000"/>
              </a:lnSpc>
            </a:pPr>
            <a:r>
              <a:rPr lang="en-ID" sz="2000" dirty="0">
                <a:latin typeface="+mj-lt"/>
              </a:rPr>
              <a:t>Nama </a:t>
            </a:r>
            <a:r>
              <a:rPr lang="en-ID" sz="2000" dirty="0" err="1">
                <a:latin typeface="+mj-lt"/>
              </a:rPr>
              <a:t>anak</a:t>
            </a:r>
            <a:r>
              <a:rPr lang="en-ID" sz="2000" dirty="0">
                <a:latin typeface="+mj-lt"/>
              </a:rPr>
              <a:t>	: </a:t>
            </a:r>
            <a:r>
              <a:rPr lang="en-ID" sz="2000" dirty="0" err="1">
                <a:latin typeface="+mj-lt"/>
              </a:rPr>
              <a:t>Sunan</a:t>
            </a:r>
            <a:r>
              <a:rPr lang="en-ID" sz="2000" dirty="0">
                <a:latin typeface="+mj-lt"/>
              </a:rPr>
              <a:t> </a:t>
            </a:r>
            <a:r>
              <a:rPr lang="en-ID" sz="2000" dirty="0" err="1">
                <a:latin typeface="+mj-lt"/>
              </a:rPr>
              <a:t>Dalem</a:t>
            </a:r>
            <a:r>
              <a:rPr lang="en-ID" sz="2000" dirty="0">
                <a:latin typeface="+mj-lt"/>
              </a:rPr>
              <a:t>, </a:t>
            </a:r>
            <a:r>
              <a:rPr lang="en-ID" sz="2000" dirty="0" err="1">
                <a:latin typeface="+mj-lt"/>
              </a:rPr>
              <a:t>Nyai</a:t>
            </a:r>
            <a:r>
              <a:rPr lang="en-ID" sz="2000" dirty="0">
                <a:latin typeface="+mj-lt"/>
              </a:rPr>
              <a:t> </a:t>
            </a:r>
            <a:r>
              <a:rPr lang="en-ID" sz="2000" dirty="0" err="1">
                <a:latin typeface="+mj-lt"/>
              </a:rPr>
              <a:t>Ageng</a:t>
            </a:r>
            <a:r>
              <a:rPr lang="en-ID" sz="2000" dirty="0">
                <a:latin typeface="+mj-lt"/>
              </a:rPr>
              <a:t> </a:t>
            </a:r>
            <a:r>
              <a:rPr lang="en-ID" sz="2000" dirty="0" err="1">
                <a:latin typeface="+mj-lt"/>
              </a:rPr>
              <a:t>Sedulur</a:t>
            </a:r>
            <a:endParaRPr lang="en-ID" sz="2000" dirty="0">
              <a:latin typeface="+mj-lt"/>
            </a:endParaRPr>
          </a:p>
          <a:p>
            <a:pPr>
              <a:lnSpc>
                <a:spcPct val="150000"/>
              </a:lnSpc>
            </a:pPr>
            <a:r>
              <a:rPr lang="en-ID" sz="2000" dirty="0" err="1">
                <a:latin typeface="+mj-lt"/>
              </a:rPr>
              <a:t>Wafat</a:t>
            </a:r>
            <a:r>
              <a:rPr lang="en-ID" sz="2000" dirty="0">
                <a:latin typeface="+mj-lt"/>
              </a:rPr>
              <a:t> 		: 1506 M</a:t>
            </a:r>
          </a:p>
          <a:p>
            <a:pPr>
              <a:lnSpc>
                <a:spcPct val="150000"/>
              </a:lnSpc>
            </a:pPr>
            <a:r>
              <a:rPr lang="en-ID" sz="2000" dirty="0" err="1">
                <a:latin typeface="+mj-lt"/>
              </a:rPr>
              <a:t>Tempat</a:t>
            </a:r>
            <a:r>
              <a:rPr lang="en-ID" sz="2000" dirty="0">
                <a:latin typeface="+mj-lt"/>
              </a:rPr>
              <a:t> </a:t>
            </a:r>
            <a:r>
              <a:rPr lang="en-ID" sz="2000" dirty="0" err="1">
                <a:latin typeface="+mj-lt"/>
              </a:rPr>
              <a:t>dakwah</a:t>
            </a:r>
            <a:r>
              <a:rPr lang="en-ID" sz="2000" dirty="0">
                <a:latin typeface="+mj-lt"/>
              </a:rPr>
              <a:t>	: Gresik, </a:t>
            </a:r>
            <a:r>
              <a:rPr lang="en-ID" sz="2000" dirty="0" err="1">
                <a:latin typeface="+mj-lt"/>
              </a:rPr>
              <a:t>Jawa</a:t>
            </a:r>
            <a:r>
              <a:rPr lang="en-ID" sz="2000" dirty="0">
                <a:latin typeface="+mj-lt"/>
              </a:rPr>
              <a:t> Timur</a:t>
            </a:r>
          </a:p>
          <a:p>
            <a:pPr>
              <a:lnSpc>
                <a:spcPct val="150000"/>
              </a:lnSpc>
            </a:pPr>
            <a:r>
              <a:rPr lang="en-ID" sz="2000" dirty="0" err="1">
                <a:latin typeface="+mj-lt"/>
              </a:rPr>
              <a:t>Makam</a:t>
            </a:r>
            <a:r>
              <a:rPr lang="en-ID" sz="2000" dirty="0">
                <a:latin typeface="+mj-lt"/>
              </a:rPr>
              <a:t>		: Gresik, </a:t>
            </a:r>
            <a:r>
              <a:rPr lang="en-ID" sz="2000" dirty="0" err="1">
                <a:latin typeface="+mj-lt"/>
              </a:rPr>
              <a:t>Jawa</a:t>
            </a:r>
            <a:r>
              <a:rPr lang="en-ID" sz="2000" dirty="0">
                <a:latin typeface="+mj-lt"/>
              </a:rPr>
              <a:t> Timur</a:t>
            </a:r>
          </a:p>
        </p:txBody>
      </p:sp>
      <p:pic>
        <p:nvPicPr>
          <p:cNvPr id="37" name="Graphic 36" descr="Back outline">
            <a:hlinkClick r:id="rId11" action="ppaction://hlinksldjump"/>
            <a:extLst>
              <a:ext uri="{FF2B5EF4-FFF2-40B4-BE49-F238E27FC236}">
                <a16:creationId xmlns:a16="http://schemas.microsoft.com/office/drawing/2014/main" id="{463BF5E4-5DFC-3DA9-EBD0-5C5E2BE096F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228326" y="5513433"/>
            <a:ext cx="925782" cy="925782"/>
          </a:xfrm>
          <a:prstGeom prst="rect">
            <a:avLst/>
          </a:prstGeom>
        </p:spPr>
      </p:pic>
      <p:pic>
        <p:nvPicPr>
          <p:cNvPr id="2" name="Picture 16">
            <a:extLst>
              <a:ext uri="{FF2B5EF4-FFF2-40B4-BE49-F238E27FC236}">
                <a16:creationId xmlns:a16="http://schemas.microsoft.com/office/drawing/2014/main" id="{E5CF18EC-B430-AA58-0828-50B0F79C8845}"/>
              </a:ext>
            </a:extLst>
          </p:cNvPr>
          <p:cNvPicPr>
            <a:picLocks noChangeAspect="1"/>
          </p:cNvPicPr>
          <p:nvPr/>
        </p:nvPicPr>
        <p:blipFill>
          <a:blip r:embed="rId14"/>
          <a:srcRect l="4511" t="4984" r="5407" b="3136"/>
          <a:stretch>
            <a:fillRect/>
          </a:stretch>
        </p:blipFill>
        <p:spPr>
          <a:xfrm>
            <a:off x="1199715" y="1417749"/>
            <a:ext cx="2314395" cy="2909526"/>
          </a:xfrm>
          <a:prstGeom prst="rect">
            <a:avLst/>
          </a:prstGeom>
        </p:spPr>
      </p:pic>
    </p:spTree>
    <p:custDataLst>
      <p:tags r:id="rId1"/>
    </p:custDataLst>
    <p:extLst>
      <p:ext uri="{BB962C8B-B14F-4D97-AF65-F5344CB8AC3E}">
        <p14:creationId xmlns:p14="http://schemas.microsoft.com/office/powerpoint/2010/main" val="47086663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F9C6D75-4D47-21EE-74DC-7788FBEEEA28}"/>
              </a:ext>
            </a:extLst>
          </p:cNvPr>
          <p:cNvSpPr/>
          <p:nvPr/>
        </p:nvSpPr>
        <p:spPr>
          <a:xfrm>
            <a:off x="-22747" y="-265021"/>
            <a:ext cx="12237493" cy="1132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5" name="Rectangle 4">
            <a:extLst>
              <a:ext uri="{FF2B5EF4-FFF2-40B4-BE49-F238E27FC236}">
                <a16:creationId xmlns:a16="http://schemas.microsoft.com/office/drawing/2014/main" id="{744BC42B-6790-E943-5269-CB1AC554A73F}"/>
              </a:ext>
            </a:extLst>
          </p:cNvPr>
          <p:cNvSpPr/>
          <p:nvPr/>
        </p:nvSpPr>
        <p:spPr>
          <a:xfrm>
            <a:off x="-45495" y="6005014"/>
            <a:ext cx="12237493" cy="8529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TextBox 6">
            <a:extLst>
              <a:ext uri="{FF2B5EF4-FFF2-40B4-BE49-F238E27FC236}">
                <a16:creationId xmlns:a16="http://schemas.microsoft.com/office/drawing/2014/main" id="{A827D6B6-0A51-47C6-422E-27EDC1A479D9}"/>
              </a:ext>
            </a:extLst>
          </p:cNvPr>
          <p:cNvSpPr txBox="1"/>
          <p:nvPr/>
        </p:nvSpPr>
        <p:spPr>
          <a:xfrm flipH="1">
            <a:off x="8360331" y="6169896"/>
            <a:ext cx="3234523" cy="523220"/>
          </a:xfrm>
          <a:prstGeom prst="rect">
            <a:avLst/>
          </a:prstGeom>
          <a:noFill/>
        </p:spPr>
        <p:txBody>
          <a:bodyPr wrap="square" rtlCol="0">
            <a:spAutoFit/>
          </a:bodyPr>
          <a:lstStyle/>
          <a:p>
            <a:r>
              <a:rPr lang="en-US" sz="2800" dirty="0">
                <a:solidFill>
                  <a:schemeClr val="bg2"/>
                </a:solidFill>
              </a:rPr>
              <a:t> KELAS VIII SMP/MTs</a:t>
            </a:r>
            <a:endParaRPr lang="en-ID" sz="2800" dirty="0">
              <a:solidFill>
                <a:schemeClr val="bg2"/>
              </a:solidFill>
            </a:endParaRPr>
          </a:p>
        </p:txBody>
      </p:sp>
      <p:pic>
        <p:nvPicPr>
          <p:cNvPr id="22" name="Graphic 21" descr="Hamburger Menu Icon with solid fill">
            <a:hlinkClick r:id="rId4" action="ppaction://hlinksldjump"/>
            <a:extLst>
              <a:ext uri="{FF2B5EF4-FFF2-40B4-BE49-F238E27FC236}">
                <a16:creationId xmlns:a16="http://schemas.microsoft.com/office/drawing/2014/main" id="{25DD70C1-4E4E-A0DC-3F71-AD434965EE7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15172" y="73183"/>
            <a:ext cx="1663345" cy="852985"/>
          </a:xfrm>
          <a:prstGeom prst="rect">
            <a:avLst/>
          </a:prstGeom>
        </p:spPr>
      </p:pic>
      <p:pic>
        <p:nvPicPr>
          <p:cNvPr id="24" name="Graphic 23" descr="Information with solid fill">
            <a:hlinkClick r:id="rId7" action="ppaction://hlinksldjump"/>
            <a:extLst>
              <a:ext uri="{FF2B5EF4-FFF2-40B4-BE49-F238E27FC236}">
                <a16:creationId xmlns:a16="http://schemas.microsoft.com/office/drawing/2014/main" id="{3C2D195B-CBFA-CBC3-1086-7A5E1603688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314774" y="219595"/>
            <a:ext cx="560159" cy="560159"/>
          </a:xfrm>
          <a:prstGeom prst="rect">
            <a:avLst/>
          </a:prstGeom>
        </p:spPr>
      </p:pic>
      <p:sp>
        <p:nvSpPr>
          <p:cNvPr id="3" name="Rectangle: Rounded Corners 2">
            <a:extLst>
              <a:ext uri="{FF2B5EF4-FFF2-40B4-BE49-F238E27FC236}">
                <a16:creationId xmlns:a16="http://schemas.microsoft.com/office/drawing/2014/main" id="{D084E188-7A68-330F-09AD-774ED8E06D75}"/>
              </a:ext>
            </a:extLst>
          </p:cNvPr>
          <p:cNvSpPr>
            <a:spLocks noGrp="1" noRot="1" noMove="1" noResize="1" noEditPoints="1" noAdjustHandles="1" noChangeArrowheads="1" noChangeShapeType="1"/>
          </p:cNvSpPr>
          <p:nvPr/>
        </p:nvSpPr>
        <p:spPr>
          <a:xfrm>
            <a:off x="948645" y="162010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dirty="0">
              <a:latin typeface="Comic Sans MS" panose="030F0702030302020204" pitchFamily="66" charset="0"/>
            </a:endParaRPr>
          </a:p>
        </p:txBody>
      </p:sp>
      <p:sp>
        <p:nvSpPr>
          <p:cNvPr id="6" name="TextBox 5">
            <a:extLst>
              <a:ext uri="{FF2B5EF4-FFF2-40B4-BE49-F238E27FC236}">
                <a16:creationId xmlns:a16="http://schemas.microsoft.com/office/drawing/2014/main" id="{08F48FD7-ADE5-F2C4-E773-2D84E2DC823C}"/>
              </a:ext>
            </a:extLst>
          </p:cNvPr>
          <p:cNvSpPr txBox="1"/>
          <p:nvPr/>
        </p:nvSpPr>
        <p:spPr>
          <a:xfrm flipH="1">
            <a:off x="892891" y="1739762"/>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Gresik</a:t>
            </a:r>
          </a:p>
        </p:txBody>
      </p:sp>
      <p:sp>
        <p:nvSpPr>
          <p:cNvPr id="12" name="Rectangle: Rounded Corners 11">
            <a:extLst>
              <a:ext uri="{FF2B5EF4-FFF2-40B4-BE49-F238E27FC236}">
                <a16:creationId xmlns:a16="http://schemas.microsoft.com/office/drawing/2014/main" id="{ADF60AA2-B683-D1EF-E373-04CCEC379C98}"/>
              </a:ext>
            </a:extLst>
          </p:cNvPr>
          <p:cNvSpPr>
            <a:spLocks noGrp="1" noRot="1" noMove="1" noResize="1" noEditPoints="1" noAdjustHandles="1" noChangeArrowheads="1" noChangeShapeType="1"/>
          </p:cNvSpPr>
          <p:nvPr/>
        </p:nvSpPr>
        <p:spPr>
          <a:xfrm>
            <a:off x="948645" y="2774887"/>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3" name="Rectangle: Rounded Corners 12">
            <a:extLst>
              <a:ext uri="{FF2B5EF4-FFF2-40B4-BE49-F238E27FC236}">
                <a16:creationId xmlns:a16="http://schemas.microsoft.com/office/drawing/2014/main" id="{E1D8E5E0-22F2-3EF0-7D37-3D178D4CFD47}"/>
              </a:ext>
            </a:extLst>
          </p:cNvPr>
          <p:cNvSpPr>
            <a:spLocks noGrp="1" noRot="1" noMove="1" noResize="1" noEditPoints="1" noAdjustHandles="1" noChangeArrowheads="1" noChangeShapeType="1"/>
          </p:cNvSpPr>
          <p:nvPr/>
        </p:nvSpPr>
        <p:spPr>
          <a:xfrm>
            <a:off x="948645" y="411206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4" name="Rectangle: Rounded Corners 13">
            <a:extLst>
              <a:ext uri="{FF2B5EF4-FFF2-40B4-BE49-F238E27FC236}">
                <a16:creationId xmlns:a16="http://schemas.microsoft.com/office/drawing/2014/main" id="{E52E7348-FF1B-ECD5-0E92-C63E1FE2E77F}"/>
              </a:ext>
            </a:extLst>
          </p:cNvPr>
          <p:cNvSpPr>
            <a:spLocks noGrp="1" noRot="1" noMove="1" noResize="1" noEditPoints="1" noAdjustHandles="1" noChangeArrowheads="1" noChangeShapeType="1"/>
          </p:cNvSpPr>
          <p:nvPr/>
        </p:nvSpPr>
        <p:spPr>
          <a:xfrm>
            <a:off x="4700194" y="4116851"/>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5" name="Rectangle: Rounded Corners 14">
            <a:extLst>
              <a:ext uri="{FF2B5EF4-FFF2-40B4-BE49-F238E27FC236}">
                <a16:creationId xmlns:a16="http://schemas.microsoft.com/office/drawing/2014/main" id="{107F867D-4754-0808-2DC7-ED41D00AD23D}"/>
              </a:ext>
            </a:extLst>
          </p:cNvPr>
          <p:cNvSpPr>
            <a:spLocks noGrp="1" noRot="1" noMove="1" noResize="1" noEditPoints="1" noAdjustHandles="1" noChangeArrowheads="1" noChangeShapeType="1"/>
          </p:cNvSpPr>
          <p:nvPr/>
        </p:nvSpPr>
        <p:spPr>
          <a:xfrm>
            <a:off x="4700193" y="272478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6" name="Rectangle: Rounded Corners 15">
            <a:extLst>
              <a:ext uri="{FF2B5EF4-FFF2-40B4-BE49-F238E27FC236}">
                <a16:creationId xmlns:a16="http://schemas.microsoft.com/office/drawing/2014/main" id="{619EE102-13FB-2EBC-48CE-6280DDC26D07}"/>
              </a:ext>
            </a:extLst>
          </p:cNvPr>
          <p:cNvSpPr>
            <a:spLocks noGrp="1" noRot="1" noMove="1" noResize="1" noEditPoints="1" noAdjustHandles="1" noChangeArrowheads="1" noChangeShapeType="1"/>
          </p:cNvSpPr>
          <p:nvPr/>
        </p:nvSpPr>
        <p:spPr>
          <a:xfrm>
            <a:off x="4723522" y="1577428"/>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7" name="Rectangle: Rounded Corners 16">
            <a:extLst>
              <a:ext uri="{FF2B5EF4-FFF2-40B4-BE49-F238E27FC236}">
                <a16:creationId xmlns:a16="http://schemas.microsoft.com/office/drawing/2014/main" id="{59D17ACC-266F-9DDB-EC45-5247415A04FD}"/>
              </a:ext>
            </a:extLst>
          </p:cNvPr>
          <p:cNvSpPr>
            <a:spLocks noGrp="1" noRot="1" noMove="1" noResize="1" noEditPoints="1" noAdjustHandles="1" noChangeArrowheads="1" noChangeShapeType="1"/>
          </p:cNvSpPr>
          <p:nvPr/>
        </p:nvSpPr>
        <p:spPr>
          <a:xfrm>
            <a:off x="8507495" y="4112060"/>
            <a:ext cx="2371245"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dirty="0">
              <a:latin typeface="Comic Sans MS" panose="030F0702030302020204" pitchFamily="66" charset="0"/>
            </a:endParaRPr>
          </a:p>
        </p:txBody>
      </p:sp>
      <p:sp>
        <p:nvSpPr>
          <p:cNvPr id="18" name="Rectangle: Rounded Corners 17">
            <a:extLst>
              <a:ext uri="{FF2B5EF4-FFF2-40B4-BE49-F238E27FC236}">
                <a16:creationId xmlns:a16="http://schemas.microsoft.com/office/drawing/2014/main" id="{52B3A319-87F0-2FB5-733D-2CCF5C570297}"/>
              </a:ext>
            </a:extLst>
          </p:cNvPr>
          <p:cNvSpPr>
            <a:spLocks noGrp="1" noRot="1" noMove="1" noResize="1" noEditPoints="1" noAdjustHandles="1" noChangeArrowheads="1" noChangeShapeType="1"/>
          </p:cNvSpPr>
          <p:nvPr/>
        </p:nvSpPr>
        <p:spPr>
          <a:xfrm>
            <a:off x="8507495" y="274594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21" name="Rectangle: Rounded Corners 20">
            <a:extLst>
              <a:ext uri="{FF2B5EF4-FFF2-40B4-BE49-F238E27FC236}">
                <a16:creationId xmlns:a16="http://schemas.microsoft.com/office/drawing/2014/main" id="{797D3610-C6DF-002C-8857-011144C72FE5}"/>
              </a:ext>
            </a:extLst>
          </p:cNvPr>
          <p:cNvSpPr>
            <a:spLocks noGrp="1" noRot="1" noMove="1" noResize="1" noEditPoints="1" noAdjustHandles="1" noChangeArrowheads="1" noChangeShapeType="1"/>
          </p:cNvSpPr>
          <p:nvPr/>
        </p:nvSpPr>
        <p:spPr>
          <a:xfrm>
            <a:off x="8507497" y="162010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23" name="TextBox 22">
            <a:extLst>
              <a:ext uri="{FF2B5EF4-FFF2-40B4-BE49-F238E27FC236}">
                <a16:creationId xmlns:a16="http://schemas.microsoft.com/office/drawing/2014/main" id="{0A5102C3-9D1A-D672-04C3-4675BCA81A6B}"/>
              </a:ext>
            </a:extLst>
          </p:cNvPr>
          <p:cNvSpPr txBox="1">
            <a:spLocks noGrp="1" noRot="1" noMove="1" noResize="1" noEditPoints="1" noAdjustHandles="1" noChangeArrowheads="1" noChangeShapeType="1"/>
          </p:cNvSpPr>
          <p:nvPr/>
        </p:nvSpPr>
        <p:spPr>
          <a:xfrm flipH="1">
            <a:off x="4625127" y="4214726"/>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Muria</a:t>
            </a:r>
            <a:endParaRPr lang="en-US" sz="2100" dirty="0">
              <a:latin typeface="Comic Sans MS" panose="030F0702030302020204" pitchFamily="66" charset="0"/>
            </a:endParaRPr>
          </a:p>
        </p:txBody>
      </p:sp>
      <p:sp>
        <p:nvSpPr>
          <p:cNvPr id="25" name="TextBox 24">
            <a:extLst>
              <a:ext uri="{FF2B5EF4-FFF2-40B4-BE49-F238E27FC236}">
                <a16:creationId xmlns:a16="http://schemas.microsoft.com/office/drawing/2014/main" id="{7AE47ADD-6C2B-0BFB-E3CE-C74F9F6BDE2D}"/>
              </a:ext>
            </a:extLst>
          </p:cNvPr>
          <p:cNvSpPr txBox="1"/>
          <p:nvPr/>
        </p:nvSpPr>
        <p:spPr>
          <a:xfrm flipH="1">
            <a:off x="891779" y="4214726"/>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Kalijaga</a:t>
            </a:r>
            <a:endParaRPr lang="en-US" sz="2100" dirty="0">
              <a:latin typeface="Comic Sans MS" panose="030F0702030302020204" pitchFamily="66" charset="0"/>
            </a:endParaRPr>
          </a:p>
        </p:txBody>
      </p:sp>
      <p:sp>
        <p:nvSpPr>
          <p:cNvPr id="26" name="TextBox 25">
            <a:extLst>
              <a:ext uri="{FF2B5EF4-FFF2-40B4-BE49-F238E27FC236}">
                <a16:creationId xmlns:a16="http://schemas.microsoft.com/office/drawing/2014/main" id="{6EA8A163-E78C-87B3-BF92-CBFCCC47DE72}"/>
              </a:ext>
            </a:extLst>
          </p:cNvPr>
          <p:cNvSpPr txBox="1">
            <a:spLocks noGrp="1" noRot="1" noMove="1" noResize="1" noEditPoints="1" noAdjustHandles="1" noChangeArrowheads="1" noChangeShapeType="1"/>
          </p:cNvSpPr>
          <p:nvPr/>
        </p:nvSpPr>
        <p:spPr>
          <a:xfrm flipH="1">
            <a:off x="8488181" y="2842225"/>
            <a:ext cx="2334413"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Giri</a:t>
            </a:r>
            <a:endParaRPr lang="en-US" sz="2100" dirty="0">
              <a:latin typeface="Comic Sans MS" panose="030F0702030302020204" pitchFamily="66" charset="0"/>
            </a:endParaRPr>
          </a:p>
        </p:txBody>
      </p:sp>
      <p:sp>
        <p:nvSpPr>
          <p:cNvPr id="27" name="TextBox 26">
            <a:extLst>
              <a:ext uri="{FF2B5EF4-FFF2-40B4-BE49-F238E27FC236}">
                <a16:creationId xmlns:a16="http://schemas.microsoft.com/office/drawing/2014/main" id="{3DA5D0E1-2CBB-0DB7-5DF5-DC349E6FC70C}"/>
              </a:ext>
            </a:extLst>
          </p:cNvPr>
          <p:cNvSpPr txBox="1">
            <a:spLocks noGrp="1" noRot="1" noMove="1" noResize="1" noEditPoints="1" noAdjustHandles="1" noChangeArrowheads="1" noChangeShapeType="1"/>
          </p:cNvSpPr>
          <p:nvPr/>
        </p:nvSpPr>
        <p:spPr>
          <a:xfrm flipH="1">
            <a:off x="4625127" y="2827446"/>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Kudus</a:t>
            </a:r>
          </a:p>
        </p:txBody>
      </p:sp>
      <p:sp>
        <p:nvSpPr>
          <p:cNvPr id="28" name="TextBox 27">
            <a:extLst>
              <a:ext uri="{FF2B5EF4-FFF2-40B4-BE49-F238E27FC236}">
                <a16:creationId xmlns:a16="http://schemas.microsoft.com/office/drawing/2014/main" id="{15AE7240-2F0E-6F17-8AAC-FD5117169188}"/>
              </a:ext>
            </a:extLst>
          </p:cNvPr>
          <p:cNvSpPr txBox="1">
            <a:spLocks noGrp="1" noRot="1" noMove="1" noResize="1" noEditPoints="1" noAdjustHandles="1" noChangeArrowheads="1" noChangeShapeType="1"/>
          </p:cNvSpPr>
          <p:nvPr/>
        </p:nvSpPr>
        <p:spPr>
          <a:xfrm flipH="1">
            <a:off x="8466112" y="1722766"/>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Bonang</a:t>
            </a:r>
          </a:p>
        </p:txBody>
      </p:sp>
      <p:sp>
        <p:nvSpPr>
          <p:cNvPr id="29" name="TextBox 28">
            <a:extLst>
              <a:ext uri="{FF2B5EF4-FFF2-40B4-BE49-F238E27FC236}">
                <a16:creationId xmlns:a16="http://schemas.microsoft.com/office/drawing/2014/main" id="{91E34471-3A86-27C3-3E9F-477ED08626D5}"/>
              </a:ext>
            </a:extLst>
          </p:cNvPr>
          <p:cNvSpPr txBox="1">
            <a:spLocks noGrp="1" noRot="1" noMove="1" noResize="1" noEditPoints="1" noAdjustHandles="1" noChangeArrowheads="1" noChangeShapeType="1"/>
          </p:cNvSpPr>
          <p:nvPr/>
        </p:nvSpPr>
        <p:spPr>
          <a:xfrm flipH="1">
            <a:off x="915103" y="2842225"/>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Drajat</a:t>
            </a:r>
            <a:endParaRPr lang="en-US" sz="2100" dirty="0">
              <a:latin typeface="Comic Sans MS" panose="030F0702030302020204" pitchFamily="66" charset="0"/>
            </a:endParaRPr>
          </a:p>
        </p:txBody>
      </p:sp>
      <p:sp>
        <p:nvSpPr>
          <p:cNvPr id="30" name="TextBox 29">
            <a:extLst>
              <a:ext uri="{FF2B5EF4-FFF2-40B4-BE49-F238E27FC236}">
                <a16:creationId xmlns:a16="http://schemas.microsoft.com/office/drawing/2014/main" id="{6E2AD5CB-81E1-FD8A-A328-2E912BA18F9E}"/>
              </a:ext>
            </a:extLst>
          </p:cNvPr>
          <p:cNvSpPr txBox="1">
            <a:spLocks noGrp="1" noRot="1" noMove="1" noResize="1" noEditPoints="1" noAdjustHandles="1" noChangeArrowheads="1" noChangeShapeType="1"/>
          </p:cNvSpPr>
          <p:nvPr/>
        </p:nvSpPr>
        <p:spPr>
          <a:xfrm flipH="1">
            <a:off x="4644439" y="1711550"/>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Ampel</a:t>
            </a:r>
            <a:endParaRPr lang="en-US" sz="2100" dirty="0">
              <a:latin typeface="Comic Sans MS" panose="030F0702030302020204" pitchFamily="66" charset="0"/>
            </a:endParaRPr>
          </a:p>
        </p:txBody>
      </p:sp>
      <p:sp>
        <p:nvSpPr>
          <p:cNvPr id="31" name="TextBox 30">
            <a:extLst>
              <a:ext uri="{FF2B5EF4-FFF2-40B4-BE49-F238E27FC236}">
                <a16:creationId xmlns:a16="http://schemas.microsoft.com/office/drawing/2014/main" id="{C1981B82-1E55-2401-BC4D-7D2C984F7EDA}"/>
              </a:ext>
            </a:extLst>
          </p:cNvPr>
          <p:cNvSpPr txBox="1">
            <a:spLocks noGrp="1" noRot="1" noMove="1" noResize="1" noEditPoints="1" noAdjustHandles="1" noChangeArrowheads="1" noChangeShapeType="1"/>
          </p:cNvSpPr>
          <p:nvPr/>
        </p:nvSpPr>
        <p:spPr>
          <a:xfrm flipH="1">
            <a:off x="8488181" y="4183499"/>
            <a:ext cx="2371245" cy="400110"/>
          </a:xfrm>
          <a:prstGeom prst="rect">
            <a:avLst/>
          </a:prstGeom>
          <a:noFill/>
        </p:spPr>
        <p:txBody>
          <a:bodyPr wrap="square" rtlCol="0">
            <a:spAutoFit/>
          </a:bodyPr>
          <a:lstStyle/>
          <a:p>
            <a:pPr algn="ctr"/>
            <a:r>
              <a:rPr lang="en-US" sz="2000" dirty="0" err="1">
                <a:latin typeface="Comic Sans MS" panose="030F0702030302020204" pitchFamily="66" charset="0"/>
              </a:rPr>
              <a:t>Sunan</a:t>
            </a:r>
            <a:r>
              <a:rPr lang="en-US" sz="2000" dirty="0">
                <a:latin typeface="Comic Sans MS" panose="030F0702030302020204" pitchFamily="66" charset="0"/>
              </a:rPr>
              <a:t> Gunung </a:t>
            </a:r>
            <a:r>
              <a:rPr lang="en-US" sz="2000" dirty="0" err="1">
                <a:latin typeface="Comic Sans MS" panose="030F0702030302020204" pitchFamily="66" charset="0"/>
              </a:rPr>
              <a:t>Jati</a:t>
            </a:r>
            <a:endParaRPr lang="en-US" sz="2000" dirty="0">
              <a:latin typeface="Comic Sans MS" panose="030F0702030302020204" pitchFamily="66" charset="0"/>
            </a:endParaRPr>
          </a:p>
        </p:txBody>
      </p:sp>
      <p:sp>
        <p:nvSpPr>
          <p:cNvPr id="9" name="Rectangle: Rounded Corners 8">
            <a:hlinkClick r:id="rId10" action="ppaction://hlinksldjump"/>
            <a:extLst>
              <a:ext uri="{FF2B5EF4-FFF2-40B4-BE49-F238E27FC236}">
                <a16:creationId xmlns:a16="http://schemas.microsoft.com/office/drawing/2014/main" id="{2D0770C3-CA62-265F-C6E0-45658250DBE1}"/>
              </a:ext>
            </a:extLst>
          </p:cNvPr>
          <p:cNvSpPr>
            <a:spLocks noGrp="1" noRot="1" noMove="1" noResize="1" noEditPoints="1" noAdjustHandles="1" noChangeArrowheads="1" noChangeShapeType="1"/>
          </p:cNvSpPr>
          <p:nvPr/>
        </p:nvSpPr>
        <p:spPr>
          <a:xfrm>
            <a:off x="-695500" y="-542500"/>
            <a:ext cx="13203123" cy="7642746"/>
          </a:xfrm>
          <a:prstGeom prst="roundRect">
            <a:avLst/>
          </a:prstGeom>
          <a:solidFill>
            <a:schemeClr val="tx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0" name="Rectangle: Rounded Corners 9">
            <a:extLst>
              <a:ext uri="{FF2B5EF4-FFF2-40B4-BE49-F238E27FC236}">
                <a16:creationId xmlns:a16="http://schemas.microsoft.com/office/drawing/2014/main" id="{C25EBA8A-8146-5D5A-0462-5296727BCEEA}"/>
              </a:ext>
            </a:extLst>
          </p:cNvPr>
          <p:cNvSpPr>
            <a:spLocks noGrp="1" noRot="1" noMove="1" noResize="1" noEditPoints="1" noAdjustHandles="1" noChangeArrowheads="1" noChangeShapeType="1"/>
          </p:cNvSpPr>
          <p:nvPr/>
        </p:nvSpPr>
        <p:spPr>
          <a:xfrm>
            <a:off x="595938" y="238644"/>
            <a:ext cx="10954626" cy="6337044"/>
          </a:xfrm>
          <a:prstGeom prst="roundRect">
            <a:avLst/>
          </a:prstGeom>
          <a:solidFill>
            <a:schemeClr val="bg2">
              <a:lumMod val="90000"/>
              <a:alpha val="9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dirty="0">
              <a:latin typeface="Comic Sans MS" panose="030F0702030302020204" pitchFamily="66" charset="0"/>
            </a:endParaRPr>
          </a:p>
        </p:txBody>
      </p:sp>
      <p:sp>
        <p:nvSpPr>
          <p:cNvPr id="20" name="TextBox 19">
            <a:extLst>
              <a:ext uri="{FF2B5EF4-FFF2-40B4-BE49-F238E27FC236}">
                <a16:creationId xmlns:a16="http://schemas.microsoft.com/office/drawing/2014/main" id="{37DEC57B-41C1-BC1C-A012-1AFCE26841FB}"/>
              </a:ext>
            </a:extLst>
          </p:cNvPr>
          <p:cNvSpPr txBox="1"/>
          <p:nvPr/>
        </p:nvSpPr>
        <p:spPr>
          <a:xfrm>
            <a:off x="3286348" y="397889"/>
            <a:ext cx="5765483" cy="738664"/>
          </a:xfrm>
          <a:prstGeom prst="rect">
            <a:avLst/>
          </a:prstGeom>
          <a:noFill/>
        </p:spPr>
        <p:txBody>
          <a:bodyPr wrap="square" rtlCol="0">
            <a:spAutoFit/>
          </a:bodyPr>
          <a:lstStyle/>
          <a:p>
            <a:r>
              <a:rPr lang="en-ID" sz="2100" dirty="0">
                <a:latin typeface="Comic Sans MS" panose="030F0702030302020204" pitchFamily="66" charset="0"/>
              </a:rPr>
              <a:t>PERJUANGAN DAKWAH SUNAN GIRI</a:t>
            </a:r>
          </a:p>
          <a:p>
            <a:endParaRPr lang="en-ID" sz="2100" dirty="0">
              <a:latin typeface="Comic Sans MS" panose="030F0702030302020204" pitchFamily="66" charset="0"/>
            </a:endParaRPr>
          </a:p>
        </p:txBody>
      </p:sp>
      <p:sp>
        <p:nvSpPr>
          <p:cNvPr id="32" name="TextBox 31">
            <a:extLst>
              <a:ext uri="{FF2B5EF4-FFF2-40B4-BE49-F238E27FC236}">
                <a16:creationId xmlns:a16="http://schemas.microsoft.com/office/drawing/2014/main" id="{F5100D74-EC4B-6DB0-DE03-BE40AFC8B569}"/>
              </a:ext>
            </a:extLst>
          </p:cNvPr>
          <p:cNvSpPr txBox="1"/>
          <p:nvPr/>
        </p:nvSpPr>
        <p:spPr>
          <a:xfrm>
            <a:off x="804315" y="978189"/>
            <a:ext cx="10703075" cy="4204356"/>
          </a:xfrm>
          <a:prstGeom prst="rect">
            <a:avLst/>
          </a:prstGeom>
          <a:noFill/>
        </p:spPr>
        <p:txBody>
          <a:bodyPr wrap="square" rtlCol="0">
            <a:spAutoFit/>
          </a:bodyPr>
          <a:lstStyle/>
          <a:p>
            <a:pPr>
              <a:lnSpc>
                <a:spcPct val="150000"/>
              </a:lnSpc>
            </a:pPr>
            <a:r>
              <a:rPr lang="en-ID" dirty="0">
                <a:latin typeface="+mj-lt"/>
              </a:rPr>
              <a:t>Ketika </a:t>
            </a:r>
            <a:r>
              <a:rPr lang="en-ID" dirty="0" err="1">
                <a:latin typeface="+mj-lt"/>
              </a:rPr>
              <a:t>kembali</a:t>
            </a:r>
            <a:r>
              <a:rPr lang="en-ID" dirty="0">
                <a:latin typeface="+mj-lt"/>
              </a:rPr>
              <a:t> </a:t>
            </a:r>
            <a:r>
              <a:rPr lang="en-ID" dirty="0" err="1">
                <a:latin typeface="+mj-lt"/>
              </a:rPr>
              <a:t>ke</a:t>
            </a:r>
            <a:r>
              <a:rPr lang="en-ID" dirty="0">
                <a:latin typeface="+mj-lt"/>
              </a:rPr>
              <a:t> </a:t>
            </a:r>
            <a:r>
              <a:rPr lang="en-ID" dirty="0" err="1">
                <a:latin typeface="+mj-lt"/>
              </a:rPr>
              <a:t>Jawa</a:t>
            </a:r>
            <a:r>
              <a:rPr lang="en-ID" dirty="0">
                <a:latin typeface="+mj-lt"/>
              </a:rPr>
              <a:t> </a:t>
            </a:r>
            <a:r>
              <a:rPr lang="en-ID" dirty="0" err="1">
                <a:latin typeface="+mj-lt"/>
              </a:rPr>
              <a:t>setelah</a:t>
            </a:r>
            <a:r>
              <a:rPr lang="en-ID" dirty="0">
                <a:latin typeface="+mj-lt"/>
              </a:rPr>
              <a:t> </a:t>
            </a:r>
            <a:r>
              <a:rPr lang="en-ID" dirty="0" err="1">
                <a:latin typeface="+mj-lt"/>
              </a:rPr>
              <a:t>melakukan</a:t>
            </a:r>
            <a:r>
              <a:rPr lang="en-ID" dirty="0">
                <a:latin typeface="+mj-lt"/>
              </a:rPr>
              <a:t> </a:t>
            </a:r>
            <a:r>
              <a:rPr lang="en-ID" dirty="0" err="1">
                <a:latin typeface="+mj-lt"/>
              </a:rPr>
              <a:t>perjalanan</a:t>
            </a:r>
            <a:r>
              <a:rPr lang="en-ID" dirty="0">
                <a:latin typeface="+mj-lt"/>
              </a:rPr>
              <a:t> </a:t>
            </a:r>
            <a:r>
              <a:rPr lang="en-ID" dirty="0" err="1">
                <a:latin typeface="+mj-lt"/>
              </a:rPr>
              <a:t>ke</a:t>
            </a:r>
            <a:r>
              <a:rPr lang="en-ID" dirty="0">
                <a:latin typeface="+mj-lt"/>
              </a:rPr>
              <a:t> </a:t>
            </a:r>
            <a:r>
              <a:rPr lang="en-ID" dirty="0" err="1">
                <a:latin typeface="+mj-lt"/>
              </a:rPr>
              <a:t>Pasai</a:t>
            </a:r>
            <a:r>
              <a:rPr lang="en-ID" dirty="0">
                <a:latin typeface="+mj-lt"/>
              </a:rPr>
              <a:t>, Raden </a:t>
            </a:r>
            <a:r>
              <a:rPr lang="en-ID" dirty="0" err="1">
                <a:latin typeface="+mj-lt"/>
              </a:rPr>
              <a:t>Paku</a:t>
            </a:r>
            <a:r>
              <a:rPr lang="en-ID" dirty="0">
                <a:latin typeface="+mj-lt"/>
              </a:rPr>
              <a:t> </a:t>
            </a:r>
            <a:r>
              <a:rPr lang="en-ID" dirty="0" err="1">
                <a:latin typeface="+mj-lt"/>
              </a:rPr>
              <a:t>pulang</a:t>
            </a:r>
            <a:r>
              <a:rPr lang="en-ID" dirty="0">
                <a:latin typeface="+mj-lt"/>
              </a:rPr>
              <a:t> </a:t>
            </a:r>
            <a:r>
              <a:rPr lang="en-ID" dirty="0" err="1">
                <a:latin typeface="+mj-lt"/>
              </a:rPr>
              <a:t>ke</a:t>
            </a:r>
            <a:r>
              <a:rPr lang="en-ID" dirty="0">
                <a:latin typeface="+mj-lt"/>
              </a:rPr>
              <a:t> </a:t>
            </a:r>
            <a:r>
              <a:rPr lang="en-ID" dirty="0" err="1">
                <a:latin typeface="+mj-lt"/>
              </a:rPr>
              <a:t>kota</a:t>
            </a:r>
            <a:r>
              <a:rPr lang="en-ID" dirty="0">
                <a:latin typeface="+mj-lt"/>
              </a:rPr>
              <a:t> Gresik. Di sana </a:t>
            </a:r>
            <a:r>
              <a:rPr lang="en-ID" dirty="0" err="1">
                <a:latin typeface="+mj-lt"/>
              </a:rPr>
              <a:t>ia</a:t>
            </a:r>
            <a:r>
              <a:rPr lang="en-ID" dirty="0">
                <a:latin typeface="+mj-lt"/>
              </a:rPr>
              <a:t> </a:t>
            </a:r>
            <a:r>
              <a:rPr lang="en-ID" dirty="0" err="1">
                <a:latin typeface="+mj-lt"/>
              </a:rPr>
              <a:t>membangun</a:t>
            </a:r>
            <a:r>
              <a:rPr lang="en-ID" dirty="0">
                <a:latin typeface="+mj-lt"/>
              </a:rPr>
              <a:t> </a:t>
            </a:r>
            <a:r>
              <a:rPr lang="en-ID" dirty="0" err="1">
                <a:latin typeface="+mj-lt"/>
              </a:rPr>
              <a:t>sebuah</a:t>
            </a:r>
            <a:r>
              <a:rPr lang="en-ID" dirty="0">
                <a:latin typeface="+mj-lt"/>
              </a:rPr>
              <a:t> </a:t>
            </a:r>
            <a:r>
              <a:rPr lang="en-ID" dirty="0" err="1">
                <a:latin typeface="+mj-lt"/>
              </a:rPr>
              <a:t>pesantren</a:t>
            </a:r>
            <a:r>
              <a:rPr lang="en-ID" dirty="0">
                <a:latin typeface="+mj-lt"/>
              </a:rPr>
              <a:t> </a:t>
            </a:r>
            <a:r>
              <a:rPr lang="en-ID" dirty="0" err="1">
                <a:latin typeface="+mj-lt"/>
              </a:rPr>
              <a:t>sesuai</a:t>
            </a:r>
            <a:r>
              <a:rPr lang="en-ID" dirty="0">
                <a:latin typeface="+mj-lt"/>
              </a:rPr>
              <a:t> </a:t>
            </a:r>
            <a:r>
              <a:rPr lang="en-ID" dirty="0" err="1">
                <a:latin typeface="+mj-lt"/>
              </a:rPr>
              <a:t>apa</a:t>
            </a:r>
            <a:r>
              <a:rPr lang="en-ID" dirty="0">
                <a:latin typeface="+mj-lt"/>
              </a:rPr>
              <a:t> yang </a:t>
            </a:r>
            <a:r>
              <a:rPr lang="en-ID" dirty="0" err="1">
                <a:latin typeface="+mj-lt"/>
              </a:rPr>
              <a:t>diamanahkan</a:t>
            </a:r>
            <a:r>
              <a:rPr lang="en-ID" dirty="0">
                <a:latin typeface="+mj-lt"/>
              </a:rPr>
              <a:t> oleh </a:t>
            </a:r>
            <a:r>
              <a:rPr lang="en-ID" dirty="0" err="1">
                <a:latin typeface="+mj-lt"/>
              </a:rPr>
              <a:t>ayahnya</a:t>
            </a:r>
            <a:r>
              <a:rPr lang="en-ID" dirty="0">
                <a:latin typeface="+mj-lt"/>
              </a:rPr>
              <a:t>. </a:t>
            </a:r>
            <a:r>
              <a:rPr lang="en-ID" dirty="0" err="1">
                <a:latin typeface="+mj-lt"/>
              </a:rPr>
              <a:t>Ia</a:t>
            </a:r>
            <a:r>
              <a:rPr lang="en-ID" dirty="0">
                <a:latin typeface="+mj-lt"/>
              </a:rPr>
              <a:t> pun </a:t>
            </a:r>
            <a:r>
              <a:rPr lang="en-ID" dirty="0" err="1">
                <a:latin typeface="+mj-lt"/>
              </a:rPr>
              <a:t>berjalan</a:t>
            </a:r>
            <a:r>
              <a:rPr lang="en-ID" dirty="0">
                <a:latin typeface="+mj-lt"/>
              </a:rPr>
              <a:t> </a:t>
            </a:r>
            <a:r>
              <a:rPr lang="en-ID" dirty="0" err="1">
                <a:latin typeface="+mj-lt"/>
              </a:rPr>
              <a:t>cukup</a:t>
            </a:r>
            <a:r>
              <a:rPr lang="en-ID" dirty="0">
                <a:latin typeface="+mj-lt"/>
              </a:rPr>
              <a:t> </a:t>
            </a:r>
            <a:r>
              <a:rPr lang="en-ID" dirty="0" err="1">
                <a:latin typeface="+mj-lt"/>
              </a:rPr>
              <a:t>jauh</a:t>
            </a:r>
            <a:r>
              <a:rPr lang="en-ID" dirty="0">
                <a:latin typeface="+mj-lt"/>
              </a:rPr>
              <a:t> </a:t>
            </a:r>
            <a:r>
              <a:rPr lang="en-ID" dirty="0" err="1">
                <a:latin typeface="+mj-lt"/>
              </a:rPr>
              <a:t>untuk</a:t>
            </a:r>
            <a:r>
              <a:rPr lang="en-ID" dirty="0">
                <a:latin typeface="+mj-lt"/>
              </a:rPr>
              <a:t> </a:t>
            </a:r>
            <a:r>
              <a:rPr lang="en-ID" dirty="0" err="1">
                <a:latin typeface="+mj-lt"/>
              </a:rPr>
              <a:t>menemukan</a:t>
            </a:r>
            <a:r>
              <a:rPr lang="en-ID" dirty="0">
                <a:latin typeface="+mj-lt"/>
              </a:rPr>
              <a:t> </a:t>
            </a:r>
            <a:r>
              <a:rPr lang="en-ID" dirty="0" err="1">
                <a:latin typeface="+mj-lt"/>
              </a:rPr>
              <a:t>tanah</a:t>
            </a:r>
            <a:r>
              <a:rPr lang="en-ID" dirty="0">
                <a:latin typeface="+mj-lt"/>
              </a:rPr>
              <a:t> yang </a:t>
            </a:r>
            <a:r>
              <a:rPr lang="en-ID" dirty="0" err="1">
                <a:latin typeface="+mj-lt"/>
              </a:rPr>
              <a:t>dimaksud</a:t>
            </a:r>
            <a:r>
              <a:rPr lang="en-ID" dirty="0">
                <a:latin typeface="+mj-lt"/>
              </a:rPr>
              <a:t> oleh </a:t>
            </a:r>
            <a:r>
              <a:rPr lang="en-ID" dirty="0" err="1">
                <a:latin typeface="+mj-lt"/>
              </a:rPr>
              <a:t>ayahnya</a:t>
            </a:r>
            <a:r>
              <a:rPr lang="en-ID" dirty="0">
                <a:latin typeface="+mj-lt"/>
              </a:rPr>
              <a:t>. </a:t>
            </a:r>
          </a:p>
          <a:p>
            <a:pPr>
              <a:lnSpc>
                <a:spcPct val="150000"/>
              </a:lnSpc>
            </a:pPr>
            <a:endParaRPr lang="en-ID" dirty="0">
              <a:latin typeface="+mj-lt"/>
            </a:endParaRPr>
          </a:p>
          <a:p>
            <a:pPr>
              <a:lnSpc>
                <a:spcPct val="150000"/>
              </a:lnSpc>
            </a:pPr>
            <a:r>
              <a:rPr lang="en-ID" dirty="0">
                <a:latin typeface="+mj-lt"/>
              </a:rPr>
              <a:t>Nama </a:t>
            </a:r>
            <a:r>
              <a:rPr lang="en-ID" dirty="0" err="1">
                <a:latin typeface="+mj-lt"/>
              </a:rPr>
              <a:t>tempat</a:t>
            </a:r>
            <a:r>
              <a:rPr lang="en-ID" dirty="0">
                <a:latin typeface="+mj-lt"/>
              </a:rPr>
              <a:t> </a:t>
            </a:r>
            <a:r>
              <a:rPr lang="en-ID" dirty="0" err="1">
                <a:latin typeface="+mj-lt"/>
              </a:rPr>
              <a:t>ia</a:t>
            </a:r>
            <a:r>
              <a:rPr lang="en-ID" dirty="0">
                <a:latin typeface="+mj-lt"/>
              </a:rPr>
              <a:t> </a:t>
            </a:r>
            <a:r>
              <a:rPr lang="en-ID" dirty="0" err="1">
                <a:latin typeface="+mj-lt"/>
              </a:rPr>
              <a:t>membangun</a:t>
            </a:r>
            <a:r>
              <a:rPr lang="en-ID" dirty="0">
                <a:latin typeface="+mj-lt"/>
              </a:rPr>
              <a:t> </a:t>
            </a:r>
            <a:r>
              <a:rPr lang="en-ID" dirty="0" err="1">
                <a:latin typeface="+mj-lt"/>
              </a:rPr>
              <a:t>pesantren</a:t>
            </a:r>
            <a:r>
              <a:rPr lang="en-ID" dirty="0">
                <a:latin typeface="+mj-lt"/>
              </a:rPr>
              <a:t> </a:t>
            </a:r>
            <a:r>
              <a:rPr lang="en-ID" dirty="0" err="1">
                <a:latin typeface="+mj-lt"/>
              </a:rPr>
              <a:t>tersebut</a:t>
            </a:r>
            <a:r>
              <a:rPr lang="en-ID" dirty="0">
                <a:latin typeface="+mj-lt"/>
              </a:rPr>
              <a:t> </a:t>
            </a:r>
            <a:r>
              <a:rPr lang="en-ID" dirty="0" err="1">
                <a:latin typeface="+mj-lt"/>
              </a:rPr>
              <a:t>adalah</a:t>
            </a:r>
            <a:r>
              <a:rPr lang="en-ID" dirty="0">
                <a:latin typeface="+mj-lt"/>
              </a:rPr>
              <a:t> </a:t>
            </a:r>
            <a:r>
              <a:rPr lang="en-ID" dirty="0" err="1">
                <a:latin typeface="+mj-lt"/>
              </a:rPr>
              <a:t>Desa</a:t>
            </a:r>
            <a:r>
              <a:rPr lang="en-ID" dirty="0">
                <a:latin typeface="+mj-lt"/>
              </a:rPr>
              <a:t> </a:t>
            </a:r>
            <a:r>
              <a:rPr lang="en-ID" dirty="0" err="1">
                <a:latin typeface="+mj-lt"/>
              </a:rPr>
              <a:t>Sidomukti</a:t>
            </a:r>
            <a:r>
              <a:rPr lang="en-ID" dirty="0">
                <a:latin typeface="+mj-lt"/>
              </a:rPr>
              <a:t>, yang </a:t>
            </a:r>
            <a:r>
              <a:rPr lang="en-ID" dirty="0" err="1">
                <a:latin typeface="+mj-lt"/>
              </a:rPr>
              <a:t>terletak</a:t>
            </a:r>
            <a:r>
              <a:rPr lang="en-ID" dirty="0">
                <a:latin typeface="+mj-lt"/>
              </a:rPr>
              <a:t> di </a:t>
            </a:r>
            <a:r>
              <a:rPr lang="en-ID" dirty="0" err="1">
                <a:latin typeface="+mj-lt"/>
              </a:rPr>
              <a:t>daerah</a:t>
            </a:r>
            <a:r>
              <a:rPr lang="en-ID" dirty="0">
                <a:latin typeface="+mj-lt"/>
              </a:rPr>
              <a:t> </a:t>
            </a:r>
            <a:r>
              <a:rPr lang="en-ID" dirty="0" err="1">
                <a:latin typeface="+mj-lt"/>
              </a:rPr>
              <a:t>daratan</a:t>
            </a:r>
            <a:r>
              <a:rPr lang="en-ID" dirty="0">
                <a:latin typeface="+mj-lt"/>
              </a:rPr>
              <a:t> </a:t>
            </a:r>
            <a:r>
              <a:rPr lang="en-ID" dirty="0" err="1">
                <a:latin typeface="+mj-lt"/>
              </a:rPr>
              <a:t>tinggi</a:t>
            </a:r>
            <a:r>
              <a:rPr lang="en-ID" dirty="0">
                <a:latin typeface="+mj-lt"/>
              </a:rPr>
              <a:t>. </a:t>
            </a:r>
            <a:r>
              <a:rPr lang="en-ID" dirty="0" err="1">
                <a:latin typeface="+mj-lt"/>
              </a:rPr>
              <a:t>Lambat</a:t>
            </a:r>
            <a:r>
              <a:rPr lang="en-ID" dirty="0">
                <a:latin typeface="+mj-lt"/>
              </a:rPr>
              <a:t> </a:t>
            </a:r>
            <a:r>
              <a:rPr lang="en-ID" dirty="0" err="1">
                <a:latin typeface="+mj-lt"/>
              </a:rPr>
              <a:t>laun</a:t>
            </a:r>
            <a:r>
              <a:rPr lang="en-ID" dirty="0">
                <a:latin typeface="+mj-lt"/>
              </a:rPr>
              <a:t>, </a:t>
            </a:r>
            <a:r>
              <a:rPr lang="en-ID" dirty="0" err="1">
                <a:latin typeface="+mj-lt"/>
              </a:rPr>
              <a:t>pesantren</a:t>
            </a:r>
            <a:r>
              <a:rPr lang="en-ID" dirty="0">
                <a:latin typeface="+mj-lt"/>
              </a:rPr>
              <a:t> </a:t>
            </a:r>
            <a:r>
              <a:rPr lang="en-ID" dirty="0" err="1">
                <a:latin typeface="+mj-lt"/>
              </a:rPr>
              <a:t>tersebut</a:t>
            </a:r>
            <a:r>
              <a:rPr lang="en-ID" dirty="0">
                <a:latin typeface="+mj-lt"/>
              </a:rPr>
              <a:t> </a:t>
            </a:r>
            <a:r>
              <a:rPr lang="en-ID" dirty="0" err="1">
                <a:latin typeface="+mj-lt"/>
              </a:rPr>
              <a:t>dikenal</a:t>
            </a:r>
            <a:r>
              <a:rPr lang="en-ID" dirty="0">
                <a:latin typeface="+mj-lt"/>
              </a:rPr>
              <a:t> oleh </a:t>
            </a:r>
            <a:r>
              <a:rPr lang="en-ID" dirty="0" err="1">
                <a:latin typeface="+mj-lt"/>
              </a:rPr>
              <a:t>seluruh</a:t>
            </a:r>
            <a:r>
              <a:rPr lang="en-ID" dirty="0">
                <a:latin typeface="+mj-lt"/>
              </a:rPr>
              <a:t> Nusantara </a:t>
            </a:r>
            <a:r>
              <a:rPr lang="en-ID" dirty="0" err="1">
                <a:latin typeface="+mj-lt"/>
              </a:rPr>
              <a:t>hanya</a:t>
            </a:r>
            <a:r>
              <a:rPr lang="en-ID" dirty="0">
                <a:latin typeface="+mj-lt"/>
              </a:rPr>
              <a:t> </a:t>
            </a:r>
            <a:r>
              <a:rPr lang="en-ID" dirty="0" err="1">
                <a:latin typeface="+mj-lt"/>
              </a:rPr>
              <a:t>dalam</a:t>
            </a:r>
            <a:r>
              <a:rPr lang="en-ID" dirty="0">
                <a:latin typeface="+mj-lt"/>
              </a:rPr>
              <a:t> </a:t>
            </a:r>
            <a:r>
              <a:rPr lang="en-ID" dirty="0" err="1">
                <a:latin typeface="+mj-lt"/>
              </a:rPr>
              <a:t>waktu</a:t>
            </a:r>
            <a:r>
              <a:rPr lang="en-ID" dirty="0">
                <a:latin typeface="+mj-lt"/>
              </a:rPr>
              <a:t> 3 </a:t>
            </a:r>
            <a:r>
              <a:rPr lang="en-ID" dirty="0" err="1">
                <a:latin typeface="+mj-lt"/>
              </a:rPr>
              <a:t>bulan</a:t>
            </a:r>
            <a:r>
              <a:rPr lang="en-ID" dirty="0">
                <a:latin typeface="+mj-lt"/>
              </a:rPr>
              <a:t> </a:t>
            </a:r>
            <a:r>
              <a:rPr lang="en-ID" dirty="0" err="1">
                <a:latin typeface="+mj-lt"/>
              </a:rPr>
              <a:t>saja</a:t>
            </a:r>
            <a:r>
              <a:rPr lang="en-ID" dirty="0">
                <a:latin typeface="+mj-lt"/>
              </a:rPr>
              <a:t>. </a:t>
            </a:r>
          </a:p>
          <a:p>
            <a:pPr>
              <a:lnSpc>
                <a:spcPct val="150000"/>
              </a:lnSpc>
            </a:pPr>
            <a:endParaRPr lang="en-ID" dirty="0">
              <a:latin typeface="+mj-lt"/>
            </a:endParaRPr>
          </a:p>
          <a:p>
            <a:pPr>
              <a:lnSpc>
                <a:spcPct val="150000"/>
              </a:lnSpc>
            </a:pPr>
            <a:r>
              <a:rPr lang="en-ID" dirty="0" err="1">
                <a:latin typeface="+mj-lt"/>
              </a:rPr>
              <a:t>Sunan</a:t>
            </a:r>
            <a:r>
              <a:rPr lang="en-ID" dirty="0">
                <a:latin typeface="+mj-lt"/>
              </a:rPr>
              <a:t> </a:t>
            </a:r>
            <a:r>
              <a:rPr lang="en-ID" dirty="0" err="1">
                <a:latin typeface="+mj-lt"/>
              </a:rPr>
              <a:t>Giri</a:t>
            </a:r>
            <a:r>
              <a:rPr lang="en-ID" dirty="0">
                <a:latin typeface="+mj-lt"/>
              </a:rPr>
              <a:t> juga </a:t>
            </a:r>
            <a:r>
              <a:rPr lang="en-ID" dirty="0" err="1">
                <a:latin typeface="+mj-lt"/>
              </a:rPr>
              <a:t>mendirikan</a:t>
            </a:r>
            <a:r>
              <a:rPr lang="en-ID" dirty="0">
                <a:latin typeface="+mj-lt"/>
              </a:rPr>
              <a:t> </a:t>
            </a:r>
            <a:r>
              <a:rPr lang="en-ID" dirty="0" err="1">
                <a:latin typeface="+mj-lt"/>
              </a:rPr>
              <a:t>sebuah</a:t>
            </a:r>
            <a:r>
              <a:rPr lang="en-ID" dirty="0">
                <a:latin typeface="+mj-lt"/>
              </a:rPr>
              <a:t> </a:t>
            </a:r>
            <a:r>
              <a:rPr lang="en-ID" dirty="0" err="1">
                <a:latin typeface="+mj-lt"/>
              </a:rPr>
              <a:t>kerajaan</a:t>
            </a:r>
            <a:r>
              <a:rPr lang="en-ID" dirty="0">
                <a:latin typeface="+mj-lt"/>
              </a:rPr>
              <a:t> yang </a:t>
            </a:r>
            <a:r>
              <a:rPr lang="en-ID" dirty="0" err="1">
                <a:latin typeface="+mj-lt"/>
              </a:rPr>
              <a:t>dinamakan</a:t>
            </a:r>
            <a:r>
              <a:rPr lang="en-ID" dirty="0">
                <a:latin typeface="+mj-lt"/>
              </a:rPr>
              <a:t> </a:t>
            </a:r>
            <a:r>
              <a:rPr lang="en-ID" dirty="0" err="1">
                <a:latin typeface="+mj-lt"/>
              </a:rPr>
              <a:t>Giri</a:t>
            </a:r>
            <a:r>
              <a:rPr lang="en-ID" dirty="0">
                <a:latin typeface="+mj-lt"/>
              </a:rPr>
              <a:t> </a:t>
            </a:r>
            <a:r>
              <a:rPr lang="en-ID" dirty="0" err="1">
                <a:latin typeface="+mj-lt"/>
              </a:rPr>
              <a:t>Kedaton</a:t>
            </a:r>
            <a:r>
              <a:rPr lang="en-ID" dirty="0">
                <a:latin typeface="+mj-lt"/>
              </a:rPr>
              <a:t>. </a:t>
            </a:r>
            <a:r>
              <a:rPr lang="en-ID" dirty="0" err="1">
                <a:latin typeface="+mj-lt"/>
              </a:rPr>
              <a:t>kerajaan</a:t>
            </a:r>
            <a:r>
              <a:rPr lang="en-ID" dirty="0">
                <a:latin typeface="+mj-lt"/>
              </a:rPr>
              <a:t> </a:t>
            </a:r>
            <a:r>
              <a:rPr lang="en-ID" dirty="0" err="1">
                <a:latin typeface="+mj-lt"/>
              </a:rPr>
              <a:t>tersebut</a:t>
            </a:r>
            <a:r>
              <a:rPr lang="en-ID" dirty="0">
                <a:latin typeface="+mj-lt"/>
              </a:rPr>
              <a:t> </a:t>
            </a:r>
            <a:r>
              <a:rPr lang="en-ID" dirty="0" err="1">
                <a:latin typeface="+mj-lt"/>
              </a:rPr>
              <a:t>hanya</a:t>
            </a:r>
            <a:r>
              <a:rPr lang="en-ID" dirty="0">
                <a:latin typeface="+mj-lt"/>
              </a:rPr>
              <a:t> </a:t>
            </a:r>
            <a:r>
              <a:rPr lang="en-ID" dirty="0" err="1">
                <a:latin typeface="+mj-lt"/>
              </a:rPr>
              <a:t>bertahan</a:t>
            </a:r>
            <a:r>
              <a:rPr lang="en-ID" dirty="0">
                <a:latin typeface="+mj-lt"/>
              </a:rPr>
              <a:t> </a:t>
            </a:r>
            <a:r>
              <a:rPr lang="en-ID" dirty="0" err="1">
                <a:latin typeface="+mj-lt"/>
              </a:rPr>
              <a:t>selama</a:t>
            </a:r>
            <a:r>
              <a:rPr lang="en-ID" dirty="0">
                <a:latin typeface="+mj-lt"/>
              </a:rPr>
              <a:t> 200 </a:t>
            </a:r>
            <a:r>
              <a:rPr lang="en-ID" dirty="0" err="1">
                <a:latin typeface="+mj-lt"/>
              </a:rPr>
              <a:t>tahun</a:t>
            </a:r>
            <a:r>
              <a:rPr lang="en-ID" dirty="0">
                <a:latin typeface="+mj-lt"/>
              </a:rPr>
              <a:t> </a:t>
            </a:r>
            <a:r>
              <a:rPr lang="en-ID" dirty="0" err="1">
                <a:latin typeface="+mj-lt"/>
              </a:rPr>
              <a:t>saja</a:t>
            </a:r>
            <a:r>
              <a:rPr lang="en-ID" dirty="0">
                <a:latin typeface="+mj-lt"/>
              </a:rPr>
              <a:t>. </a:t>
            </a:r>
          </a:p>
          <a:p>
            <a:pPr>
              <a:lnSpc>
                <a:spcPct val="150000"/>
              </a:lnSpc>
            </a:pPr>
            <a:endParaRPr lang="en-ID" dirty="0">
              <a:latin typeface="+mj-lt"/>
            </a:endParaRPr>
          </a:p>
        </p:txBody>
      </p:sp>
      <p:pic>
        <p:nvPicPr>
          <p:cNvPr id="37" name="Graphic 36" descr="Back outline">
            <a:hlinkClick r:id="rId11" action="ppaction://hlinksldjump"/>
            <a:extLst>
              <a:ext uri="{FF2B5EF4-FFF2-40B4-BE49-F238E27FC236}">
                <a16:creationId xmlns:a16="http://schemas.microsoft.com/office/drawing/2014/main" id="{463BF5E4-5DFC-3DA9-EBD0-5C5E2BE096F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304343" y="5518443"/>
            <a:ext cx="925782" cy="925782"/>
          </a:xfrm>
          <a:prstGeom prst="rect">
            <a:avLst/>
          </a:prstGeom>
        </p:spPr>
      </p:pic>
    </p:spTree>
    <p:custDataLst>
      <p:tags r:id="rId1"/>
    </p:custDataLst>
    <p:extLst>
      <p:ext uri="{BB962C8B-B14F-4D97-AF65-F5344CB8AC3E}">
        <p14:creationId xmlns:p14="http://schemas.microsoft.com/office/powerpoint/2010/main" val="303755116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F9C6D75-4D47-21EE-74DC-7788FBEEEA28}"/>
              </a:ext>
            </a:extLst>
          </p:cNvPr>
          <p:cNvSpPr/>
          <p:nvPr/>
        </p:nvSpPr>
        <p:spPr>
          <a:xfrm>
            <a:off x="-22747" y="-265021"/>
            <a:ext cx="12237493" cy="1132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5" name="Rectangle 4">
            <a:extLst>
              <a:ext uri="{FF2B5EF4-FFF2-40B4-BE49-F238E27FC236}">
                <a16:creationId xmlns:a16="http://schemas.microsoft.com/office/drawing/2014/main" id="{744BC42B-6790-E943-5269-CB1AC554A73F}"/>
              </a:ext>
            </a:extLst>
          </p:cNvPr>
          <p:cNvSpPr/>
          <p:nvPr/>
        </p:nvSpPr>
        <p:spPr>
          <a:xfrm>
            <a:off x="-45495" y="6005014"/>
            <a:ext cx="12237493" cy="8529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TextBox 6">
            <a:extLst>
              <a:ext uri="{FF2B5EF4-FFF2-40B4-BE49-F238E27FC236}">
                <a16:creationId xmlns:a16="http://schemas.microsoft.com/office/drawing/2014/main" id="{A827D6B6-0A51-47C6-422E-27EDC1A479D9}"/>
              </a:ext>
            </a:extLst>
          </p:cNvPr>
          <p:cNvSpPr txBox="1"/>
          <p:nvPr/>
        </p:nvSpPr>
        <p:spPr>
          <a:xfrm flipH="1">
            <a:off x="8360331" y="6169896"/>
            <a:ext cx="3234523" cy="523220"/>
          </a:xfrm>
          <a:prstGeom prst="rect">
            <a:avLst/>
          </a:prstGeom>
          <a:noFill/>
        </p:spPr>
        <p:txBody>
          <a:bodyPr wrap="square" rtlCol="0">
            <a:spAutoFit/>
          </a:bodyPr>
          <a:lstStyle/>
          <a:p>
            <a:r>
              <a:rPr lang="en-US" sz="2800" dirty="0">
                <a:solidFill>
                  <a:schemeClr val="bg2"/>
                </a:solidFill>
              </a:rPr>
              <a:t> KELAS VIII SMP/MTs</a:t>
            </a:r>
            <a:endParaRPr lang="en-ID" sz="2800" dirty="0">
              <a:solidFill>
                <a:schemeClr val="bg2"/>
              </a:solidFill>
            </a:endParaRPr>
          </a:p>
        </p:txBody>
      </p:sp>
      <p:pic>
        <p:nvPicPr>
          <p:cNvPr id="22" name="Graphic 21" descr="Hamburger Menu Icon with solid fill">
            <a:hlinkClick r:id="rId4" action="ppaction://hlinksldjump"/>
            <a:extLst>
              <a:ext uri="{FF2B5EF4-FFF2-40B4-BE49-F238E27FC236}">
                <a16:creationId xmlns:a16="http://schemas.microsoft.com/office/drawing/2014/main" id="{25DD70C1-4E4E-A0DC-3F71-AD434965EE7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15172" y="73183"/>
            <a:ext cx="1663345" cy="852985"/>
          </a:xfrm>
          <a:prstGeom prst="rect">
            <a:avLst/>
          </a:prstGeom>
        </p:spPr>
      </p:pic>
      <p:pic>
        <p:nvPicPr>
          <p:cNvPr id="24" name="Graphic 23" descr="Information with solid fill">
            <a:hlinkClick r:id="rId7" action="ppaction://hlinksldjump"/>
            <a:extLst>
              <a:ext uri="{FF2B5EF4-FFF2-40B4-BE49-F238E27FC236}">
                <a16:creationId xmlns:a16="http://schemas.microsoft.com/office/drawing/2014/main" id="{3C2D195B-CBFA-CBC3-1086-7A5E1603688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314774" y="219595"/>
            <a:ext cx="560159" cy="560159"/>
          </a:xfrm>
          <a:prstGeom prst="rect">
            <a:avLst/>
          </a:prstGeom>
        </p:spPr>
      </p:pic>
      <p:sp>
        <p:nvSpPr>
          <p:cNvPr id="3" name="Rectangle: Rounded Corners 2">
            <a:extLst>
              <a:ext uri="{FF2B5EF4-FFF2-40B4-BE49-F238E27FC236}">
                <a16:creationId xmlns:a16="http://schemas.microsoft.com/office/drawing/2014/main" id="{D084E188-7A68-330F-09AD-774ED8E06D75}"/>
              </a:ext>
            </a:extLst>
          </p:cNvPr>
          <p:cNvSpPr>
            <a:spLocks noGrp="1" noRot="1" noMove="1" noResize="1" noEditPoints="1" noAdjustHandles="1" noChangeArrowheads="1" noChangeShapeType="1"/>
          </p:cNvSpPr>
          <p:nvPr/>
        </p:nvSpPr>
        <p:spPr>
          <a:xfrm>
            <a:off x="948645" y="162010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dirty="0">
              <a:latin typeface="Comic Sans MS" panose="030F0702030302020204" pitchFamily="66" charset="0"/>
            </a:endParaRPr>
          </a:p>
        </p:txBody>
      </p:sp>
      <p:sp>
        <p:nvSpPr>
          <p:cNvPr id="6" name="TextBox 5">
            <a:extLst>
              <a:ext uri="{FF2B5EF4-FFF2-40B4-BE49-F238E27FC236}">
                <a16:creationId xmlns:a16="http://schemas.microsoft.com/office/drawing/2014/main" id="{08F48FD7-ADE5-F2C4-E773-2D84E2DC823C}"/>
              </a:ext>
            </a:extLst>
          </p:cNvPr>
          <p:cNvSpPr txBox="1"/>
          <p:nvPr/>
        </p:nvSpPr>
        <p:spPr>
          <a:xfrm flipH="1">
            <a:off x="892891" y="1739762"/>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Gresik</a:t>
            </a:r>
          </a:p>
        </p:txBody>
      </p:sp>
      <p:sp>
        <p:nvSpPr>
          <p:cNvPr id="12" name="Rectangle: Rounded Corners 11">
            <a:extLst>
              <a:ext uri="{FF2B5EF4-FFF2-40B4-BE49-F238E27FC236}">
                <a16:creationId xmlns:a16="http://schemas.microsoft.com/office/drawing/2014/main" id="{ADF60AA2-B683-D1EF-E373-04CCEC379C98}"/>
              </a:ext>
            </a:extLst>
          </p:cNvPr>
          <p:cNvSpPr>
            <a:spLocks noGrp="1" noRot="1" noMove="1" noResize="1" noEditPoints="1" noAdjustHandles="1" noChangeArrowheads="1" noChangeShapeType="1"/>
          </p:cNvSpPr>
          <p:nvPr/>
        </p:nvSpPr>
        <p:spPr>
          <a:xfrm>
            <a:off x="948645" y="2774887"/>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3" name="Rectangle: Rounded Corners 12">
            <a:extLst>
              <a:ext uri="{FF2B5EF4-FFF2-40B4-BE49-F238E27FC236}">
                <a16:creationId xmlns:a16="http://schemas.microsoft.com/office/drawing/2014/main" id="{E1D8E5E0-22F2-3EF0-7D37-3D178D4CFD47}"/>
              </a:ext>
            </a:extLst>
          </p:cNvPr>
          <p:cNvSpPr>
            <a:spLocks noGrp="1" noRot="1" noMove="1" noResize="1" noEditPoints="1" noAdjustHandles="1" noChangeArrowheads="1" noChangeShapeType="1"/>
          </p:cNvSpPr>
          <p:nvPr/>
        </p:nvSpPr>
        <p:spPr>
          <a:xfrm>
            <a:off x="948645" y="411206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4" name="Rectangle: Rounded Corners 13">
            <a:extLst>
              <a:ext uri="{FF2B5EF4-FFF2-40B4-BE49-F238E27FC236}">
                <a16:creationId xmlns:a16="http://schemas.microsoft.com/office/drawing/2014/main" id="{E52E7348-FF1B-ECD5-0E92-C63E1FE2E77F}"/>
              </a:ext>
            </a:extLst>
          </p:cNvPr>
          <p:cNvSpPr>
            <a:spLocks noGrp="1" noRot="1" noMove="1" noResize="1" noEditPoints="1" noAdjustHandles="1" noChangeArrowheads="1" noChangeShapeType="1"/>
          </p:cNvSpPr>
          <p:nvPr/>
        </p:nvSpPr>
        <p:spPr>
          <a:xfrm>
            <a:off x="4700194" y="4116851"/>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5" name="Rectangle: Rounded Corners 14">
            <a:extLst>
              <a:ext uri="{FF2B5EF4-FFF2-40B4-BE49-F238E27FC236}">
                <a16:creationId xmlns:a16="http://schemas.microsoft.com/office/drawing/2014/main" id="{107F867D-4754-0808-2DC7-ED41D00AD23D}"/>
              </a:ext>
            </a:extLst>
          </p:cNvPr>
          <p:cNvSpPr>
            <a:spLocks noGrp="1" noRot="1" noMove="1" noResize="1" noEditPoints="1" noAdjustHandles="1" noChangeArrowheads="1" noChangeShapeType="1"/>
          </p:cNvSpPr>
          <p:nvPr/>
        </p:nvSpPr>
        <p:spPr>
          <a:xfrm>
            <a:off x="4700193" y="272478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6" name="Rectangle: Rounded Corners 15">
            <a:extLst>
              <a:ext uri="{FF2B5EF4-FFF2-40B4-BE49-F238E27FC236}">
                <a16:creationId xmlns:a16="http://schemas.microsoft.com/office/drawing/2014/main" id="{619EE102-13FB-2EBC-48CE-6280DDC26D07}"/>
              </a:ext>
            </a:extLst>
          </p:cNvPr>
          <p:cNvSpPr>
            <a:spLocks noGrp="1" noRot="1" noMove="1" noResize="1" noEditPoints="1" noAdjustHandles="1" noChangeArrowheads="1" noChangeShapeType="1"/>
          </p:cNvSpPr>
          <p:nvPr/>
        </p:nvSpPr>
        <p:spPr>
          <a:xfrm>
            <a:off x="4723522" y="1577428"/>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7" name="Rectangle: Rounded Corners 16">
            <a:extLst>
              <a:ext uri="{FF2B5EF4-FFF2-40B4-BE49-F238E27FC236}">
                <a16:creationId xmlns:a16="http://schemas.microsoft.com/office/drawing/2014/main" id="{59D17ACC-266F-9DDB-EC45-5247415A04FD}"/>
              </a:ext>
            </a:extLst>
          </p:cNvPr>
          <p:cNvSpPr>
            <a:spLocks noGrp="1" noRot="1" noMove="1" noResize="1" noEditPoints="1" noAdjustHandles="1" noChangeArrowheads="1" noChangeShapeType="1"/>
          </p:cNvSpPr>
          <p:nvPr/>
        </p:nvSpPr>
        <p:spPr>
          <a:xfrm>
            <a:off x="8507495" y="4112060"/>
            <a:ext cx="2371245"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dirty="0">
              <a:latin typeface="Comic Sans MS" panose="030F0702030302020204" pitchFamily="66" charset="0"/>
            </a:endParaRPr>
          </a:p>
        </p:txBody>
      </p:sp>
      <p:sp>
        <p:nvSpPr>
          <p:cNvPr id="18" name="Rectangle: Rounded Corners 17">
            <a:extLst>
              <a:ext uri="{FF2B5EF4-FFF2-40B4-BE49-F238E27FC236}">
                <a16:creationId xmlns:a16="http://schemas.microsoft.com/office/drawing/2014/main" id="{52B3A319-87F0-2FB5-733D-2CCF5C570297}"/>
              </a:ext>
            </a:extLst>
          </p:cNvPr>
          <p:cNvSpPr>
            <a:spLocks noGrp="1" noRot="1" noMove="1" noResize="1" noEditPoints="1" noAdjustHandles="1" noChangeArrowheads="1" noChangeShapeType="1"/>
          </p:cNvSpPr>
          <p:nvPr/>
        </p:nvSpPr>
        <p:spPr>
          <a:xfrm>
            <a:off x="8507495" y="274594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21" name="Rectangle: Rounded Corners 20">
            <a:extLst>
              <a:ext uri="{FF2B5EF4-FFF2-40B4-BE49-F238E27FC236}">
                <a16:creationId xmlns:a16="http://schemas.microsoft.com/office/drawing/2014/main" id="{797D3610-C6DF-002C-8857-011144C72FE5}"/>
              </a:ext>
            </a:extLst>
          </p:cNvPr>
          <p:cNvSpPr>
            <a:spLocks noGrp="1" noRot="1" noMove="1" noResize="1" noEditPoints="1" noAdjustHandles="1" noChangeArrowheads="1" noChangeShapeType="1"/>
          </p:cNvSpPr>
          <p:nvPr/>
        </p:nvSpPr>
        <p:spPr>
          <a:xfrm>
            <a:off x="8507497" y="162010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23" name="TextBox 22">
            <a:extLst>
              <a:ext uri="{FF2B5EF4-FFF2-40B4-BE49-F238E27FC236}">
                <a16:creationId xmlns:a16="http://schemas.microsoft.com/office/drawing/2014/main" id="{0A5102C3-9D1A-D672-04C3-4675BCA81A6B}"/>
              </a:ext>
            </a:extLst>
          </p:cNvPr>
          <p:cNvSpPr txBox="1">
            <a:spLocks noGrp="1" noRot="1" noMove="1" noResize="1" noEditPoints="1" noAdjustHandles="1" noChangeArrowheads="1" noChangeShapeType="1"/>
          </p:cNvSpPr>
          <p:nvPr/>
        </p:nvSpPr>
        <p:spPr>
          <a:xfrm flipH="1">
            <a:off x="4625127" y="4214726"/>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Muria</a:t>
            </a:r>
            <a:endParaRPr lang="en-US" sz="2100" dirty="0">
              <a:latin typeface="Comic Sans MS" panose="030F0702030302020204" pitchFamily="66" charset="0"/>
            </a:endParaRPr>
          </a:p>
        </p:txBody>
      </p:sp>
      <p:sp>
        <p:nvSpPr>
          <p:cNvPr id="25" name="TextBox 24">
            <a:extLst>
              <a:ext uri="{FF2B5EF4-FFF2-40B4-BE49-F238E27FC236}">
                <a16:creationId xmlns:a16="http://schemas.microsoft.com/office/drawing/2014/main" id="{7AE47ADD-6C2B-0BFB-E3CE-C74F9F6BDE2D}"/>
              </a:ext>
            </a:extLst>
          </p:cNvPr>
          <p:cNvSpPr txBox="1"/>
          <p:nvPr/>
        </p:nvSpPr>
        <p:spPr>
          <a:xfrm flipH="1">
            <a:off x="891779" y="4214726"/>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Kalijaga</a:t>
            </a:r>
            <a:endParaRPr lang="en-US" sz="2100" dirty="0">
              <a:latin typeface="Comic Sans MS" panose="030F0702030302020204" pitchFamily="66" charset="0"/>
            </a:endParaRPr>
          </a:p>
        </p:txBody>
      </p:sp>
      <p:sp>
        <p:nvSpPr>
          <p:cNvPr id="26" name="TextBox 25">
            <a:extLst>
              <a:ext uri="{FF2B5EF4-FFF2-40B4-BE49-F238E27FC236}">
                <a16:creationId xmlns:a16="http://schemas.microsoft.com/office/drawing/2014/main" id="{6EA8A163-E78C-87B3-BF92-CBFCCC47DE72}"/>
              </a:ext>
            </a:extLst>
          </p:cNvPr>
          <p:cNvSpPr txBox="1">
            <a:spLocks noGrp="1" noRot="1" noMove="1" noResize="1" noEditPoints="1" noAdjustHandles="1" noChangeArrowheads="1" noChangeShapeType="1"/>
          </p:cNvSpPr>
          <p:nvPr/>
        </p:nvSpPr>
        <p:spPr>
          <a:xfrm flipH="1">
            <a:off x="8488181" y="2842225"/>
            <a:ext cx="2334413"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Giri</a:t>
            </a:r>
            <a:endParaRPr lang="en-US" sz="2100" dirty="0">
              <a:latin typeface="Comic Sans MS" panose="030F0702030302020204" pitchFamily="66" charset="0"/>
            </a:endParaRPr>
          </a:p>
        </p:txBody>
      </p:sp>
      <p:sp>
        <p:nvSpPr>
          <p:cNvPr id="27" name="TextBox 26">
            <a:extLst>
              <a:ext uri="{FF2B5EF4-FFF2-40B4-BE49-F238E27FC236}">
                <a16:creationId xmlns:a16="http://schemas.microsoft.com/office/drawing/2014/main" id="{3DA5D0E1-2CBB-0DB7-5DF5-DC349E6FC70C}"/>
              </a:ext>
            </a:extLst>
          </p:cNvPr>
          <p:cNvSpPr txBox="1">
            <a:spLocks noGrp="1" noRot="1" noMove="1" noResize="1" noEditPoints="1" noAdjustHandles="1" noChangeArrowheads="1" noChangeShapeType="1"/>
          </p:cNvSpPr>
          <p:nvPr/>
        </p:nvSpPr>
        <p:spPr>
          <a:xfrm flipH="1">
            <a:off x="4625127" y="2827446"/>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Kudus</a:t>
            </a:r>
          </a:p>
        </p:txBody>
      </p:sp>
      <p:sp>
        <p:nvSpPr>
          <p:cNvPr id="28" name="TextBox 27">
            <a:extLst>
              <a:ext uri="{FF2B5EF4-FFF2-40B4-BE49-F238E27FC236}">
                <a16:creationId xmlns:a16="http://schemas.microsoft.com/office/drawing/2014/main" id="{15AE7240-2F0E-6F17-8AAC-FD5117169188}"/>
              </a:ext>
            </a:extLst>
          </p:cNvPr>
          <p:cNvSpPr txBox="1">
            <a:spLocks noGrp="1" noRot="1" noMove="1" noResize="1" noEditPoints="1" noAdjustHandles="1" noChangeArrowheads="1" noChangeShapeType="1"/>
          </p:cNvSpPr>
          <p:nvPr/>
        </p:nvSpPr>
        <p:spPr>
          <a:xfrm flipH="1">
            <a:off x="8466112" y="1722766"/>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Bonang</a:t>
            </a:r>
          </a:p>
        </p:txBody>
      </p:sp>
      <p:sp>
        <p:nvSpPr>
          <p:cNvPr id="29" name="TextBox 28">
            <a:extLst>
              <a:ext uri="{FF2B5EF4-FFF2-40B4-BE49-F238E27FC236}">
                <a16:creationId xmlns:a16="http://schemas.microsoft.com/office/drawing/2014/main" id="{91E34471-3A86-27C3-3E9F-477ED08626D5}"/>
              </a:ext>
            </a:extLst>
          </p:cNvPr>
          <p:cNvSpPr txBox="1">
            <a:spLocks noGrp="1" noRot="1" noMove="1" noResize="1" noEditPoints="1" noAdjustHandles="1" noChangeArrowheads="1" noChangeShapeType="1"/>
          </p:cNvSpPr>
          <p:nvPr/>
        </p:nvSpPr>
        <p:spPr>
          <a:xfrm flipH="1">
            <a:off x="915103" y="2842225"/>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Drajat</a:t>
            </a:r>
            <a:endParaRPr lang="en-US" sz="2100" dirty="0">
              <a:latin typeface="Comic Sans MS" panose="030F0702030302020204" pitchFamily="66" charset="0"/>
            </a:endParaRPr>
          </a:p>
        </p:txBody>
      </p:sp>
      <p:sp>
        <p:nvSpPr>
          <p:cNvPr id="30" name="TextBox 29">
            <a:extLst>
              <a:ext uri="{FF2B5EF4-FFF2-40B4-BE49-F238E27FC236}">
                <a16:creationId xmlns:a16="http://schemas.microsoft.com/office/drawing/2014/main" id="{6E2AD5CB-81E1-FD8A-A328-2E912BA18F9E}"/>
              </a:ext>
            </a:extLst>
          </p:cNvPr>
          <p:cNvSpPr txBox="1">
            <a:spLocks noGrp="1" noRot="1" noMove="1" noResize="1" noEditPoints="1" noAdjustHandles="1" noChangeArrowheads="1" noChangeShapeType="1"/>
          </p:cNvSpPr>
          <p:nvPr/>
        </p:nvSpPr>
        <p:spPr>
          <a:xfrm flipH="1">
            <a:off x="4644439" y="1711550"/>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Ampel</a:t>
            </a:r>
            <a:endParaRPr lang="en-US" sz="2100" dirty="0">
              <a:latin typeface="Comic Sans MS" panose="030F0702030302020204" pitchFamily="66" charset="0"/>
            </a:endParaRPr>
          </a:p>
        </p:txBody>
      </p:sp>
      <p:sp>
        <p:nvSpPr>
          <p:cNvPr id="31" name="TextBox 30">
            <a:extLst>
              <a:ext uri="{FF2B5EF4-FFF2-40B4-BE49-F238E27FC236}">
                <a16:creationId xmlns:a16="http://schemas.microsoft.com/office/drawing/2014/main" id="{C1981B82-1E55-2401-BC4D-7D2C984F7EDA}"/>
              </a:ext>
            </a:extLst>
          </p:cNvPr>
          <p:cNvSpPr txBox="1">
            <a:spLocks noGrp="1" noRot="1" noMove="1" noResize="1" noEditPoints="1" noAdjustHandles="1" noChangeArrowheads="1" noChangeShapeType="1"/>
          </p:cNvSpPr>
          <p:nvPr/>
        </p:nvSpPr>
        <p:spPr>
          <a:xfrm flipH="1">
            <a:off x="8488181" y="4183499"/>
            <a:ext cx="2371245" cy="400110"/>
          </a:xfrm>
          <a:prstGeom prst="rect">
            <a:avLst/>
          </a:prstGeom>
          <a:noFill/>
        </p:spPr>
        <p:txBody>
          <a:bodyPr wrap="square" rtlCol="0">
            <a:spAutoFit/>
          </a:bodyPr>
          <a:lstStyle/>
          <a:p>
            <a:pPr algn="ctr"/>
            <a:r>
              <a:rPr lang="en-US" sz="2000" dirty="0" err="1">
                <a:latin typeface="Comic Sans MS" panose="030F0702030302020204" pitchFamily="66" charset="0"/>
              </a:rPr>
              <a:t>Sunan</a:t>
            </a:r>
            <a:r>
              <a:rPr lang="en-US" sz="2000" dirty="0">
                <a:latin typeface="Comic Sans MS" panose="030F0702030302020204" pitchFamily="66" charset="0"/>
              </a:rPr>
              <a:t> Gunung </a:t>
            </a:r>
            <a:r>
              <a:rPr lang="en-US" sz="2000" dirty="0" err="1">
                <a:latin typeface="Comic Sans MS" panose="030F0702030302020204" pitchFamily="66" charset="0"/>
              </a:rPr>
              <a:t>Jati</a:t>
            </a:r>
            <a:endParaRPr lang="en-US" sz="2000" dirty="0">
              <a:latin typeface="Comic Sans MS" panose="030F0702030302020204" pitchFamily="66" charset="0"/>
            </a:endParaRPr>
          </a:p>
        </p:txBody>
      </p:sp>
      <p:sp>
        <p:nvSpPr>
          <p:cNvPr id="9" name="Rectangle: Rounded Corners 8">
            <a:hlinkClick r:id="rId10" action="ppaction://hlinksldjump"/>
            <a:extLst>
              <a:ext uri="{FF2B5EF4-FFF2-40B4-BE49-F238E27FC236}">
                <a16:creationId xmlns:a16="http://schemas.microsoft.com/office/drawing/2014/main" id="{2D0770C3-CA62-265F-C6E0-45658250DBE1}"/>
              </a:ext>
            </a:extLst>
          </p:cNvPr>
          <p:cNvSpPr>
            <a:spLocks noGrp="1" noRot="1" noMove="1" noResize="1" noEditPoints="1" noAdjustHandles="1" noChangeArrowheads="1" noChangeShapeType="1"/>
          </p:cNvSpPr>
          <p:nvPr/>
        </p:nvSpPr>
        <p:spPr>
          <a:xfrm>
            <a:off x="-695500" y="-542500"/>
            <a:ext cx="13203123" cy="7642746"/>
          </a:xfrm>
          <a:prstGeom prst="roundRect">
            <a:avLst/>
          </a:prstGeom>
          <a:solidFill>
            <a:schemeClr val="tx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0" name="Rectangle: Rounded Corners 9">
            <a:extLst>
              <a:ext uri="{FF2B5EF4-FFF2-40B4-BE49-F238E27FC236}">
                <a16:creationId xmlns:a16="http://schemas.microsoft.com/office/drawing/2014/main" id="{C25EBA8A-8146-5D5A-0462-5296727BCEEA}"/>
              </a:ext>
            </a:extLst>
          </p:cNvPr>
          <p:cNvSpPr>
            <a:spLocks noGrp="1" noRot="1" noMove="1" noResize="1" noEditPoints="1" noAdjustHandles="1" noChangeArrowheads="1" noChangeShapeType="1"/>
          </p:cNvSpPr>
          <p:nvPr/>
        </p:nvSpPr>
        <p:spPr>
          <a:xfrm>
            <a:off x="595938" y="238644"/>
            <a:ext cx="10954626" cy="6337044"/>
          </a:xfrm>
          <a:prstGeom prst="roundRect">
            <a:avLst/>
          </a:prstGeom>
          <a:solidFill>
            <a:schemeClr val="bg2">
              <a:lumMod val="90000"/>
              <a:alpha val="9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dirty="0">
              <a:latin typeface="Comic Sans MS" panose="030F0702030302020204" pitchFamily="66" charset="0"/>
            </a:endParaRPr>
          </a:p>
        </p:txBody>
      </p:sp>
      <p:sp>
        <p:nvSpPr>
          <p:cNvPr id="20" name="TextBox 19">
            <a:extLst>
              <a:ext uri="{FF2B5EF4-FFF2-40B4-BE49-F238E27FC236}">
                <a16:creationId xmlns:a16="http://schemas.microsoft.com/office/drawing/2014/main" id="{37DEC57B-41C1-BC1C-A012-1AFCE26841FB}"/>
              </a:ext>
            </a:extLst>
          </p:cNvPr>
          <p:cNvSpPr txBox="1"/>
          <p:nvPr/>
        </p:nvSpPr>
        <p:spPr>
          <a:xfrm>
            <a:off x="3705238" y="452245"/>
            <a:ext cx="5765483" cy="415498"/>
          </a:xfrm>
          <a:prstGeom prst="rect">
            <a:avLst/>
          </a:prstGeom>
          <a:noFill/>
        </p:spPr>
        <p:txBody>
          <a:bodyPr wrap="square" rtlCol="0">
            <a:spAutoFit/>
          </a:bodyPr>
          <a:lstStyle/>
          <a:p>
            <a:r>
              <a:rPr lang="en-ID" sz="2100" dirty="0">
                <a:latin typeface="Comic Sans MS" panose="030F0702030302020204" pitchFamily="66" charset="0"/>
              </a:rPr>
              <a:t>CARA DAKWAH SUNAN GIRI</a:t>
            </a:r>
          </a:p>
        </p:txBody>
      </p:sp>
      <p:sp>
        <p:nvSpPr>
          <p:cNvPr id="32" name="TextBox 31">
            <a:extLst>
              <a:ext uri="{FF2B5EF4-FFF2-40B4-BE49-F238E27FC236}">
                <a16:creationId xmlns:a16="http://schemas.microsoft.com/office/drawing/2014/main" id="{F5100D74-EC4B-6DB0-DE03-BE40AFC8B569}"/>
              </a:ext>
            </a:extLst>
          </p:cNvPr>
          <p:cNvSpPr txBox="1"/>
          <p:nvPr/>
        </p:nvSpPr>
        <p:spPr>
          <a:xfrm>
            <a:off x="948645" y="821052"/>
            <a:ext cx="10399671" cy="5866350"/>
          </a:xfrm>
          <a:prstGeom prst="rect">
            <a:avLst/>
          </a:prstGeom>
          <a:noFill/>
        </p:spPr>
        <p:txBody>
          <a:bodyPr wrap="square" rtlCol="0">
            <a:spAutoFit/>
          </a:bodyPr>
          <a:lstStyle/>
          <a:p>
            <a:pPr>
              <a:lnSpc>
                <a:spcPct val="150000"/>
              </a:lnSpc>
            </a:pPr>
            <a:r>
              <a:rPr lang="en-ID" dirty="0">
                <a:latin typeface="+mj-lt"/>
              </a:rPr>
              <a:t>Sama </a:t>
            </a:r>
            <a:r>
              <a:rPr lang="en-ID" dirty="0" err="1">
                <a:latin typeface="+mj-lt"/>
              </a:rPr>
              <a:t>halnya</a:t>
            </a:r>
            <a:r>
              <a:rPr lang="en-ID" dirty="0">
                <a:latin typeface="+mj-lt"/>
              </a:rPr>
              <a:t> </a:t>
            </a:r>
            <a:r>
              <a:rPr lang="en-ID" dirty="0" err="1">
                <a:latin typeface="+mj-lt"/>
              </a:rPr>
              <a:t>dengan</a:t>
            </a:r>
            <a:r>
              <a:rPr lang="en-ID" dirty="0">
                <a:latin typeface="+mj-lt"/>
              </a:rPr>
              <a:t> </a:t>
            </a:r>
            <a:r>
              <a:rPr lang="en-ID" dirty="0" err="1">
                <a:latin typeface="+mj-lt"/>
              </a:rPr>
              <a:t>metode</a:t>
            </a:r>
            <a:r>
              <a:rPr lang="en-ID" dirty="0">
                <a:latin typeface="+mj-lt"/>
              </a:rPr>
              <a:t> </a:t>
            </a:r>
            <a:r>
              <a:rPr lang="en-ID" dirty="0" err="1">
                <a:latin typeface="+mj-lt"/>
              </a:rPr>
              <a:t>dakwah</a:t>
            </a:r>
            <a:r>
              <a:rPr lang="en-ID" dirty="0">
                <a:latin typeface="+mj-lt"/>
              </a:rPr>
              <a:t> yang </a:t>
            </a:r>
            <a:r>
              <a:rPr lang="en-ID" dirty="0" err="1">
                <a:latin typeface="+mj-lt"/>
              </a:rPr>
              <a:t>dilakukan</a:t>
            </a:r>
            <a:r>
              <a:rPr lang="en-ID" dirty="0">
                <a:latin typeface="+mj-lt"/>
              </a:rPr>
              <a:t> oleh para </a:t>
            </a:r>
            <a:r>
              <a:rPr lang="en-ID" dirty="0" err="1">
                <a:latin typeface="+mj-lt"/>
              </a:rPr>
              <a:t>penyebar</a:t>
            </a:r>
            <a:r>
              <a:rPr lang="en-ID" dirty="0">
                <a:latin typeface="+mj-lt"/>
              </a:rPr>
              <a:t> </a:t>
            </a:r>
            <a:r>
              <a:rPr lang="en-ID" dirty="0" err="1">
                <a:latin typeface="+mj-lt"/>
              </a:rPr>
              <a:t>islam</a:t>
            </a:r>
            <a:r>
              <a:rPr lang="en-ID" dirty="0">
                <a:latin typeface="+mj-lt"/>
              </a:rPr>
              <a:t> </a:t>
            </a:r>
            <a:r>
              <a:rPr lang="en-ID" dirty="0" err="1">
                <a:latin typeface="+mj-lt"/>
              </a:rPr>
              <a:t>lainnya</a:t>
            </a:r>
            <a:r>
              <a:rPr lang="en-ID" dirty="0">
                <a:latin typeface="+mj-lt"/>
              </a:rPr>
              <a:t>, </a:t>
            </a:r>
            <a:r>
              <a:rPr lang="en-ID" dirty="0" err="1">
                <a:latin typeface="+mj-lt"/>
              </a:rPr>
              <a:t>yaitu</a:t>
            </a:r>
            <a:r>
              <a:rPr lang="en-ID" dirty="0">
                <a:latin typeface="+mj-lt"/>
              </a:rPr>
              <a:t> </a:t>
            </a:r>
            <a:r>
              <a:rPr lang="en-ID" dirty="0" err="1">
                <a:latin typeface="+mj-lt"/>
              </a:rPr>
              <a:t>dengan</a:t>
            </a:r>
            <a:r>
              <a:rPr lang="en-ID" dirty="0">
                <a:latin typeface="+mj-lt"/>
              </a:rPr>
              <a:t> </a:t>
            </a:r>
            <a:r>
              <a:rPr lang="en-ID" dirty="0" err="1">
                <a:latin typeface="+mj-lt"/>
              </a:rPr>
              <a:t>cara</a:t>
            </a:r>
            <a:r>
              <a:rPr lang="en-ID" dirty="0">
                <a:latin typeface="+mj-lt"/>
              </a:rPr>
              <a:t> </a:t>
            </a:r>
            <a:r>
              <a:rPr lang="en-ID" dirty="0" err="1">
                <a:latin typeface="+mj-lt"/>
              </a:rPr>
              <a:t>mendirikan</a:t>
            </a:r>
            <a:r>
              <a:rPr lang="en-ID" dirty="0">
                <a:latin typeface="+mj-lt"/>
              </a:rPr>
              <a:t> </a:t>
            </a:r>
            <a:r>
              <a:rPr lang="en-ID" dirty="0" err="1">
                <a:latin typeface="+mj-lt"/>
              </a:rPr>
              <a:t>sebuah</a:t>
            </a:r>
            <a:r>
              <a:rPr lang="en-ID" dirty="0">
                <a:latin typeface="+mj-lt"/>
              </a:rPr>
              <a:t> </a:t>
            </a:r>
            <a:r>
              <a:rPr lang="en-ID" dirty="0" err="1">
                <a:latin typeface="+mj-lt"/>
              </a:rPr>
              <a:t>pesantren</a:t>
            </a:r>
            <a:r>
              <a:rPr lang="en-ID" dirty="0">
                <a:latin typeface="+mj-lt"/>
              </a:rPr>
              <a:t>. Yang </a:t>
            </a:r>
            <a:r>
              <a:rPr lang="en-ID" dirty="0" err="1">
                <a:latin typeface="+mj-lt"/>
              </a:rPr>
              <a:t>tujuannya</a:t>
            </a:r>
            <a:r>
              <a:rPr lang="en-ID" dirty="0">
                <a:latin typeface="+mj-lt"/>
              </a:rPr>
              <a:t> </a:t>
            </a:r>
            <a:r>
              <a:rPr lang="en-ID" dirty="0" err="1">
                <a:latin typeface="+mj-lt"/>
              </a:rPr>
              <a:t>yaitu</a:t>
            </a:r>
            <a:r>
              <a:rPr lang="en-ID" dirty="0">
                <a:latin typeface="+mj-lt"/>
              </a:rPr>
              <a:t> </a:t>
            </a:r>
            <a:r>
              <a:rPr lang="en-ID" dirty="0" err="1">
                <a:latin typeface="+mj-lt"/>
              </a:rPr>
              <a:t>untuk</a:t>
            </a:r>
            <a:r>
              <a:rPr lang="en-ID" dirty="0">
                <a:latin typeface="+mj-lt"/>
              </a:rPr>
              <a:t> </a:t>
            </a:r>
            <a:r>
              <a:rPr lang="en-ID" dirty="0" err="1">
                <a:latin typeface="+mj-lt"/>
              </a:rPr>
              <a:t>mendidik</a:t>
            </a:r>
            <a:r>
              <a:rPr lang="en-ID" dirty="0">
                <a:latin typeface="+mj-lt"/>
              </a:rPr>
              <a:t> </a:t>
            </a:r>
            <a:r>
              <a:rPr lang="en-ID" dirty="0" err="1">
                <a:latin typeface="+mj-lt"/>
              </a:rPr>
              <a:t>anak-anak</a:t>
            </a:r>
            <a:r>
              <a:rPr lang="en-ID" dirty="0">
                <a:latin typeface="+mj-lt"/>
              </a:rPr>
              <a:t> negeri kala </a:t>
            </a:r>
            <a:r>
              <a:rPr lang="en-ID" dirty="0" err="1">
                <a:latin typeface="+mj-lt"/>
              </a:rPr>
              <a:t>itu</a:t>
            </a:r>
            <a:r>
              <a:rPr lang="en-ID" dirty="0">
                <a:latin typeface="+mj-lt"/>
              </a:rPr>
              <a:t> </a:t>
            </a:r>
            <a:r>
              <a:rPr lang="en-ID" dirty="0" err="1">
                <a:latin typeface="+mj-lt"/>
              </a:rPr>
              <a:t>dengan</a:t>
            </a:r>
            <a:r>
              <a:rPr lang="en-ID" dirty="0">
                <a:latin typeface="+mj-lt"/>
              </a:rPr>
              <a:t> </a:t>
            </a:r>
            <a:r>
              <a:rPr lang="en-ID" dirty="0" err="1">
                <a:latin typeface="+mj-lt"/>
              </a:rPr>
              <a:t>berbagai</a:t>
            </a:r>
            <a:r>
              <a:rPr lang="en-ID" dirty="0">
                <a:latin typeface="+mj-lt"/>
              </a:rPr>
              <a:t> </a:t>
            </a:r>
            <a:r>
              <a:rPr lang="en-ID" dirty="0" err="1">
                <a:latin typeface="+mj-lt"/>
              </a:rPr>
              <a:t>macam</a:t>
            </a:r>
            <a:r>
              <a:rPr lang="en-ID" dirty="0">
                <a:latin typeface="+mj-lt"/>
              </a:rPr>
              <a:t> </a:t>
            </a:r>
            <a:r>
              <a:rPr lang="en-ID" dirty="0" err="1">
                <a:latin typeface="+mj-lt"/>
              </a:rPr>
              <a:t>ilmu</a:t>
            </a:r>
            <a:r>
              <a:rPr lang="en-ID" dirty="0">
                <a:latin typeface="+mj-lt"/>
              </a:rPr>
              <a:t> </a:t>
            </a:r>
            <a:r>
              <a:rPr lang="en-ID" dirty="0" err="1">
                <a:latin typeface="+mj-lt"/>
              </a:rPr>
              <a:t>pengetahuan</a:t>
            </a:r>
            <a:r>
              <a:rPr lang="en-ID" dirty="0">
                <a:latin typeface="+mj-lt"/>
              </a:rPr>
              <a:t> agama </a:t>
            </a:r>
            <a:r>
              <a:rPr lang="en-ID" dirty="0" err="1">
                <a:latin typeface="+mj-lt"/>
              </a:rPr>
              <a:t>islam</a:t>
            </a:r>
            <a:r>
              <a:rPr lang="en-ID" dirty="0">
                <a:latin typeface="+mj-lt"/>
              </a:rPr>
              <a:t>.</a:t>
            </a:r>
          </a:p>
          <a:p>
            <a:pPr>
              <a:lnSpc>
                <a:spcPct val="150000"/>
              </a:lnSpc>
            </a:pPr>
            <a:endParaRPr lang="en-ID" dirty="0">
              <a:latin typeface="+mj-lt"/>
            </a:endParaRPr>
          </a:p>
          <a:p>
            <a:pPr>
              <a:lnSpc>
                <a:spcPct val="150000"/>
              </a:lnSpc>
            </a:pPr>
            <a:r>
              <a:rPr lang="en-ID" dirty="0">
                <a:latin typeface="+mj-lt"/>
              </a:rPr>
              <a:t>Hal </a:t>
            </a:r>
            <a:r>
              <a:rPr lang="en-ID" dirty="0" err="1">
                <a:latin typeface="+mj-lt"/>
              </a:rPr>
              <a:t>lainnya</a:t>
            </a:r>
            <a:r>
              <a:rPr lang="en-ID" dirty="0">
                <a:latin typeface="+mj-lt"/>
              </a:rPr>
              <a:t> yang </a:t>
            </a:r>
            <a:r>
              <a:rPr lang="en-ID" dirty="0" err="1">
                <a:latin typeface="+mj-lt"/>
              </a:rPr>
              <a:t>ia</a:t>
            </a:r>
            <a:r>
              <a:rPr lang="en-ID" dirty="0">
                <a:latin typeface="+mj-lt"/>
              </a:rPr>
              <a:t> </a:t>
            </a:r>
            <a:r>
              <a:rPr lang="en-ID" dirty="0" err="1">
                <a:latin typeface="+mj-lt"/>
              </a:rPr>
              <a:t>lakukan</a:t>
            </a:r>
            <a:r>
              <a:rPr lang="en-ID" dirty="0">
                <a:latin typeface="+mj-lt"/>
              </a:rPr>
              <a:t> </a:t>
            </a:r>
            <a:r>
              <a:rPr lang="en-ID" dirty="0" err="1">
                <a:latin typeface="+mj-lt"/>
              </a:rPr>
              <a:t>dalam</a:t>
            </a:r>
            <a:r>
              <a:rPr lang="en-ID" dirty="0">
                <a:latin typeface="+mj-lt"/>
              </a:rPr>
              <a:t> </a:t>
            </a:r>
            <a:r>
              <a:rPr lang="en-ID" dirty="0" err="1">
                <a:latin typeface="+mj-lt"/>
              </a:rPr>
              <a:t>berdakwah</a:t>
            </a:r>
            <a:r>
              <a:rPr lang="en-ID" dirty="0">
                <a:latin typeface="+mj-lt"/>
              </a:rPr>
              <a:t> </a:t>
            </a:r>
            <a:r>
              <a:rPr lang="en-ID" dirty="0" err="1">
                <a:latin typeface="+mj-lt"/>
              </a:rPr>
              <a:t>adalah</a:t>
            </a:r>
            <a:r>
              <a:rPr lang="en-ID" dirty="0">
                <a:latin typeface="+mj-lt"/>
              </a:rPr>
              <a:t> </a:t>
            </a:r>
            <a:r>
              <a:rPr lang="en-ID" dirty="0" err="1">
                <a:latin typeface="+mj-lt"/>
              </a:rPr>
              <a:t>dengan</a:t>
            </a:r>
            <a:r>
              <a:rPr lang="en-ID" dirty="0">
                <a:latin typeface="+mj-lt"/>
              </a:rPr>
              <a:t> </a:t>
            </a:r>
            <a:r>
              <a:rPr lang="en-ID" dirty="0" err="1">
                <a:latin typeface="+mj-lt"/>
              </a:rPr>
              <a:t>menciptakan</a:t>
            </a:r>
            <a:r>
              <a:rPr lang="en-ID" dirty="0">
                <a:latin typeface="+mj-lt"/>
              </a:rPr>
              <a:t> </a:t>
            </a:r>
            <a:r>
              <a:rPr lang="en-ID" dirty="0" err="1">
                <a:latin typeface="+mj-lt"/>
              </a:rPr>
              <a:t>beberapa</a:t>
            </a:r>
            <a:r>
              <a:rPr lang="en-ID" dirty="0">
                <a:latin typeface="+mj-lt"/>
              </a:rPr>
              <a:t> </a:t>
            </a:r>
            <a:r>
              <a:rPr lang="en-ID" dirty="0" err="1">
                <a:latin typeface="+mj-lt"/>
              </a:rPr>
              <a:t>lagu</a:t>
            </a:r>
            <a:r>
              <a:rPr lang="en-ID" dirty="0">
                <a:latin typeface="+mj-lt"/>
              </a:rPr>
              <a:t> </a:t>
            </a:r>
            <a:r>
              <a:rPr lang="en-ID" dirty="0" err="1">
                <a:latin typeface="+mj-lt"/>
              </a:rPr>
              <a:t>anak-anak</a:t>
            </a:r>
            <a:r>
              <a:rPr lang="en-ID" dirty="0">
                <a:latin typeface="+mj-lt"/>
              </a:rPr>
              <a:t>. Serta </a:t>
            </a:r>
            <a:r>
              <a:rPr lang="en-ID" dirty="0" err="1">
                <a:latin typeface="+mj-lt"/>
              </a:rPr>
              <a:t>beberapa</a:t>
            </a:r>
            <a:r>
              <a:rPr lang="en-ID" dirty="0">
                <a:latin typeface="+mj-lt"/>
              </a:rPr>
              <a:t> </a:t>
            </a:r>
            <a:r>
              <a:rPr lang="en-ID" dirty="0" err="1">
                <a:latin typeface="+mj-lt"/>
              </a:rPr>
              <a:t>jenis</a:t>
            </a:r>
            <a:r>
              <a:rPr lang="en-ID" dirty="0">
                <a:latin typeface="+mj-lt"/>
              </a:rPr>
              <a:t> </a:t>
            </a:r>
            <a:r>
              <a:rPr lang="en-ID" dirty="0" err="1">
                <a:latin typeface="+mj-lt"/>
              </a:rPr>
              <a:t>permainan</a:t>
            </a:r>
            <a:r>
              <a:rPr lang="en-ID" dirty="0">
                <a:latin typeface="+mj-lt"/>
              </a:rPr>
              <a:t> yang </a:t>
            </a:r>
            <a:r>
              <a:rPr lang="en-ID" dirty="0" err="1">
                <a:latin typeface="+mj-lt"/>
              </a:rPr>
              <a:t>mengandung</a:t>
            </a:r>
            <a:r>
              <a:rPr lang="en-ID" dirty="0">
                <a:latin typeface="+mj-lt"/>
              </a:rPr>
              <a:t> </a:t>
            </a:r>
            <a:r>
              <a:rPr lang="en-ID" dirty="0" err="1">
                <a:latin typeface="+mj-lt"/>
              </a:rPr>
              <a:t>unsur</a:t>
            </a:r>
            <a:r>
              <a:rPr lang="en-ID" dirty="0">
                <a:latin typeface="+mj-lt"/>
              </a:rPr>
              <a:t> </a:t>
            </a:r>
            <a:r>
              <a:rPr lang="en-ID" dirty="0" err="1">
                <a:latin typeface="+mj-lt"/>
              </a:rPr>
              <a:t>jiwa</a:t>
            </a:r>
            <a:r>
              <a:rPr lang="en-ID" dirty="0">
                <a:latin typeface="+mj-lt"/>
              </a:rPr>
              <a:t> yang agamis </a:t>
            </a:r>
            <a:r>
              <a:rPr lang="en-ID" dirty="0" err="1">
                <a:latin typeface="+mj-lt"/>
              </a:rPr>
              <a:t>ke</a:t>
            </a:r>
            <a:r>
              <a:rPr lang="en-ID" dirty="0">
                <a:latin typeface="+mj-lt"/>
              </a:rPr>
              <a:t> </a:t>
            </a:r>
            <a:r>
              <a:rPr lang="en-ID" dirty="0" err="1">
                <a:latin typeface="+mj-lt"/>
              </a:rPr>
              <a:t>dalamnya</a:t>
            </a:r>
            <a:r>
              <a:rPr lang="en-ID" dirty="0">
                <a:latin typeface="+mj-lt"/>
              </a:rPr>
              <a:t>. Di </a:t>
            </a:r>
            <a:r>
              <a:rPr lang="en-ID" dirty="0" err="1">
                <a:latin typeface="+mj-lt"/>
              </a:rPr>
              <a:t>antara</a:t>
            </a:r>
            <a:r>
              <a:rPr lang="en-ID" dirty="0">
                <a:latin typeface="+mj-lt"/>
              </a:rPr>
              <a:t> </a:t>
            </a:r>
            <a:r>
              <a:rPr lang="en-ID" dirty="0" err="1">
                <a:latin typeface="+mj-lt"/>
              </a:rPr>
              <a:t>beberapa</a:t>
            </a:r>
            <a:r>
              <a:rPr lang="en-ID" dirty="0">
                <a:latin typeface="+mj-lt"/>
              </a:rPr>
              <a:t> </a:t>
            </a:r>
            <a:r>
              <a:rPr lang="en-ID" dirty="0" err="1">
                <a:latin typeface="+mj-lt"/>
              </a:rPr>
              <a:t>permainan</a:t>
            </a:r>
            <a:r>
              <a:rPr lang="en-ID" dirty="0">
                <a:latin typeface="+mj-lt"/>
              </a:rPr>
              <a:t> </a:t>
            </a:r>
            <a:r>
              <a:rPr lang="en-ID" dirty="0" err="1">
                <a:latin typeface="+mj-lt"/>
              </a:rPr>
              <a:t>anak</a:t>
            </a:r>
            <a:r>
              <a:rPr lang="en-ID" dirty="0">
                <a:latin typeface="+mj-lt"/>
              </a:rPr>
              <a:t> yang </a:t>
            </a:r>
            <a:r>
              <a:rPr lang="en-ID" dirty="0" err="1">
                <a:latin typeface="+mj-lt"/>
              </a:rPr>
              <a:t>diciptakan</a:t>
            </a:r>
            <a:r>
              <a:rPr lang="en-ID" dirty="0">
                <a:latin typeface="+mj-lt"/>
              </a:rPr>
              <a:t> oleh </a:t>
            </a:r>
            <a:r>
              <a:rPr lang="en-ID" dirty="0" err="1">
                <a:latin typeface="+mj-lt"/>
              </a:rPr>
              <a:t>Sunan</a:t>
            </a:r>
            <a:r>
              <a:rPr lang="en-ID" dirty="0">
                <a:latin typeface="+mj-lt"/>
              </a:rPr>
              <a:t> </a:t>
            </a:r>
            <a:r>
              <a:rPr lang="en-ID" dirty="0" err="1">
                <a:latin typeface="+mj-lt"/>
              </a:rPr>
              <a:t>Giri</a:t>
            </a:r>
            <a:r>
              <a:rPr lang="en-ID" dirty="0">
                <a:latin typeface="+mj-lt"/>
              </a:rPr>
              <a:t> yang sangat </a:t>
            </a:r>
            <a:r>
              <a:rPr lang="en-ID" dirty="0" err="1">
                <a:latin typeface="+mj-lt"/>
              </a:rPr>
              <a:t>terkenal</a:t>
            </a:r>
            <a:r>
              <a:rPr lang="en-ID" dirty="0">
                <a:latin typeface="+mj-lt"/>
              </a:rPr>
              <a:t> di </a:t>
            </a:r>
            <a:r>
              <a:rPr lang="en-ID" dirty="0" err="1">
                <a:latin typeface="+mj-lt"/>
              </a:rPr>
              <a:t>masyarakat</a:t>
            </a:r>
            <a:r>
              <a:rPr lang="en-ID" dirty="0">
                <a:latin typeface="+mj-lt"/>
              </a:rPr>
              <a:t> </a:t>
            </a:r>
            <a:r>
              <a:rPr lang="en-ID" dirty="0" err="1">
                <a:latin typeface="+mj-lt"/>
              </a:rPr>
              <a:t>Jawa</a:t>
            </a:r>
            <a:r>
              <a:rPr lang="en-ID" dirty="0">
                <a:latin typeface="+mj-lt"/>
              </a:rPr>
              <a:t> Timur </a:t>
            </a:r>
            <a:r>
              <a:rPr lang="en-ID" dirty="0" err="1">
                <a:latin typeface="+mj-lt"/>
              </a:rPr>
              <a:t>adalah</a:t>
            </a:r>
            <a:r>
              <a:rPr lang="en-ID" dirty="0">
                <a:latin typeface="+mj-lt"/>
              </a:rPr>
              <a:t>, </a:t>
            </a:r>
            <a:r>
              <a:rPr lang="en-ID" dirty="0" err="1">
                <a:latin typeface="+mj-lt"/>
              </a:rPr>
              <a:t>Jelungan</a:t>
            </a:r>
            <a:r>
              <a:rPr lang="en-ID" dirty="0">
                <a:latin typeface="+mj-lt"/>
              </a:rPr>
              <a:t> </a:t>
            </a:r>
            <a:r>
              <a:rPr lang="en-ID" dirty="0" err="1">
                <a:latin typeface="+mj-lt"/>
              </a:rPr>
              <a:t>atau</a:t>
            </a:r>
            <a:r>
              <a:rPr lang="en-ID" dirty="0">
                <a:latin typeface="+mj-lt"/>
              </a:rPr>
              <a:t> </a:t>
            </a:r>
            <a:r>
              <a:rPr lang="en-ID" dirty="0" err="1">
                <a:latin typeface="+mj-lt"/>
              </a:rPr>
              <a:t>Jitungan</a:t>
            </a:r>
            <a:r>
              <a:rPr lang="en-ID" dirty="0">
                <a:latin typeface="+mj-lt"/>
              </a:rPr>
              <a:t>.</a:t>
            </a:r>
          </a:p>
          <a:p>
            <a:pPr>
              <a:lnSpc>
                <a:spcPct val="150000"/>
              </a:lnSpc>
            </a:pPr>
            <a:endParaRPr lang="en-ID" dirty="0">
              <a:latin typeface="+mj-lt"/>
            </a:endParaRPr>
          </a:p>
          <a:p>
            <a:pPr>
              <a:lnSpc>
                <a:spcPct val="150000"/>
              </a:lnSpc>
            </a:pPr>
            <a:r>
              <a:rPr lang="en-ID" dirty="0" err="1">
                <a:latin typeface="+mj-lt"/>
              </a:rPr>
              <a:t>Permainan</a:t>
            </a:r>
            <a:r>
              <a:rPr lang="en-ID" dirty="0">
                <a:latin typeface="+mj-lt"/>
              </a:rPr>
              <a:t> </a:t>
            </a:r>
            <a:r>
              <a:rPr lang="en-ID" dirty="0" err="1">
                <a:latin typeface="+mj-lt"/>
              </a:rPr>
              <a:t>tersebut</a:t>
            </a:r>
            <a:r>
              <a:rPr lang="en-ID" dirty="0">
                <a:latin typeface="+mj-lt"/>
              </a:rPr>
              <a:t> </a:t>
            </a:r>
            <a:r>
              <a:rPr lang="en-ID" dirty="0" err="1">
                <a:latin typeface="+mj-lt"/>
              </a:rPr>
              <a:t>memiliki</a:t>
            </a:r>
            <a:r>
              <a:rPr lang="en-ID" dirty="0">
                <a:latin typeface="+mj-lt"/>
              </a:rPr>
              <a:t> </a:t>
            </a:r>
            <a:r>
              <a:rPr lang="en-ID" dirty="0" err="1">
                <a:latin typeface="+mj-lt"/>
              </a:rPr>
              <a:t>simbol</a:t>
            </a:r>
            <a:r>
              <a:rPr lang="en-ID" dirty="0">
                <a:latin typeface="+mj-lt"/>
              </a:rPr>
              <a:t> </a:t>
            </a:r>
            <a:r>
              <a:rPr lang="en-ID" dirty="0" err="1">
                <a:latin typeface="+mj-lt"/>
              </a:rPr>
              <a:t>yaitu</a:t>
            </a:r>
            <a:r>
              <a:rPr lang="en-ID" dirty="0">
                <a:latin typeface="+mj-lt"/>
              </a:rPr>
              <a:t> 1 </a:t>
            </a:r>
            <a:r>
              <a:rPr lang="en-ID" dirty="0" err="1">
                <a:latin typeface="+mj-lt"/>
              </a:rPr>
              <a:t>tonggak</a:t>
            </a:r>
            <a:r>
              <a:rPr lang="en-ID" dirty="0">
                <a:latin typeface="+mj-lt"/>
              </a:rPr>
              <a:t> </a:t>
            </a:r>
            <a:r>
              <a:rPr lang="en-ID" dirty="0" err="1">
                <a:latin typeface="+mj-lt"/>
              </a:rPr>
              <a:t>kayu</a:t>
            </a:r>
            <a:r>
              <a:rPr lang="en-ID" dirty="0">
                <a:latin typeface="+mj-lt"/>
              </a:rPr>
              <a:t> dan </a:t>
            </a:r>
            <a:r>
              <a:rPr lang="en-ID" dirty="0" err="1">
                <a:latin typeface="+mj-lt"/>
              </a:rPr>
              <a:t>pohon</a:t>
            </a:r>
            <a:r>
              <a:rPr lang="en-ID" dirty="0">
                <a:latin typeface="+mj-lt"/>
              </a:rPr>
              <a:t> yang </a:t>
            </a:r>
            <a:r>
              <a:rPr lang="en-ID" dirty="0" err="1">
                <a:latin typeface="+mj-lt"/>
              </a:rPr>
              <a:t>kuat</a:t>
            </a:r>
            <a:r>
              <a:rPr lang="en-ID" dirty="0">
                <a:latin typeface="+mj-lt"/>
              </a:rPr>
              <a:t>, dan </a:t>
            </a:r>
            <a:r>
              <a:rPr lang="en-ID" dirty="0" err="1">
                <a:latin typeface="+mj-lt"/>
              </a:rPr>
              <a:t>filosofi</a:t>
            </a:r>
            <a:r>
              <a:rPr lang="en-ID" dirty="0">
                <a:latin typeface="+mj-lt"/>
              </a:rPr>
              <a:t> yang </a:t>
            </a:r>
            <a:r>
              <a:rPr lang="en-ID" dirty="0" err="1">
                <a:latin typeface="+mj-lt"/>
              </a:rPr>
              <a:t>terdapat</a:t>
            </a:r>
            <a:r>
              <a:rPr lang="en-ID" dirty="0">
                <a:latin typeface="+mj-lt"/>
              </a:rPr>
              <a:t> di </a:t>
            </a:r>
            <a:r>
              <a:rPr lang="en-ID" dirty="0" err="1">
                <a:latin typeface="+mj-lt"/>
              </a:rPr>
              <a:t>dalamnya</a:t>
            </a:r>
            <a:r>
              <a:rPr lang="en-ID" dirty="0">
                <a:latin typeface="+mj-lt"/>
              </a:rPr>
              <a:t> </a:t>
            </a:r>
            <a:r>
              <a:rPr lang="en-ID" dirty="0" err="1">
                <a:latin typeface="+mj-lt"/>
              </a:rPr>
              <a:t>yaitu</a:t>
            </a:r>
            <a:r>
              <a:rPr lang="en-ID" dirty="0">
                <a:latin typeface="+mj-lt"/>
              </a:rPr>
              <a:t> </a:t>
            </a:r>
            <a:r>
              <a:rPr lang="en-ID" dirty="0" err="1">
                <a:latin typeface="+mj-lt"/>
              </a:rPr>
              <a:t>mengajarkan</a:t>
            </a:r>
            <a:r>
              <a:rPr lang="en-ID" dirty="0">
                <a:latin typeface="+mj-lt"/>
              </a:rPr>
              <a:t> </a:t>
            </a:r>
            <a:r>
              <a:rPr lang="en-ID" dirty="0" err="1">
                <a:latin typeface="+mj-lt"/>
              </a:rPr>
              <a:t>setiap</a:t>
            </a:r>
            <a:r>
              <a:rPr lang="en-ID" dirty="0">
                <a:latin typeface="+mj-lt"/>
              </a:rPr>
              <a:t> </a:t>
            </a:r>
            <a:r>
              <a:rPr lang="en-ID" dirty="0" err="1">
                <a:latin typeface="+mj-lt"/>
              </a:rPr>
              <a:t>manusia</a:t>
            </a:r>
            <a:r>
              <a:rPr lang="en-ID" dirty="0">
                <a:latin typeface="+mj-lt"/>
              </a:rPr>
              <a:t> </a:t>
            </a:r>
            <a:r>
              <a:rPr lang="en-ID" dirty="0" err="1">
                <a:latin typeface="+mj-lt"/>
              </a:rPr>
              <a:t>tentang</a:t>
            </a:r>
            <a:r>
              <a:rPr lang="en-ID" dirty="0">
                <a:latin typeface="+mj-lt"/>
              </a:rPr>
              <a:t> </a:t>
            </a:r>
            <a:r>
              <a:rPr lang="en-ID" dirty="0" err="1">
                <a:latin typeface="+mj-lt"/>
              </a:rPr>
              <a:t>keselamatan</a:t>
            </a:r>
            <a:r>
              <a:rPr lang="en-ID" dirty="0">
                <a:latin typeface="+mj-lt"/>
              </a:rPr>
              <a:t> </a:t>
            </a:r>
            <a:r>
              <a:rPr lang="en-ID" dirty="0" err="1">
                <a:latin typeface="+mj-lt"/>
              </a:rPr>
              <a:t>hidup</a:t>
            </a:r>
            <a:r>
              <a:rPr lang="en-ID" dirty="0">
                <a:latin typeface="+mj-lt"/>
              </a:rPr>
              <a:t>. </a:t>
            </a:r>
            <a:r>
              <a:rPr lang="en-ID" dirty="0" err="1">
                <a:latin typeface="+mj-lt"/>
              </a:rPr>
              <a:t>Caranya</a:t>
            </a:r>
            <a:r>
              <a:rPr lang="en-ID" dirty="0">
                <a:latin typeface="+mj-lt"/>
              </a:rPr>
              <a:t> </a:t>
            </a:r>
            <a:r>
              <a:rPr lang="en-ID" dirty="0" err="1">
                <a:latin typeface="+mj-lt"/>
              </a:rPr>
              <a:t>yaitu</a:t>
            </a:r>
            <a:r>
              <a:rPr lang="en-ID" dirty="0">
                <a:latin typeface="+mj-lt"/>
              </a:rPr>
              <a:t> </a:t>
            </a:r>
            <a:r>
              <a:rPr lang="en-ID" dirty="0" err="1">
                <a:latin typeface="+mj-lt"/>
              </a:rPr>
              <a:t>dengan</a:t>
            </a:r>
            <a:r>
              <a:rPr lang="en-ID" dirty="0">
                <a:latin typeface="+mj-lt"/>
              </a:rPr>
              <a:t> </a:t>
            </a:r>
            <a:r>
              <a:rPr lang="en-ID" dirty="0" err="1">
                <a:latin typeface="+mj-lt"/>
              </a:rPr>
              <a:t>selalu</a:t>
            </a:r>
            <a:r>
              <a:rPr lang="en-ID" dirty="0">
                <a:latin typeface="+mj-lt"/>
              </a:rPr>
              <a:t> </a:t>
            </a:r>
            <a:r>
              <a:rPr lang="en-ID" dirty="0" err="1">
                <a:latin typeface="+mj-lt"/>
              </a:rPr>
              <a:t>berpegang</a:t>
            </a:r>
            <a:r>
              <a:rPr lang="en-ID" dirty="0">
                <a:latin typeface="+mj-lt"/>
              </a:rPr>
              <a:t> </a:t>
            </a:r>
            <a:r>
              <a:rPr lang="en-ID" dirty="0" err="1">
                <a:latin typeface="+mj-lt"/>
              </a:rPr>
              <a:t>teguh</a:t>
            </a:r>
            <a:r>
              <a:rPr lang="en-ID" dirty="0">
                <a:latin typeface="+mj-lt"/>
              </a:rPr>
              <a:t> pada agama </a:t>
            </a:r>
            <a:r>
              <a:rPr lang="en-ID" dirty="0" err="1">
                <a:latin typeface="+mj-lt"/>
              </a:rPr>
              <a:t>islam</a:t>
            </a:r>
            <a:r>
              <a:rPr lang="en-ID" dirty="0">
                <a:latin typeface="+mj-lt"/>
              </a:rPr>
              <a:t>. </a:t>
            </a:r>
            <a:r>
              <a:rPr lang="en-ID" dirty="0" err="1">
                <a:latin typeface="+mj-lt"/>
              </a:rPr>
              <a:t>Sunan</a:t>
            </a:r>
            <a:r>
              <a:rPr lang="en-ID" dirty="0">
                <a:latin typeface="+mj-lt"/>
              </a:rPr>
              <a:t> </a:t>
            </a:r>
            <a:r>
              <a:rPr lang="en-ID" dirty="0" err="1">
                <a:latin typeface="+mj-lt"/>
              </a:rPr>
              <a:t>Giri</a:t>
            </a:r>
            <a:r>
              <a:rPr lang="en-ID" dirty="0">
                <a:latin typeface="+mj-lt"/>
              </a:rPr>
              <a:t> juga </a:t>
            </a:r>
            <a:r>
              <a:rPr lang="en-ID" dirty="0" err="1">
                <a:latin typeface="+mj-lt"/>
              </a:rPr>
              <a:t>menciptakan</a:t>
            </a:r>
            <a:r>
              <a:rPr lang="en-ID" dirty="0">
                <a:latin typeface="+mj-lt"/>
              </a:rPr>
              <a:t> </a:t>
            </a:r>
            <a:r>
              <a:rPr lang="en-ID" dirty="0" err="1">
                <a:latin typeface="+mj-lt"/>
              </a:rPr>
              <a:t>lagu</a:t>
            </a:r>
            <a:r>
              <a:rPr lang="en-ID" dirty="0">
                <a:latin typeface="+mj-lt"/>
              </a:rPr>
              <a:t> </a:t>
            </a:r>
            <a:r>
              <a:rPr lang="en-ID" dirty="0" err="1">
                <a:latin typeface="+mj-lt"/>
              </a:rPr>
              <a:t>anak-anak</a:t>
            </a:r>
            <a:r>
              <a:rPr lang="en-ID" dirty="0">
                <a:latin typeface="+mj-lt"/>
              </a:rPr>
              <a:t> yang </a:t>
            </a:r>
            <a:r>
              <a:rPr lang="en-ID" dirty="0" err="1">
                <a:latin typeface="+mj-lt"/>
              </a:rPr>
              <a:t>bermakna</a:t>
            </a:r>
            <a:r>
              <a:rPr lang="en-ID" dirty="0">
                <a:latin typeface="+mj-lt"/>
              </a:rPr>
              <a:t> agamis, yang </a:t>
            </a:r>
            <a:r>
              <a:rPr lang="en-ID" dirty="0" err="1">
                <a:latin typeface="+mj-lt"/>
              </a:rPr>
              <a:t>berjudul</a:t>
            </a:r>
            <a:r>
              <a:rPr lang="en-ID" dirty="0">
                <a:latin typeface="+mj-lt"/>
              </a:rPr>
              <a:t> </a:t>
            </a:r>
            <a:r>
              <a:rPr lang="en-ID" dirty="0" err="1">
                <a:latin typeface="+mj-lt"/>
              </a:rPr>
              <a:t>Dolanan</a:t>
            </a:r>
            <a:r>
              <a:rPr lang="en-ID" dirty="0">
                <a:latin typeface="+mj-lt"/>
              </a:rPr>
              <a:t> </a:t>
            </a:r>
            <a:r>
              <a:rPr lang="en-ID" dirty="0" err="1">
                <a:latin typeface="+mj-lt"/>
              </a:rPr>
              <a:t>Bocah</a:t>
            </a:r>
            <a:r>
              <a:rPr lang="en-ID" dirty="0">
                <a:latin typeface="+mj-lt"/>
              </a:rPr>
              <a:t> dan </a:t>
            </a:r>
            <a:r>
              <a:rPr lang="en-ID" dirty="0" err="1">
                <a:latin typeface="+mj-lt"/>
              </a:rPr>
              <a:t>Lir</a:t>
            </a:r>
            <a:r>
              <a:rPr lang="en-ID" dirty="0">
                <a:latin typeface="+mj-lt"/>
              </a:rPr>
              <a:t> </a:t>
            </a:r>
            <a:r>
              <a:rPr lang="en-ID" dirty="0" err="1">
                <a:latin typeface="+mj-lt"/>
              </a:rPr>
              <a:t>Ilir</a:t>
            </a:r>
            <a:r>
              <a:rPr lang="en-ID" dirty="0">
                <a:latin typeface="+mj-lt"/>
              </a:rPr>
              <a:t> yang </a:t>
            </a:r>
            <a:r>
              <a:rPr lang="en-ID" dirty="0" err="1">
                <a:latin typeface="+mj-lt"/>
              </a:rPr>
              <a:t>hingga</a:t>
            </a:r>
            <a:r>
              <a:rPr lang="en-ID" dirty="0">
                <a:latin typeface="+mj-lt"/>
              </a:rPr>
              <a:t> </a:t>
            </a:r>
            <a:r>
              <a:rPr lang="en-ID" dirty="0" err="1">
                <a:latin typeface="+mj-lt"/>
              </a:rPr>
              <a:t>kini</a:t>
            </a:r>
            <a:r>
              <a:rPr lang="en-ID" dirty="0">
                <a:latin typeface="+mj-lt"/>
              </a:rPr>
              <a:t> </a:t>
            </a:r>
            <a:r>
              <a:rPr lang="en-ID" dirty="0" err="1">
                <a:latin typeface="+mj-lt"/>
              </a:rPr>
              <a:t>masih</a:t>
            </a:r>
            <a:r>
              <a:rPr lang="en-ID" dirty="0">
                <a:latin typeface="+mj-lt"/>
              </a:rPr>
              <a:t> </a:t>
            </a:r>
            <a:r>
              <a:rPr lang="en-ID" dirty="0" err="1">
                <a:latin typeface="+mj-lt"/>
              </a:rPr>
              <a:t>dikenal</a:t>
            </a:r>
            <a:r>
              <a:rPr lang="en-ID" dirty="0">
                <a:latin typeface="+mj-lt"/>
              </a:rPr>
              <a:t> </a:t>
            </a:r>
            <a:r>
              <a:rPr lang="en-ID" dirty="0" err="1">
                <a:latin typeface="+mj-lt"/>
              </a:rPr>
              <a:t>luas</a:t>
            </a:r>
            <a:r>
              <a:rPr lang="en-ID" dirty="0">
                <a:latin typeface="+mj-lt"/>
              </a:rPr>
              <a:t>. </a:t>
            </a:r>
          </a:p>
          <a:p>
            <a:pPr>
              <a:lnSpc>
                <a:spcPct val="150000"/>
              </a:lnSpc>
            </a:pPr>
            <a:endParaRPr lang="en-ID" dirty="0">
              <a:latin typeface="+mj-lt"/>
            </a:endParaRPr>
          </a:p>
        </p:txBody>
      </p:sp>
    </p:spTree>
    <p:custDataLst>
      <p:tags r:id="rId1"/>
    </p:custDataLst>
    <p:extLst>
      <p:ext uri="{BB962C8B-B14F-4D97-AF65-F5344CB8AC3E}">
        <p14:creationId xmlns:p14="http://schemas.microsoft.com/office/powerpoint/2010/main" val="116616233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F9C6D75-4D47-21EE-74DC-7788FBEEEA28}"/>
              </a:ext>
            </a:extLst>
          </p:cNvPr>
          <p:cNvSpPr/>
          <p:nvPr/>
        </p:nvSpPr>
        <p:spPr>
          <a:xfrm>
            <a:off x="-22747" y="-265021"/>
            <a:ext cx="12237493" cy="1132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5" name="Rectangle 4">
            <a:extLst>
              <a:ext uri="{FF2B5EF4-FFF2-40B4-BE49-F238E27FC236}">
                <a16:creationId xmlns:a16="http://schemas.microsoft.com/office/drawing/2014/main" id="{744BC42B-6790-E943-5269-CB1AC554A73F}"/>
              </a:ext>
            </a:extLst>
          </p:cNvPr>
          <p:cNvSpPr/>
          <p:nvPr/>
        </p:nvSpPr>
        <p:spPr>
          <a:xfrm>
            <a:off x="-45495" y="6005014"/>
            <a:ext cx="12237493" cy="8529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TextBox 6">
            <a:extLst>
              <a:ext uri="{FF2B5EF4-FFF2-40B4-BE49-F238E27FC236}">
                <a16:creationId xmlns:a16="http://schemas.microsoft.com/office/drawing/2014/main" id="{A827D6B6-0A51-47C6-422E-27EDC1A479D9}"/>
              </a:ext>
            </a:extLst>
          </p:cNvPr>
          <p:cNvSpPr txBox="1"/>
          <p:nvPr/>
        </p:nvSpPr>
        <p:spPr>
          <a:xfrm flipH="1">
            <a:off x="8360331" y="6169896"/>
            <a:ext cx="3234523" cy="523220"/>
          </a:xfrm>
          <a:prstGeom prst="rect">
            <a:avLst/>
          </a:prstGeom>
          <a:noFill/>
        </p:spPr>
        <p:txBody>
          <a:bodyPr wrap="square" rtlCol="0">
            <a:spAutoFit/>
          </a:bodyPr>
          <a:lstStyle/>
          <a:p>
            <a:r>
              <a:rPr lang="en-US" sz="2800" dirty="0">
                <a:solidFill>
                  <a:schemeClr val="bg2"/>
                </a:solidFill>
              </a:rPr>
              <a:t> KELAS VIII SMP/MTs</a:t>
            </a:r>
            <a:endParaRPr lang="en-ID" sz="2800" dirty="0">
              <a:solidFill>
                <a:schemeClr val="bg2"/>
              </a:solidFill>
            </a:endParaRPr>
          </a:p>
        </p:txBody>
      </p:sp>
      <p:pic>
        <p:nvPicPr>
          <p:cNvPr id="22" name="Graphic 21" descr="Hamburger Menu Icon with solid fill">
            <a:hlinkClick r:id="rId4" action="ppaction://hlinksldjump"/>
            <a:extLst>
              <a:ext uri="{FF2B5EF4-FFF2-40B4-BE49-F238E27FC236}">
                <a16:creationId xmlns:a16="http://schemas.microsoft.com/office/drawing/2014/main" id="{25DD70C1-4E4E-A0DC-3F71-AD434965EE7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15172" y="73183"/>
            <a:ext cx="1663345" cy="852985"/>
          </a:xfrm>
          <a:prstGeom prst="rect">
            <a:avLst/>
          </a:prstGeom>
        </p:spPr>
      </p:pic>
      <p:pic>
        <p:nvPicPr>
          <p:cNvPr id="24" name="Graphic 23" descr="Information with solid fill">
            <a:hlinkClick r:id="rId7" action="ppaction://hlinksldjump"/>
            <a:extLst>
              <a:ext uri="{FF2B5EF4-FFF2-40B4-BE49-F238E27FC236}">
                <a16:creationId xmlns:a16="http://schemas.microsoft.com/office/drawing/2014/main" id="{3C2D195B-CBFA-CBC3-1086-7A5E1603688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314774" y="219595"/>
            <a:ext cx="560159" cy="560159"/>
          </a:xfrm>
          <a:prstGeom prst="rect">
            <a:avLst/>
          </a:prstGeom>
        </p:spPr>
      </p:pic>
      <p:sp>
        <p:nvSpPr>
          <p:cNvPr id="3" name="Rectangle: Rounded Corners 2">
            <a:extLst>
              <a:ext uri="{FF2B5EF4-FFF2-40B4-BE49-F238E27FC236}">
                <a16:creationId xmlns:a16="http://schemas.microsoft.com/office/drawing/2014/main" id="{D084E188-7A68-330F-09AD-774ED8E06D75}"/>
              </a:ext>
            </a:extLst>
          </p:cNvPr>
          <p:cNvSpPr>
            <a:spLocks noGrp="1" noRot="1" noMove="1" noResize="1" noEditPoints="1" noAdjustHandles="1" noChangeArrowheads="1" noChangeShapeType="1"/>
          </p:cNvSpPr>
          <p:nvPr/>
        </p:nvSpPr>
        <p:spPr>
          <a:xfrm>
            <a:off x="948645" y="162010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dirty="0">
              <a:latin typeface="Comic Sans MS" panose="030F0702030302020204" pitchFamily="66" charset="0"/>
            </a:endParaRPr>
          </a:p>
        </p:txBody>
      </p:sp>
      <p:sp>
        <p:nvSpPr>
          <p:cNvPr id="6" name="TextBox 5">
            <a:extLst>
              <a:ext uri="{FF2B5EF4-FFF2-40B4-BE49-F238E27FC236}">
                <a16:creationId xmlns:a16="http://schemas.microsoft.com/office/drawing/2014/main" id="{08F48FD7-ADE5-F2C4-E773-2D84E2DC823C}"/>
              </a:ext>
            </a:extLst>
          </p:cNvPr>
          <p:cNvSpPr txBox="1"/>
          <p:nvPr/>
        </p:nvSpPr>
        <p:spPr>
          <a:xfrm flipH="1">
            <a:off x="892891" y="1739762"/>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Gresik</a:t>
            </a:r>
          </a:p>
        </p:txBody>
      </p:sp>
      <p:sp>
        <p:nvSpPr>
          <p:cNvPr id="12" name="Rectangle: Rounded Corners 11">
            <a:extLst>
              <a:ext uri="{FF2B5EF4-FFF2-40B4-BE49-F238E27FC236}">
                <a16:creationId xmlns:a16="http://schemas.microsoft.com/office/drawing/2014/main" id="{ADF60AA2-B683-D1EF-E373-04CCEC379C98}"/>
              </a:ext>
            </a:extLst>
          </p:cNvPr>
          <p:cNvSpPr>
            <a:spLocks noGrp="1" noRot="1" noMove="1" noResize="1" noEditPoints="1" noAdjustHandles="1" noChangeArrowheads="1" noChangeShapeType="1"/>
          </p:cNvSpPr>
          <p:nvPr/>
        </p:nvSpPr>
        <p:spPr>
          <a:xfrm>
            <a:off x="948645" y="2774887"/>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3" name="Rectangle: Rounded Corners 12">
            <a:extLst>
              <a:ext uri="{FF2B5EF4-FFF2-40B4-BE49-F238E27FC236}">
                <a16:creationId xmlns:a16="http://schemas.microsoft.com/office/drawing/2014/main" id="{E1D8E5E0-22F2-3EF0-7D37-3D178D4CFD47}"/>
              </a:ext>
            </a:extLst>
          </p:cNvPr>
          <p:cNvSpPr>
            <a:spLocks noGrp="1" noRot="1" noMove="1" noResize="1" noEditPoints="1" noAdjustHandles="1" noChangeArrowheads="1" noChangeShapeType="1"/>
          </p:cNvSpPr>
          <p:nvPr/>
        </p:nvSpPr>
        <p:spPr>
          <a:xfrm>
            <a:off x="948645" y="411206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4" name="Rectangle: Rounded Corners 13">
            <a:extLst>
              <a:ext uri="{FF2B5EF4-FFF2-40B4-BE49-F238E27FC236}">
                <a16:creationId xmlns:a16="http://schemas.microsoft.com/office/drawing/2014/main" id="{E52E7348-FF1B-ECD5-0E92-C63E1FE2E77F}"/>
              </a:ext>
            </a:extLst>
          </p:cNvPr>
          <p:cNvSpPr>
            <a:spLocks noGrp="1" noRot="1" noMove="1" noResize="1" noEditPoints="1" noAdjustHandles="1" noChangeArrowheads="1" noChangeShapeType="1"/>
          </p:cNvSpPr>
          <p:nvPr/>
        </p:nvSpPr>
        <p:spPr>
          <a:xfrm>
            <a:off x="4700194" y="4116851"/>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5" name="Rectangle: Rounded Corners 14">
            <a:extLst>
              <a:ext uri="{FF2B5EF4-FFF2-40B4-BE49-F238E27FC236}">
                <a16:creationId xmlns:a16="http://schemas.microsoft.com/office/drawing/2014/main" id="{107F867D-4754-0808-2DC7-ED41D00AD23D}"/>
              </a:ext>
            </a:extLst>
          </p:cNvPr>
          <p:cNvSpPr>
            <a:spLocks noGrp="1" noRot="1" noMove="1" noResize="1" noEditPoints="1" noAdjustHandles="1" noChangeArrowheads="1" noChangeShapeType="1"/>
          </p:cNvSpPr>
          <p:nvPr/>
        </p:nvSpPr>
        <p:spPr>
          <a:xfrm>
            <a:off x="4700193" y="272478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6" name="Rectangle: Rounded Corners 15">
            <a:extLst>
              <a:ext uri="{FF2B5EF4-FFF2-40B4-BE49-F238E27FC236}">
                <a16:creationId xmlns:a16="http://schemas.microsoft.com/office/drawing/2014/main" id="{619EE102-13FB-2EBC-48CE-6280DDC26D07}"/>
              </a:ext>
            </a:extLst>
          </p:cNvPr>
          <p:cNvSpPr>
            <a:spLocks noGrp="1" noRot="1" noMove="1" noResize="1" noEditPoints="1" noAdjustHandles="1" noChangeArrowheads="1" noChangeShapeType="1"/>
          </p:cNvSpPr>
          <p:nvPr/>
        </p:nvSpPr>
        <p:spPr>
          <a:xfrm>
            <a:off x="4723522" y="1577428"/>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7" name="Rectangle: Rounded Corners 16">
            <a:extLst>
              <a:ext uri="{FF2B5EF4-FFF2-40B4-BE49-F238E27FC236}">
                <a16:creationId xmlns:a16="http://schemas.microsoft.com/office/drawing/2014/main" id="{59D17ACC-266F-9DDB-EC45-5247415A04FD}"/>
              </a:ext>
            </a:extLst>
          </p:cNvPr>
          <p:cNvSpPr>
            <a:spLocks noGrp="1" noRot="1" noMove="1" noResize="1" noEditPoints="1" noAdjustHandles="1" noChangeArrowheads="1" noChangeShapeType="1"/>
          </p:cNvSpPr>
          <p:nvPr/>
        </p:nvSpPr>
        <p:spPr>
          <a:xfrm>
            <a:off x="8507495" y="4112060"/>
            <a:ext cx="2371245"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dirty="0">
              <a:latin typeface="Comic Sans MS" panose="030F0702030302020204" pitchFamily="66" charset="0"/>
            </a:endParaRPr>
          </a:p>
        </p:txBody>
      </p:sp>
      <p:sp>
        <p:nvSpPr>
          <p:cNvPr id="18" name="Rectangle: Rounded Corners 17">
            <a:extLst>
              <a:ext uri="{FF2B5EF4-FFF2-40B4-BE49-F238E27FC236}">
                <a16:creationId xmlns:a16="http://schemas.microsoft.com/office/drawing/2014/main" id="{52B3A319-87F0-2FB5-733D-2CCF5C570297}"/>
              </a:ext>
            </a:extLst>
          </p:cNvPr>
          <p:cNvSpPr>
            <a:spLocks noGrp="1" noRot="1" noMove="1" noResize="1" noEditPoints="1" noAdjustHandles="1" noChangeArrowheads="1" noChangeShapeType="1"/>
          </p:cNvSpPr>
          <p:nvPr/>
        </p:nvSpPr>
        <p:spPr>
          <a:xfrm>
            <a:off x="8507495" y="274594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21" name="Rectangle: Rounded Corners 20">
            <a:extLst>
              <a:ext uri="{FF2B5EF4-FFF2-40B4-BE49-F238E27FC236}">
                <a16:creationId xmlns:a16="http://schemas.microsoft.com/office/drawing/2014/main" id="{797D3610-C6DF-002C-8857-011144C72FE5}"/>
              </a:ext>
            </a:extLst>
          </p:cNvPr>
          <p:cNvSpPr>
            <a:spLocks noGrp="1" noRot="1" noMove="1" noResize="1" noEditPoints="1" noAdjustHandles="1" noChangeArrowheads="1" noChangeShapeType="1"/>
          </p:cNvSpPr>
          <p:nvPr/>
        </p:nvSpPr>
        <p:spPr>
          <a:xfrm>
            <a:off x="8507497" y="162010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23" name="TextBox 22">
            <a:extLst>
              <a:ext uri="{FF2B5EF4-FFF2-40B4-BE49-F238E27FC236}">
                <a16:creationId xmlns:a16="http://schemas.microsoft.com/office/drawing/2014/main" id="{0A5102C3-9D1A-D672-04C3-4675BCA81A6B}"/>
              </a:ext>
            </a:extLst>
          </p:cNvPr>
          <p:cNvSpPr txBox="1">
            <a:spLocks noGrp="1" noRot="1" noMove="1" noResize="1" noEditPoints="1" noAdjustHandles="1" noChangeArrowheads="1" noChangeShapeType="1"/>
          </p:cNvSpPr>
          <p:nvPr/>
        </p:nvSpPr>
        <p:spPr>
          <a:xfrm flipH="1">
            <a:off x="4625127" y="4214726"/>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Muria</a:t>
            </a:r>
            <a:endParaRPr lang="en-US" sz="2100" dirty="0">
              <a:latin typeface="Comic Sans MS" panose="030F0702030302020204" pitchFamily="66" charset="0"/>
            </a:endParaRPr>
          </a:p>
        </p:txBody>
      </p:sp>
      <p:sp>
        <p:nvSpPr>
          <p:cNvPr id="25" name="TextBox 24">
            <a:extLst>
              <a:ext uri="{FF2B5EF4-FFF2-40B4-BE49-F238E27FC236}">
                <a16:creationId xmlns:a16="http://schemas.microsoft.com/office/drawing/2014/main" id="{7AE47ADD-6C2B-0BFB-E3CE-C74F9F6BDE2D}"/>
              </a:ext>
            </a:extLst>
          </p:cNvPr>
          <p:cNvSpPr txBox="1"/>
          <p:nvPr/>
        </p:nvSpPr>
        <p:spPr>
          <a:xfrm flipH="1">
            <a:off x="891779" y="4214726"/>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Kalijaga</a:t>
            </a:r>
            <a:endParaRPr lang="en-US" sz="2100" dirty="0">
              <a:latin typeface="Comic Sans MS" panose="030F0702030302020204" pitchFamily="66" charset="0"/>
            </a:endParaRPr>
          </a:p>
        </p:txBody>
      </p:sp>
      <p:sp>
        <p:nvSpPr>
          <p:cNvPr id="26" name="TextBox 25">
            <a:extLst>
              <a:ext uri="{FF2B5EF4-FFF2-40B4-BE49-F238E27FC236}">
                <a16:creationId xmlns:a16="http://schemas.microsoft.com/office/drawing/2014/main" id="{6EA8A163-E78C-87B3-BF92-CBFCCC47DE72}"/>
              </a:ext>
            </a:extLst>
          </p:cNvPr>
          <p:cNvSpPr txBox="1">
            <a:spLocks noGrp="1" noRot="1" noMove="1" noResize="1" noEditPoints="1" noAdjustHandles="1" noChangeArrowheads="1" noChangeShapeType="1"/>
          </p:cNvSpPr>
          <p:nvPr/>
        </p:nvSpPr>
        <p:spPr>
          <a:xfrm flipH="1">
            <a:off x="8488181" y="2842225"/>
            <a:ext cx="2334413"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Giri</a:t>
            </a:r>
            <a:endParaRPr lang="en-US" sz="2100" dirty="0">
              <a:latin typeface="Comic Sans MS" panose="030F0702030302020204" pitchFamily="66" charset="0"/>
            </a:endParaRPr>
          </a:p>
        </p:txBody>
      </p:sp>
      <p:sp>
        <p:nvSpPr>
          <p:cNvPr id="27" name="TextBox 26">
            <a:extLst>
              <a:ext uri="{FF2B5EF4-FFF2-40B4-BE49-F238E27FC236}">
                <a16:creationId xmlns:a16="http://schemas.microsoft.com/office/drawing/2014/main" id="{3DA5D0E1-2CBB-0DB7-5DF5-DC349E6FC70C}"/>
              </a:ext>
            </a:extLst>
          </p:cNvPr>
          <p:cNvSpPr txBox="1">
            <a:spLocks noGrp="1" noRot="1" noMove="1" noResize="1" noEditPoints="1" noAdjustHandles="1" noChangeArrowheads="1" noChangeShapeType="1"/>
          </p:cNvSpPr>
          <p:nvPr/>
        </p:nvSpPr>
        <p:spPr>
          <a:xfrm flipH="1">
            <a:off x="4625127" y="2827446"/>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Kudus</a:t>
            </a:r>
          </a:p>
        </p:txBody>
      </p:sp>
      <p:sp>
        <p:nvSpPr>
          <p:cNvPr id="28" name="TextBox 27">
            <a:extLst>
              <a:ext uri="{FF2B5EF4-FFF2-40B4-BE49-F238E27FC236}">
                <a16:creationId xmlns:a16="http://schemas.microsoft.com/office/drawing/2014/main" id="{15AE7240-2F0E-6F17-8AAC-FD5117169188}"/>
              </a:ext>
            </a:extLst>
          </p:cNvPr>
          <p:cNvSpPr txBox="1">
            <a:spLocks noGrp="1" noRot="1" noMove="1" noResize="1" noEditPoints="1" noAdjustHandles="1" noChangeArrowheads="1" noChangeShapeType="1"/>
          </p:cNvSpPr>
          <p:nvPr/>
        </p:nvSpPr>
        <p:spPr>
          <a:xfrm flipH="1">
            <a:off x="8466112" y="1722766"/>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Bonang</a:t>
            </a:r>
          </a:p>
        </p:txBody>
      </p:sp>
      <p:sp>
        <p:nvSpPr>
          <p:cNvPr id="29" name="TextBox 28">
            <a:extLst>
              <a:ext uri="{FF2B5EF4-FFF2-40B4-BE49-F238E27FC236}">
                <a16:creationId xmlns:a16="http://schemas.microsoft.com/office/drawing/2014/main" id="{91E34471-3A86-27C3-3E9F-477ED08626D5}"/>
              </a:ext>
            </a:extLst>
          </p:cNvPr>
          <p:cNvSpPr txBox="1">
            <a:spLocks noGrp="1" noRot="1" noMove="1" noResize="1" noEditPoints="1" noAdjustHandles="1" noChangeArrowheads="1" noChangeShapeType="1"/>
          </p:cNvSpPr>
          <p:nvPr/>
        </p:nvSpPr>
        <p:spPr>
          <a:xfrm flipH="1">
            <a:off x="915103" y="2842225"/>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Drajat</a:t>
            </a:r>
            <a:endParaRPr lang="en-US" sz="2100" dirty="0">
              <a:latin typeface="Comic Sans MS" panose="030F0702030302020204" pitchFamily="66" charset="0"/>
            </a:endParaRPr>
          </a:p>
        </p:txBody>
      </p:sp>
      <p:sp>
        <p:nvSpPr>
          <p:cNvPr id="30" name="TextBox 29">
            <a:extLst>
              <a:ext uri="{FF2B5EF4-FFF2-40B4-BE49-F238E27FC236}">
                <a16:creationId xmlns:a16="http://schemas.microsoft.com/office/drawing/2014/main" id="{6E2AD5CB-81E1-FD8A-A328-2E912BA18F9E}"/>
              </a:ext>
            </a:extLst>
          </p:cNvPr>
          <p:cNvSpPr txBox="1">
            <a:spLocks noGrp="1" noRot="1" noMove="1" noResize="1" noEditPoints="1" noAdjustHandles="1" noChangeArrowheads="1" noChangeShapeType="1"/>
          </p:cNvSpPr>
          <p:nvPr/>
        </p:nvSpPr>
        <p:spPr>
          <a:xfrm flipH="1">
            <a:off x="4644439" y="1711550"/>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Ampel</a:t>
            </a:r>
            <a:endParaRPr lang="en-US" sz="2100" dirty="0">
              <a:latin typeface="Comic Sans MS" panose="030F0702030302020204" pitchFamily="66" charset="0"/>
            </a:endParaRPr>
          </a:p>
        </p:txBody>
      </p:sp>
      <p:sp>
        <p:nvSpPr>
          <p:cNvPr id="31" name="TextBox 30">
            <a:extLst>
              <a:ext uri="{FF2B5EF4-FFF2-40B4-BE49-F238E27FC236}">
                <a16:creationId xmlns:a16="http://schemas.microsoft.com/office/drawing/2014/main" id="{C1981B82-1E55-2401-BC4D-7D2C984F7EDA}"/>
              </a:ext>
            </a:extLst>
          </p:cNvPr>
          <p:cNvSpPr txBox="1">
            <a:spLocks noGrp="1" noRot="1" noMove="1" noResize="1" noEditPoints="1" noAdjustHandles="1" noChangeArrowheads="1" noChangeShapeType="1"/>
          </p:cNvSpPr>
          <p:nvPr/>
        </p:nvSpPr>
        <p:spPr>
          <a:xfrm flipH="1">
            <a:off x="8488181" y="4183499"/>
            <a:ext cx="2371245" cy="400110"/>
          </a:xfrm>
          <a:prstGeom prst="rect">
            <a:avLst/>
          </a:prstGeom>
          <a:noFill/>
        </p:spPr>
        <p:txBody>
          <a:bodyPr wrap="square" rtlCol="0">
            <a:spAutoFit/>
          </a:bodyPr>
          <a:lstStyle/>
          <a:p>
            <a:pPr algn="ctr"/>
            <a:r>
              <a:rPr lang="en-US" sz="2000" dirty="0" err="1">
                <a:latin typeface="Comic Sans MS" panose="030F0702030302020204" pitchFamily="66" charset="0"/>
              </a:rPr>
              <a:t>Sunan</a:t>
            </a:r>
            <a:r>
              <a:rPr lang="en-US" sz="2000" dirty="0">
                <a:latin typeface="Comic Sans MS" panose="030F0702030302020204" pitchFamily="66" charset="0"/>
              </a:rPr>
              <a:t> Gunung </a:t>
            </a:r>
            <a:r>
              <a:rPr lang="en-US" sz="2000" dirty="0" err="1">
                <a:latin typeface="Comic Sans MS" panose="030F0702030302020204" pitchFamily="66" charset="0"/>
              </a:rPr>
              <a:t>Jati</a:t>
            </a:r>
            <a:endParaRPr lang="en-US" sz="2000" dirty="0">
              <a:latin typeface="Comic Sans MS" panose="030F0702030302020204" pitchFamily="66" charset="0"/>
            </a:endParaRPr>
          </a:p>
        </p:txBody>
      </p:sp>
      <p:sp>
        <p:nvSpPr>
          <p:cNvPr id="9" name="Rectangle: Rounded Corners 8">
            <a:hlinkClick r:id="rId10" action="ppaction://hlinksldjump"/>
            <a:extLst>
              <a:ext uri="{FF2B5EF4-FFF2-40B4-BE49-F238E27FC236}">
                <a16:creationId xmlns:a16="http://schemas.microsoft.com/office/drawing/2014/main" id="{2D0770C3-CA62-265F-C6E0-45658250DBE1}"/>
              </a:ext>
            </a:extLst>
          </p:cNvPr>
          <p:cNvSpPr>
            <a:spLocks noGrp="1" noRot="1" noMove="1" noResize="1" noEditPoints="1" noAdjustHandles="1" noChangeArrowheads="1" noChangeShapeType="1"/>
          </p:cNvSpPr>
          <p:nvPr/>
        </p:nvSpPr>
        <p:spPr>
          <a:xfrm>
            <a:off x="-695500" y="-542500"/>
            <a:ext cx="13203123" cy="7642746"/>
          </a:xfrm>
          <a:prstGeom prst="roundRect">
            <a:avLst/>
          </a:prstGeom>
          <a:solidFill>
            <a:schemeClr val="tx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0" name="Rectangle: Rounded Corners 9">
            <a:extLst>
              <a:ext uri="{FF2B5EF4-FFF2-40B4-BE49-F238E27FC236}">
                <a16:creationId xmlns:a16="http://schemas.microsoft.com/office/drawing/2014/main" id="{C25EBA8A-8146-5D5A-0462-5296727BCEEA}"/>
              </a:ext>
            </a:extLst>
          </p:cNvPr>
          <p:cNvSpPr>
            <a:spLocks noGrp="1" noRot="1" noMove="1" noResize="1" noEditPoints="1" noAdjustHandles="1" noChangeArrowheads="1" noChangeShapeType="1"/>
          </p:cNvSpPr>
          <p:nvPr/>
        </p:nvSpPr>
        <p:spPr>
          <a:xfrm>
            <a:off x="595938" y="238644"/>
            <a:ext cx="10954626" cy="6337044"/>
          </a:xfrm>
          <a:prstGeom prst="roundRect">
            <a:avLst/>
          </a:prstGeom>
          <a:solidFill>
            <a:schemeClr val="bg2">
              <a:lumMod val="90000"/>
              <a:alpha val="9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dirty="0">
              <a:latin typeface="Comic Sans MS" panose="030F0702030302020204" pitchFamily="66" charset="0"/>
            </a:endParaRPr>
          </a:p>
        </p:txBody>
      </p:sp>
      <p:sp>
        <p:nvSpPr>
          <p:cNvPr id="20" name="TextBox 19">
            <a:extLst>
              <a:ext uri="{FF2B5EF4-FFF2-40B4-BE49-F238E27FC236}">
                <a16:creationId xmlns:a16="http://schemas.microsoft.com/office/drawing/2014/main" id="{37DEC57B-41C1-BC1C-A012-1AFCE26841FB}"/>
              </a:ext>
            </a:extLst>
          </p:cNvPr>
          <p:cNvSpPr txBox="1"/>
          <p:nvPr/>
        </p:nvSpPr>
        <p:spPr>
          <a:xfrm>
            <a:off x="948645" y="4433402"/>
            <a:ext cx="2751639" cy="400110"/>
          </a:xfrm>
          <a:prstGeom prst="rect">
            <a:avLst/>
          </a:prstGeom>
          <a:noFill/>
        </p:spPr>
        <p:txBody>
          <a:bodyPr wrap="square" rtlCol="0">
            <a:spAutoFit/>
          </a:bodyPr>
          <a:lstStyle/>
          <a:p>
            <a:r>
              <a:rPr lang="en-US" sz="2000" dirty="0">
                <a:latin typeface="Comic Sans MS" panose="030F0702030302020204" pitchFamily="66" charset="0"/>
              </a:rPr>
              <a:t>SUNAN KALIJAGA</a:t>
            </a:r>
            <a:endParaRPr lang="en-ID" sz="2000" dirty="0">
              <a:latin typeface="Comic Sans MS" panose="030F0702030302020204" pitchFamily="66" charset="0"/>
            </a:endParaRPr>
          </a:p>
        </p:txBody>
      </p:sp>
      <p:sp>
        <p:nvSpPr>
          <p:cNvPr id="32" name="TextBox 31">
            <a:extLst>
              <a:ext uri="{FF2B5EF4-FFF2-40B4-BE49-F238E27FC236}">
                <a16:creationId xmlns:a16="http://schemas.microsoft.com/office/drawing/2014/main" id="{F5100D74-EC4B-6DB0-DE03-BE40AFC8B569}"/>
              </a:ext>
            </a:extLst>
          </p:cNvPr>
          <p:cNvSpPr txBox="1"/>
          <p:nvPr/>
        </p:nvSpPr>
        <p:spPr>
          <a:xfrm>
            <a:off x="3836222" y="1264370"/>
            <a:ext cx="8071644" cy="3737946"/>
          </a:xfrm>
          <a:prstGeom prst="rect">
            <a:avLst/>
          </a:prstGeom>
          <a:noFill/>
        </p:spPr>
        <p:txBody>
          <a:bodyPr wrap="square" rtlCol="0">
            <a:spAutoFit/>
          </a:bodyPr>
          <a:lstStyle/>
          <a:p>
            <a:pPr>
              <a:lnSpc>
                <a:spcPct val="150000"/>
              </a:lnSpc>
            </a:pPr>
            <a:r>
              <a:rPr lang="en-ID" sz="2000" dirty="0">
                <a:latin typeface="+mj-lt"/>
              </a:rPr>
              <a:t>Nama </a:t>
            </a:r>
            <a:r>
              <a:rPr lang="en-ID" sz="2000" dirty="0" err="1">
                <a:latin typeface="+mj-lt"/>
              </a:rPr>
              <a:t>asli</a:t>
            </a:r>
            <a:r>
              <a:rPr lang="en-ID" sz="2000" dirty="0">
                <a:latin typeface="+mj-lt"/>
              </a:rPr>
              <a:t>	: Joko Said</a:t>
            </a:r>
          </a:p>
          <a:p>
            <a:pPr>
              <a:lnSpc>
                <a:spcPct val="150000"/>
              </a:lnSpc>
            </a:pPr>
            <a:r>
              <a:rPr lang="en-ID" sz="2000" dirty="0">
                <a:latin typeface="+mj-lt"/>
              </a:rPr>
              <a:t>Nama lain	: </a:t>
            </a:r>
            <a:r>
              <a:rPr lang="en-ID" sz="2000" dirty="0" err="1">
                <a:latin typeface="+mj-lt"/>
              </a:rPr>
              <a:t>Sunan</a:t>
            </a:r>
            <a:r>
              <a:rPr lang="en-ID" sz="2000" dirty="0">
                <a:latin typeface="+mj-lt"/>
              </a:rPr>
              <a:t> </a:t>
            </a:r>
            <a:r>
              <a:rPr lang="en-ID" sz="2000" dirty="0" err="1">
                <a:latin typeface="+mj-lt"/>
              </a:rPr>
              <a:t>Kalijaga</a:t>
            </a:r>
            <a:endParaRPr lang="en-ID" sz="2000" dirty="0">
              <a:latin typeface="+mj-lt"/>
            </a:endParaRPr>
          </a:p>
          <a:p>
            <a:pPr>
              <a:lnSpc>
                <a:spcPct val="150000"/>
              </a:lnSpc>
            </a:pPr>
            <a:r>
              <a:rPr lang="en-ID" sz="2000" dirty="0">
                <a:latin typeface="+mj-lt"/>
              </a:rPr>
              <a:t>Nama ayah	: Arya </a:t>
            </a:r>
            <a:r>
              <a:rPr lang="en-ID" sz="2000" dirty="0" err="1">
                <a:latin typeface="+mj-lt"/>
              </a:rPr>
              <a:t>Wilakita</a:t>
            </a:r>
            <a:endParaRPr lang="en-ID" sz="2000" dirty="0">
              <a:latin typeface="+mj-lt"/>
            </a:endParaRPr>
          </a:p>
          <a:p>
            <a:pPr>
              <a:lnSpc>
                <a:spcPct val="150000"/>
              </a:lnSpc>
            </a:pPr>
            <a:r>
              <a:rPr lang="en-ID" sz="2000" dirty="0">
                <a:latin typeface="+mj-lt"/>
              </a:rPr>
              <a:t>Nama </a:t>
            </a:r>
            <a:r>
              <a:rPr lang="en-ID" sz="2000" dirty="0" err="1">
                <a:latin typeface="+mj-lt"/>
              </a:rPr>
              <a:t>anak</a:t>
            </a:r>
            <a:r>
              <a:rPr lang="en-ID" sz="2000" dirty="0">
                <a:latin typeface="+mj-lt"/>
              </a:rPr>
              <a:t>	: </a:t>
            </a:r>
            <a:r>
              <a:rPr lang="en-ID" sz="2000" dirty="0" err="1">
                <a:latin typeface="+mj-lt"/>
              </a:rPr>
              <a:t>Sunan</a:t>
            </a:r>
            <a:r>
              <a:rPr lang="en-ID" sz="2000" dirty="0">
                <a:latin typeface="+mj-lt"/>
              </a:rPr>
              <a:t> </a:t>
            </a:r>
            <a:r>
              <a:rPr lang="en-ID" sz="2000" dirty="0" err="1">
                <a:latin typeface="+mj-lt"/>
              </a:rPr>
              <a:t>Muria</a:t>
            </a:r>
            <a:r>
              <a:rPr lang="en-ID" sz="2000" dirty="0">
                <a:latin typeface="+mj-lt"/>
              </a:rPr>
              <a:t>, </a:t>
            </a:r>
            <a:r>
              <a:rPr lang="en-ID" sz="2000" dirty="0" err="1">
                <a:latin typeface="+mj-lt"/>
              </a:rPr>
              <a:t>Dewi</a:t>
            </a:r>
            <a:r>
              <a:rPr lang="en-ID" sz="2000" dirty="0">
                <a:latin typeface="+mj-lt"/>
              </a:rPr>
              <a:t> </a:t>
            </a:r>
            <a:r>
              <a:rPr lang="en-ID" sz="2000" dirty="0" err="1">
                <a:latin typeface="+mj-lt"/>
              </a:rPr>
              <a:t>Sofiah</a:t>
            </a:r>
            <a:endParaRPr lang="en-ID" sz="2000" dirty="0">
              <a:latin typeface="+mj-lt"/>
            </a:endParaRPr>
          </a:p>
          <a:p>
            <a:pPr>
              <a:lnSpc>
                <a:spcPct val="150000"/>
              </a:lnSpc>
            </a:pPr>
            <a:r>
              <a:rPr lang="en-ID" sz="2000" dirty="0" err="1">
                <a:latin typeface="+mj-lt"/>
              </a:rPr>
              <a:t>Wafat</a:t>
            </a:r>
            <a:r>
              <a:rPr lang="en-ID" sz="2000" dirty="0">
                <a:latin typeface="+mj-lt"/>
              </a:rPr>
              <a:t>		: 1513 M</a:t>
            </a:r>
          </a:p>
          <a:p>
            <a:pPr>
              <a:lnSpc>
                <a:spcPct val="150000"/>
              </a:lnSpc>
            </a:pPr>
            <a:r>
              <a:rPr lang="en-ID" sz="2000" dirty="0" err="1">
                <a:latin typeface="+mj-lt"/>
              </a:rPr>
              <a:t>Tempat</a:t>
            </a:r>
            <a:r>
              <a:rPr lang="en-ID" sz="2000" dirty="0">
                <a:latin typeface="+mj-lt"/>
              </a:rPr>
              <a:t> </a:t>
            </a:r>
            <a:r>
              <a:rPr lang="en-ID" sz="2000" dirty="0" err="1">
                <a:latin typeface="+mj-lt"/>
              </a:rPr>
              <a:t>dakwah</a:t>
            </a:r>
            <a:r>
              <a:rPr lang="en-ID" sz="2000" dirty="0">
                <a:latin typeface="+mj-lt"/>
              </a:rPr>
              <a:t> 	: </a:t>
            </a:r>
            <a:r>
              <a:rPr lang="en-ID" sz="2000" dirty="0" err="1">
                <a:latin typeface="+mj-lt"/>
              </a:rPr>
              <a:t>Demak</a:t>
            </a:r>
            <a:r>
              <a:rPr lang="en-ID" sz="2000" dirty="0">
                <a:latin typeface="+mj-lt"/>
              </a:rPr>
              <a:t>, </a:t>
            </a:r>
            <a:r>
              <a:rPr lang="en-ID" sz="2000" dirty="0" err="1">
                <a:latin typeface="+mj-lt"/>
              </a:rPr>
              <a:t>Jawa</a:t>
            </a:r>
            <a:r>
              <a:rPr lang="en-ID" sz="2000" dirty="0">
                <a:latin typeface="+mj-lt"/>
              </a:rPr>
              <a:t> Tengah</a:t>
            </a:r>
          </a:p>
          <a:p>
            <a:pPr>
              <a:lnSpc>
                <a:spcPct val="150000"/>
              </a:lnSpc>
            </a:pPr>
            <a:r>
              <a:rPr lang="en-ID" sz="2000" dirty="0" err="1">
                <a:latin typeface="+mj-lt"/>
              </a:rPr>
              <a:t>Makam</a:t>
            </a:r>
            <a:r>
              <a:rPr lang="en-ID" sz="2000" dirty="0">
                <a:latin typeface="+mj-lt"/>
              </a:rPr>
              <a:t>		: </a:t>
            </a:r>
            <a:r>
              <a:rPr lang="en-ID" sz="2000" dirty="0" err="1">
                <a:latin typeface="+mj-lt"/>
              </a:rPr>
              <a:t>Demak</a:t>
            </a:r>
            <a:r>
              <a:rPr lang="en-ID" sz="2000" dirty="0">
                <a:latin typeface="+mj-lt"/>
              </a:rPr>
              <a:t>, </a:t>
            </a:r>
            <a:r>
              <a:rPr lang="en-ID" sz="2000" dirty="0" err="1">
                <a:latin typeface="+mj-lt"/>
              </a:rPr>
              <a:t>Jawa</a:t>
            </a:r>
            <a:r>
              <a:rPr lang="en-ID" sz="2000" dirty="0">
                <a:latin typeface="+mj-lt"/>
              </a:rPr>
              <a:t> Tengah</a:t>
            </a:r>
          </a:p>
          <a:p>
            <a:pPr>
              <a:lnSpc>
                <a:spcPct val="150000"/>
              </a:lnSpc>
            </a:pPr>
            <a:endParaRPr lang="en-ID" sz="2000" dirty="0">
              <a:latin typeface="+mj-lt"/>
            </a:endParaRPr>
          </a:p>
        </p:txBody>
      </p:sp>
      <p:pic>
        <p:nvPicPr>
          <p:cNvPr id="37" name="Graphic 36" descr="Back outline">
            <a:hlinkClick r:id="rId11" action="ppaction://hlinksldjump"/>
            <a:extLst>
              <a:ext uri="{FF2B5EF4-FFF2-40B4-BE49-F238E27FC236}">
                <a16:creationId xmlns:a16="http://schemas.microsoft.com/office/drawing/2014/main" id="{463BF5E4-5DFC-3DA9-EBD0-5C5E2BE096F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228326" y="5513433"/>
            <a:ext cx="925782" cy="925782"/>
          </a:xfrm>
          <a:prstGeom prst="rect">
            <a:avLst/>
          </a:prstGeom>
        </p:spPr>
      </p:pic>
      <p:pic>
        <p:nvPicPr>
          <p:cNvPr id="8" name="Picture 16">
            <a:extLst>
              <a:ext uri="{FF2B5EF4-FFF2-40B4-BE49-F238E27FC236}">
                <a16:creationId xmlns:a16="http://schemas.microsoft.com/office/drawing/2014/main" id="{1C191AD3-AEDE-DD71-1F9C-15A93017CD9A}"/>
              </a:ext>
            </a:extLst>
          </p:cNvPr>
          <p:cNvPicPr>
            <a:picLocks noChangeAspect="1"/>
          </p:cNvPicPr>
          <p:nvPr/>
        </p:nvPicPr>
        <p:blipFill>
          <a:blip r:embed="rId14"/>
          <a:srcRect/>
          <a:stretch>
            <a:fillRect/>
          </a:stretch>
        </p:blipFill>
        <p:spPr>
          <a:xfrm>
            <a:off x="1221184" y="1522530"/>
            <a:ext cx="2140230" cy="2818191"/>
          </a:xfrm>
          <a:prstGeom prst="rect">
            <a:avLst/>
          </a:prstGeom>
        </p:spPr>
      </p:pic>
    </p:spTree>
    <p:custDataLst>
      <p:tags r:id="rId1"/>
    </p:custDataLst>
    <p:extLst>
      <p:ext uri="{BB962C8B-B14F-4D97-AF65-F5344CB8AC3E}">
        <p14:creationId xmlns:p14="http://schemas.microsoft.com/office/powerpoint/2010/main" val="231515434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F9C6D75-4D47-21EE-74DC-7788FBEEEA28}"/>
              </a:ext>
            </a:extLst>
          </p:cNvPr>
          <p:cNvSpPr/>
          <p:nvPr/>
        </p:nvSpPr>
        <p:spPr>
          <a:xfrm>
            <a:off x="-22747" y="-265021"/>
            <a:ext cx="12237493" cy="1132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5" name="Rectangle 4">
            <a:extLst>
              <a:ext uri="{FF2B5EF4-FFF2-40B4-BE49-F238E27FC236}">
                <a16:creationId xmlns:a16="http://schemas.microsoft.com/office/drawing/2014/main" id="{744BC42B-6790-E943-5269-CB1AC554A73F}"/>
              </a:ext>
            </a:extLst>
          </p:cNvPr>
          <p:cNvSpPr/>
          <p:nvPr/>
        </p:nvSpPr>
        <p:spPr>
          <a:xfrm>
            <a:off x="-45495" y="6005014"/>
            <a:ext cx="12237493" cy="8529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TextBox 6">
            <a:extLst>
              <a:ext uri="{FF2B5EF4-FFF2-40B4-BE49-F238E27FC236}">
                <a16:creationId xmlns:a16="http://schemas.microsoft.com/office/drawing/2014/main" id="{A827D6B6-0A51-47C6-422E-27EDC1A479D9}"/>
              </a:ext>
            </a:extLst>
          </p:cNvPr>
          <p:cNvSpPr txBox="1"/>
          <p:nvPr/>
        </p:nvSpPr>
        <p:spPr>
          <a:xfrm flipH="1">
            <a:off x="8360331" y="6169896"/>
            <a:ext cx="3234523" cy="523220"/>
          </a:xfrm>
          <a:prstGeom prst="rect">
            <a:avLst/>
          </a:prstGeom>
          <a:noFill/>
        </p:spPr>
        <p:txBody>
          <a:bodyPr wrap="square" rtlCol="0">
            <a:spAutoFit/>
          </a:bodyPr>
          <a:lstStyle/>
          <a:p>
            <a:r>
              <a:rPr lang="en-US" sz="2800" dirty="0">
                <a:solidFill>
                  <a:schemeClr val="bg2"/>
                </a:solidFill>
              </a:rPr>
              <a:t> KELAS VIII SMP/MTs</a:t>
            </a:r>
            <a:endParaRPr lang="en-ID" sz="2800" dirty="0">
              <a:solidFill>
                <a:schemeClr val="bg2"/>
              </a:solidFill>
            </a:endParaRPr>
          </a:p>
        </p:txBody>
      </p:sp>
      <p:pic>
        <p:nvPicPr>
          <p:cNvPr id="22" name="Graphic 21" descr="Hamburger Menu Icon with solid fill">
            <a:hlinkClick r:id="rId4" action="ppaction://hlinksldjump"/>
            <a:extLst>
              <a:ext uri="{FF2B5EF4-FFF2-40B4-BE49-F238E27FC236}">
                <a16:creationId xmlns:a16="http://schemas.microsoft.com/office/drawing/2014/main" id="{25DD70C1-4E4E-A0DC-3F71-AD434965EE7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15172" y="73183"/>
            <a:ext cx="1663345" cy="852985"/>
          </a:xfrm>
          <a:prstGeom prst="rect">
            <a:avLst/>
          </a:prstGeom>
        </p:spPr>
      </p:pic>
      <p:pic>
        <p:nvPicPr>
          <p:cNvPr id="24" name="Graphic 23" descr="Information with solid fill">
            <a:hlinkClick r:id="rId7" action="ppaction://hlinksldjump"/>
            <a:extLst>
              <a:ext uri="{FF2B5EF4-FFF2-40B4-BE49-F238E27FC236}">
                <a16:creationId xmlns:a16="http://schemas.microsoft.com/office/drawing/2014/main" id="{3C2D195B-CBFA-CBC3-1086-7A5E1603688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314774" y="219595"/>
            <a:ext cx="560159" cy="560159"/>
          </a:xfrm>
          <a:prstGeom prst="rect">
            <a:avLst/>
          </a:prstGeom>
        </p:spPr>
      </p:pic>
      <p:sp>
        <p:nvSpPr>
          <p:cNvPr id="3" name="Rectangle: Rounded Corners 2">
            <a:extLst>
              <a:ext uri="{FF2B5EF4-FFF2-40B4-BE49-F238E27FC236}">
                <a16:creationId xmlns:a16="http://schemas.microsoft.com/office/drawing/2014/main" id="{D084E188-7A68-330F-09AD-774ED8E06D75}"/>
              </a:ext>
            </a:extLst>
          </p:cNvPr>
          <p:cNvSpPr>
            <a:spLocks noGrp="1" noRot="1" noMove="1" noResize="1" noEditPoints="1" noAdjustHandles="1" noChangeArrowheads="1" noChangeShapeType="1"/>
          </p:cNvSpPr>
          <p:nvPr/>
        </p:nvSpPr>
        <p:spPr>
          <a:xfrm>
            <a:off x="948645" y="162010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dirty="0">
              <a:latin typeface="Comic Sans MS" panose="030F0702030302020204" pitchFamily="66" charset="0"/>
            </a:endParaRPr>
          </a:p>
        </p:txBody>
      </p:sp>
      <p:sp>
        <p:nvSpPr>
          <p:cNvPr id="6" name="TextBox 5">
            <a:extLst>
              <a:ext uri="{FF2B5EF4-FFF2-40B4-BE49-F238E27FC236}">
                <a16:creationId xmlns:a16="http://schemas.microsoft.com/office/drawing/2014/main" id="{08F48FD7-ADE5-F2C4-E773-2D84E2DC823C}"/>
              </a:ext>
            </a:extLst>
          </p:cNvPr>
          <p:cNvSpPr txBox="1"/>
          <p:nvPr/>
        </p:nvSpPr>
        <p:spPr>
          <a:xfrm flipH="1">
            <a:off x="892891" y="1739762"/>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Gresik</a:t>
            </a:r>
          </a:p>
        </p:txBody>
      </p:sp>
      <p:sp>
        <p:nvSpPr>
          <p:cNvPr id="12" name="Rectangle: Rounded Corners 11">
            <a:extLst>
              <a:ext uri="{FF2B5EF4-FFF2-40B4-BE49-F238E27FC236}">
                <a16:creationId xmlns:a16="http://schemas.microsoft.com/office/drawing/2014/main" id="{ADF60AA2-B683-D1EF-E373-04CCEC379C98}"/>
              </a:ext>
            </a:extLst>
          </p:cNvPr>
          <p:cNvSpPr>
            <a:spLocks noGrp="1" noRot="1" noMove="1" noResize="1" noEditPoints="1" noAdjustHandles="1" noChangeArrowheads="1" noChangeShapeType="1"/>
          </p:cNvSpPr>
          <p:nvPr/>
        </p:nvSpPr>
        <p:spPr>
          <a:xfrm>
            <a:off x="948645" y="2774887"/>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3" name="Rectangle: Rounded Corners 12">
            <a:extLst>
              <a:ext uri="{FF2B5EF4-FFF2-40B4-BE49-F238E27FC236}">
                <a16:creationId xmlns:a16="http://schemas.microsoft.com/office/drawing/2014/main" id="{E1D8E5E0-22F2-3EF0-7D37-3D178D4CFD47}"/>
              </a:ext>
            </a:extLst>
          </p:cNvPr>
          <p:cNvSpPr>
            <a:spLocks noGrp="1" noRot="1" noMove="1" noResize="1" noEditPoints="1" noAdjustHandles="1" noChangeArrowheads="1" noChangeShapeType="1"/>
          </p:cNvSpPr>
          <p:nvPr/>
        </p:nvSpPr>
        <p:spPr>
          <a:xfrm>
            <a:off x="948645" y="411206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4" name="Rectangle: Rounded Corners 13">
            <a:extLst>
              <a:ext uri="{FF2B5EF4-FFF2-40B4-BE49-F238E27FC236}">
                <a16:creationId xmlns:a16="http://schemas.microsoft.com/office/drawing/2014/main" id="{E52E7348-FF1B-ECD5-0E92-C63E1FE2E77F}"/>
              </a:ext>
            </a:extLst>
          </p:cNvPr>
          <p:cNvSpPr>
            <a:spLocks noGrp="1" noRot="1" noMove="1" noResize="1" noEditPoints="1" noAdjustHandles="1" noChangeArrowheads="1" noChangeShapeType="1"/>
          </p:cNvSpPr>
          <p:nvPr/>
        </p:nvSpPr>
        <p:spPr>
          <a:xfrm>
            <a:off x="4700194" y="4116851"/>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5" name="Rectangle: Rounded Corners 14">
            <a:extLst>
              <a:ext uri="{FF2B5EF4-FFF2-40B4-BE49-F238E27FC236}">
                <a16:creationId xmlns:a16="http://schemas.microsoft.com/office/drawing/2014/main" id="{107F867D-4754-0808-2DC7-ED41D00AD23D}"/>
              </a:ext>
            </a:extLst>
          </p:cNvPr>
          <p:cNvSpPr>
            <a:spLocks noGrp="1" noRot="1" noMove="1" noResize="1" noEditPoints="1" noAdjustHandles="1" noChangeArrowheads="1" noChangeShapeType="1"/>
          </p:cNvSpPr>
          <p:nvPr/>
        </p:nvSpPr>
        <p:spPr>
          <a:xfrm>
            <a:off x="4700193" y="272478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6" name="Rectangle: Rounded Corners 15">
            <a:extLst>
              <a:ext uri="{FF2B5EF4-FFF2-40B4-BE49-F238E27FC236}">
                <a16:creationId xmlns:a16="http://schemas.microsoft.com/office/drawing/2014/main" id="{619EE102-13FB-2EBC-48CE-6280DDC26D07}"/>
              </a:ext>
            </a:extLst>
          </p:cNvPr>
          <p:cNvSpPr>
            <a:spLocks noGrp="1" noRot="1" noMove="1" noResize="1" noEditPoints="1" noAdjustHandles="1" noChangeArrowheads="1" noChangeShapeType="1"/>
          </p:cNvSpPr>
          <p:nvPr/>
        </p:nvSpPr>
        <p:spPr>
          <a:xfrm>
            <a:off x="4723522" y="1577428"/>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7" name="Rectangle: Rounded Corners 16">
            <a:extLst>
              <a:ext uri="{FF2B5EF4-FFF2-40B4-BE49-F238E27FC236}">
                <a16:creationId xmlns:a16="http://schemas.microsoft.com/office/drawing/2014/main" id="{59D17ACC-266F-9DDB-EC45-5247415A04FD}"/>
              </a:ext>
            </a:extLst>
          </p:cNvPr>
          <p:cNvSpPr>
            <a:spLocks noGrp="1" noRot="1" noMove="1" noResize="1" noEditPoints="1" noAdjustHandles="1" noChangeArrowheads="1" noChangeShapeType="1"/>
          </p:cNvSpPr>
          <p:nvPr/>
        </p:nvSpPr>
        <p:spPr>
          <a:xfrm>
            <a:off x="8507495" y="4112060"/>
            <a:ext cx="2371245"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dirty="0">
              <a:latin typeface="Comic Sans MS" panose="030F0702030302020204" pitchFamily="66" charset="0"/>
            </a:endParaRPr>
          </a:p>
        </p:txBody>
      </p:sp>
      <p:sp>
        <p:nvSpPr>
          <p:cNvPr id="18" name="Rectangle: Rounded Corners 17">
            <a:extLst>
              <a:ext uri="{FF2B5EF4-FFF2-40B4-BE49-F238E27FC236}">
                <a16:creationId xmlns:a16="http://schemas.microsoft.com/office/drawing/2014/main" id="{52B3A319-87F0-2FB5-733D-2CCF5C570297}"/>
              </a:ext>
            </a:extLst>
          </p:cNvPr>
          <p:cNvSpPr>
            <a:spLocks noGrp="1" noRot="1" noMove="1" noResize="1" noEditPoints="1" noAdjustHandles="1" noChangeArrowheads="1" noChangeShapeType="1"/>
          </p:cNvSpPr>
          <p:nvPr/>
        </p:nvSpPr>
        <p:spPr>
          <a:xfrm>
            <a:off x="8507495" y="274594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21" name="Rectangle: Rounded Corners 20">
            <a:extLst>
              <a:ext uri="{FF2B5EF4-FFF2-40B4-BE49-F238E27FC236}">
                <a16:creationId xmlns:a16="http://schemas.microsoft.com/office/drawing/2014/main" id="{797D3610-C6DF-002C-8857-011144C72FE5}"/>
              </a:ext>
            </a:extLst>
          </p:cNvPr>
          <p:cNvSpPr>
            <a:spLocks noGrp="1" noRot="1" noMove="1" noResize="1" noEditPoints="1" noAdjustHandles="1" noChangeArrowheads="1" noChangeShapeType="1"/>
          </p:cNvSpPr>
          <p:nvPr/>
        </p:nvSpPr>
        <p:spPr>
          <a:xfrm>
            <a:off x="8507497" y="162010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23" name="TextBox 22">
            <a:extLst>
              <a:ext uri="{FF2B5EF4-FFF2-40B4-BE49-F238E27FC236}">
                <a16:creationId xmlns:a16="http://schemas.microsoft.com/office/drawing/2014/main" id="{0A5102C3-9D1A-D672-04C3-4675BCA81A6B}"/>
              </a:ext>
            </a:extLst>
          </p:cNvPr>
          <p:cNvSpPr txBox="1">
            <a:spLocks noGrp="1" noRot="1" noMove="1" noResize="1" noEditPoints="1" noAdjustHandles="1" noChangeArrowheads="1" noChangeShapeType="1"/>
          </p:cNvSpPr>
          <p:nvPr/>
        </p:nvSpPr>
        <p:spPr>
          <a:xfrm flipH="1">
            <a:off x="4625127" y="4214726"/>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Muria</a:t>
            </a:r>
            <a:endParaRPr lang="en-US" sz="2100" dirty="0">
              <a:latin typeface="Comic Sans MS" panose="030F0702030302020204" pitchFamily="66" charset="0"/>
            </a:endParaRPr>
          </a:p>
        </p:txBody>
      </p:sp>
      <p:sp>
        <p:nvSpPr>
          <p:cNvPr id="25" name="TextBox 24">
            <a:extLst>
              <a:ext uri="{FF2B5EF4-FFF2-40B4-BE49-F238E27FC236}">
                <a16:creationId xmlns:a16="http://schemas.microsoft.com/office/drawing/2014/main" id="{7AE47ADD-6C2B-0BFB-E3CE-C74F9F6BDE2D}"/>
              </a:ext>
            </a:extLst>
          </p:cNvPr>
          <p:cNvSpPr txBox="1"/>
          <p:nvPr/>
        </p:nvSpPr>
        <p:spPr>
          <a:xfrm flipH="1">
            <a:off x="891779" y="4214726"/>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Kalijaga</a:t>
            </a:r>
            <a:endParaRPr lang="en-US" sz="2100" dirty="0">
              <a:latin typeface="Comic Sans MS" panose="030F0702030302020204" pitchFamily="66" charset="0"/>
            </a:endParaRPr>
          </a:p>
        </p:txBody>
      </p:sp>
      <p:sp>
        <p:nvSpPr>
          <p:cNvPr id="26" name="TextBox 25">
            <a:extLst>
              <a:ext uri="{FF2B5EF4-FFF2-40B4-BE49-F238E27FC236}">
                <a16:creationId xmlns:a16="http://schemas.microsoft.com/office/drawing/2014/main" id="{6EA8A163-E78C-87B3-BF92-CBFCCC47DE72}"/>
              </a:ext>
            </a:extLst>
          </p:cNvPr>
          <p:cNvSpPr txBox="1">
            <a:spLocks noGrp="1" noRot="1" noMove="1" noResize="1" noEditPoints="1" noAdjustHandles="1" noChangeArrowheads="1" noChangeShapeType="1"/>
          </p:cNvSpPr>
          <p:nvPr/>
        </p:nvSpPr>
        <p:spPr>
          <a:xfrm flipH="1">
            <a:off x="8488181" y="2842225"/>
            <a:ext cx="2334413"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Giri</a:t>
            </a:r>
            <a:endParaRPr lang="en-US" sz="2100" dirty="0">
              <a:latin typeface="Comic Sans MS" panose="030F0702030302020204" pitchFamily="66" charset="0"/>
            </a:endParaRPr>
          </a:p>
        </p:txBody>
      </p:sp>
      <p:sp>
        <p:nvSpPr>
          <p:cNvPr id="27" name="TextBox 26">
            <a:extLst>
              <a:ext uri="{FF2B5EF4-FFF2-40B4-BE49-F238E27FC236}">
                <a16:creationId xmlns:a16="http://schemas.microsoft.com/office/drawing/2014/main" id="{3DA5D0E1-2CBB-0DB7-5DF5-DC349E6FC70C}"/>
              </a:ext>
            </a:extLst>
          </p:cNvPr>
          <p:cNvSpPr txBox="1">
            <a:spLocks noGrp="1" noRot="1" noMove="1" noResize="1" noEditPoints="1" noAdjustHandles="1" noChangeArrowheads="1" noChangeShapeType="1"/>
          </p:cNvSpPr>
          <p:nvPr/>
        </p:nvSpPr>
        <p:spPr>
          <a:xfrm flipH="1">
            <a:off x="4625127" y="2827446"/>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Kudus</a:t>
            </a:r>
          </a:p>
        </p:txBody>
      </p:sp>
      <p:sp>
        <p:nvSpPr>
          <p:cNvPr id="28" name="TextBox 27">
            <a:extLst>
              <a:ext uri="{FF2B5EF4-FFF2-40B4-BE49-F238E27FC236}">
                <a16:creationId xmlns:a16="http://schemas.microsoft.com/office/drawing/2014/main" id="{15AE7240-2F0E-6F17-8AAC-FD5117169188}"/>
              </a:ext>
            </a:extLst>
          </p:cNvPr>
          <p:cNvSpPr txBox="1">
            <a:spLocks noGrp="1" noRot="1" noMove="1" noResize="1" noEditPoints="1" noAdjustHandles="1" noChangeArrowheads="1" noChangeShapeType="1"/>
          </p:cNvSpPr>
          <p:nvPr/>
        </p:nvSpPr>
        <p:spPr>
          <a:xfrm flipH="1">
            <a:off x="8466112" y="1722766"/>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Bonang</a:t>
            </a:r>
          </a:p>
        </p:txBody>
      </p:sp>
      <p:sp>
        <p:nvSpPr>
          <p:cNvPr id="29" name="TextBox 28">
            <a:extLst>
              <a:ext uri="{FF2B5EF4-FFF2-40B4-BE49-F238E27FC236}">
                <a16:creationId xmlns:a16="http://schemas.microsoft.com/office/drawing/2014/main" id="{91E34471-3A86-27C3-3E9F-477ED08626D5}"/>
              </a:ext>
            </a:extLst>
          </p:cNvPr>
          <p:cNvSpPr txBox="1">
            <a:spLocks noGrp="1" noRot="1" noMove="1" noResize="1" noEditPoints="1" noAdjustHandles="1" noChangeArrowheads="1" noChangeShapeType="1"/>
          </p:cNvSpPr>
          <p:nvPr/>
        </p:nvSpPr>
        <p:spPr>
          <a:xfrm flipH="1">
            <a:off x="915103" y="2842225"/>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Drajat</a:t>
            </a:r>
            <a:endParaRPr lang="en-US" sz="2100" dirty="0">
              <a:latin typeface="Comic Sans MS" panose="030F0702030302020204" pitchFamily="66" charset="0"/>
            </a:endParaRPr>
          </a:p>
        </p:txBody>
      </p:sp>
      <p:sp>
        <p:nvSpPr>
          <p:cNvPr id="30" name="TextBox 29">
            <a:extLst>
              <a:ext uri="{FF2B5EF4-FFF2-40B4-BE49-F238E27FC236}">
                <a16:creationId xmlns:a16="http://schemas.microsoft.com/office/drawing/2014/main" id="{6E2AD5CB-81E1-FD8A-A328-2E912BA18F9E}"/>
              </a:ext>
            </a:extLst>
          </p:cNvPr>
          <p:cNvSpPr txBox="1">
            <a:spLocks noGrp="1" noRot="1" noMove="1" noResize="1" noEditPoints="1" noAdjustHandles="1" noChangeArrowheads="1" noChangeShapeType="1"/>
          </p:cNvSpPr>
          <p:nvPr/>
        </p:nvSpPr>
        <p:spPr>
          <a:xfrm flipH="1">
            <a:off x="4644439" y="1711550"/>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Ampel</a:t>
            </a:r>
            <a:endParaRPr lang="en-US" sz="2100" dirty="0">
              <a:latin typeface="Comic Sans MS" panose="030F0702030302020204" pitchFamily="66" charset="0"/>
            </a:endParaRPr>
          </a:p>
        </p:txBody>
      </p:sp>
      <p:sp>
        <p:nvSpPr>
          <p:cNvPr id="31" name="TextBox 30">
            <a:extLst>
              <a:ext uri="{FF2B5EF4-FFF2-40B4-BE49-F238E27FC236}">
                <a16:creationId xmlns:a16="http://schemas.microsoft.com/office/drawing/2014/main" id="{C1981B82-1E55-2401-BC4D-7D2C984F7EDA}"/>
              </a:ext>
            </a:extLst>
          </p:cNvPr>
          <p:cNvSpPr txBox="1">
            <a:spLocks noGrp="1" noRot="1" noMove="1" noResize="1" noEditPoints="1" noAdjustHandles="1" noChangeArrowheads="1" noChangeShapeType="1"/>
          </p:cNvSpPr>
          <p:nvPr/>
        </p:nvSpPr>
        <p:spPr>
          <a:xfrm flipH="1">
            <a:off x="8488181" y="4183499"/>
            <a:ext cx="2371245" cy="400110"/>
          </a:xfrm>
          <a:prstGeom prst="rect">
            <a:avLst/>
          </a:prstGeom>
          <a:noFill/>
        </p:spPr>
        <p:txBody>
          <a:bodyPr wrap="square" rtlCol="0">
            <a:spAutoFit/>
          </a:bodyPr>
          <a:lstStyle/>
          <a:p>
            <a:pPr algn="ctr"/>
            <a:r>
              <a:rPr lang="en-US" sz="2000" dirty="0" err="1">
                <a:latin typeface="Comic Sans MS" panose="030F0702030302020204" pitchFamily="66" charset="0"/>
              </a:rPr>
              <a:t>Sunan</a:t>
            </a:r>
            <a:r>
              <a:rPr lang="en-US" sz="2000" dirty="0">
                <a:latin typeface="Comic Sans MS" panose="030F0702030302020204" pitchFamily="66" charset="0"/>
              </a:rPr>
              <a:t> Gunung </a:t>
            </a:r>
            <a:r>
              <a:rPr lang="en-US" sz="2000" dirty="0" err="1">
                <a:latin typeface="Comic Sans MS" panose="030F0702030302020204" pitchFamily="66" charset="0"/>
              </a:rPr>
              <a:t>Jati</a:t>
            </a:r>
            <a:endParaRPr lang="en-US" sz="2000" dirty="0">
              <a:latin typeface="Comic Sans MS" panose="030F0702030302020204" pitchFamily="66" charset="0"/>
            </a:endParaRPr>
          </a:p>
        </p:txBody>
      </p:sp>
      <p:sp>
        <p:nvSpPr>
          <p:cNvPr id="9" name="Rectangle: Rounded Corners 8">
            <a:hlinkClick r:id="rId10" action="ppaction://hlinksldjump"/>
            <a:extLst>
              <a:ext uri="{FF2B5EF4-FFF2-40B4-BE49-F238E27FC236}">
                <a16:creationId xmlns:a16="http://schemas.microsoft.com/office/drawing/2014/main" id="{2D0770C3-CA62-265F-C6E0-45658250DBE1}"/>
              </a:ext>
            </a:extLst>
          </p:cNvPr>
          <p:cNvSpPr>
            <a:spLocks noGrp="1" noRot="1" noMove="1" noResize="1" noEditPoints="1" noAdjustHandles="1" noChangeArrowheads="1" noChangeShapeType="1"/>
          </p:cNvSpPr>
          <p:nvPr/>
        </p:nvSpPr>
        <p:spPr>
          <a:xfrm>
            <a:off x="-695500" y="-542500"/>
            <a:ext cx="13203123" cy="7642746"/>
          </a:xfrm>
          <a:prstGeom prst="roundRect">
            <a:avLst/>
          </a:prstGeom>
          <a:solidFill>
            <a:schemeClr val="tx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0" name="Rectangle: Rounded Corners 9">
            <a:extLst>
              <a:ext uri="{FF2B5EF4-FFF2-40B4-BE49-F238E27FC236}">
                <a16:creationId xmlns:a16="http://schemas.microsoft.com/office/drawing/2014/main" id="{C25EBA8A-8146-5D5A-0462-5296727BCEEA}"/>
              </a:ext>
            </a:extLst>
          </p:cNvPr>
          <p:cNvSpPr>
            <a:spLocks noGrp="1" noRot="1" noMove="1" noResize="1" noEditPoints="1" noAdjustHandles="1" noChangeArrowheads="1" noChangeShapeType="1"/>
          </p:cNvSpPr>
          <p:nvPr/>
        </p:nvSpPr>
        <p:spPr>
          <a:xfrm>
            <a:off x="595938" y="238644"/>
            <a:ext cx="10954626" cy="6337044"/>
          </a:xfrm>
          <a:prstGeom prst="roundRect">
            <a:avLst/>
          </a:prstGeom>
          <a:solidFill>
            <a:schemeClr val="bg2">
              <a:lumMod val="90000"/>
              <a:alpha val="9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dirty="0">
              <a:latin typeface="Comic Sans MS" panose="030F0702030302020204" pitchFamily="66" charset="0"/>
            </a:endParaRPr>
          </a:p>
        </p:txBody>
      </p:sp>
      <p:sp>
        <p:nvSpPr>
          <p:cNvPr id="20" name="TextBox 19">
            <a:extLst>
              <a:ext uri="{FF2B5EF4-FFF2-40B4-BE49-F238E27FC236}">
                <a16:creationId xmlns:a16="http://schemas.microsoft.com/office/drawing/2014/main" id="{37DEC57B-41C1-BC1C-A012-1AFCE26841FB}"/>
              </a:ext>
            </a:extLst>
          </p:cNvPr>
          <p:cNvSpPr txBox="1"/>
          <p:nvPr/>
        </p:nvSpPr>
        <p:spPr>
          <a:xfrm>
            <a:off x="3286348" y="397889"/>
            <a:ext cx="6089664" cy="738664"/>
          </a:xfrm>
          <a:prstGeom prst="rect">
            <a:avLst/>
          </a:prstGeom>
          <a:noFill/>
        </p:spPr>
        <p:txBody>
          <a:bodyPr wrap="square" rtlCol="0">
            <a:spAutoFit/>
          </a:bodyPr>
          <a:lstStyle/>
          <a:p>
            <a:r>
              <a:rPr lang="en-ID" sz="2100" dirty="0">
                <a:latin typeface="Comic Sans MS" panose="030F0702030302020204" pitchFamily="66" charset="0"/>
              </a:rPr>
              <a:t>PERJUANGAN DAKWAH SUNAN KALIJAGA</a:t>
            </a:r>
          </a:p>
          <a:p>
            <a:endParaRPr lang="en-ID" sz="2100" dirty="0">
              <a:latin typeface="Comic Sans MS" panose="030F0702030302020204" pitchFamily="66" charset="0"/>
            </a:endParaRPr>
          </a:p>
        </p:txBody>
      </p:sp>
      <p:sp>
        <p:nvSpPr>
          <p:cNvPr id="32" name="TextBox 31">
            <a:extLst>
              <a:ext uri="{FF2B5EF4-FFF2-40B4-BE49-F238E27FC236}">
                <a16:creationId xmlns:a16="http://schemas.microsoft.com/office/drawing/2014/main" id="{F5100D74-EC4B-6DB0-DE03-BE40AFC8B569}"/>
              </a:ext>
            </a:extLst>
          </p:cNvPr>
          <p:cNvSpPr txBox="1"/>
          <p:nvPr/>
        </p:nvSpPr>
        <p:spPr>
          <a:xfrm>
            <a:off x="847489" y="952860"/>
            <a:ext cx="10703075" cy="4204356"/>
          </a:xfrm>
          <a:prstGeom prst="rect">
            <a:avLst/>
          </a:prstGeom>
          <a:noFill/>
        </p:spPr>
        <p:txBody>
          <a:bodyPr wrap="square" rtlCol="0">
            <a:spAutoFit/>
          </a:bodyPr>
          <a:lstStyle/>
          <a:p>
            <a:pPr>
              <a:lnSpc>
                <a:spcPct val="150000"/>
              </a:lnSpc>
            </a:pPr>
            <a:r>
              <a:rPr lang="en-ID" dirty="0" err="1">
                <a:latin typeface="+mj-lt"/>
              </a:rPr>
              <a:t>Dalm</a:t>
            </a:r>
            <a:r>
              <a:rPr lang="en-ID" dirty="0">
                <a:latin typeface="+mj-lt"/>
              </a:rPr>
              <a:t> </a:t>
            </a:r>
            <a:r>
              <a:rPr lang="en-ID" dirty="0" err="1">
                <a:latin typeface="+mj-lt"/>
              </a:rPr>
              <a:t>perjalanan</a:t>
            </a:r>
            <a:r>
              <a:rPr lang="en-ID" dirty="0">
                <a:latin typeface="+mj-lt"/>
              </a:rPr>
              <a:t> </a:t>
            </a:r>
            <a:r>
              <a:rPr lang="en-ID" dirty="0" err="1">
                <a:latin typeface="+mj-lt"/>
              </a:rPr>
              <a:t>dakwahnya</a:t>
            </a:r>
            <a:r>
              <a:rPr lang="en-ID" dirty="0">
                <a:latin typeface="+mj-lt"/>
              </a:rPr>
              <a:t>, </a:t>
            </a:r>
            <a:r>
              <a:rPr lang="en-ID" dirty="0" err="1">
                <a:latin typeface="+mj-lt"/>
              </a:rPr>
              <a:t>Sunan</a:t>
            </a:r>
            <a:r>
              <a:rPr lang="en-ID" dirty="0">
                <a:latin typeface="+mj-lt"/>
              </a:rPr>
              <a:t> </a:t>
            </a:r>
            <a:r>
              <a:rPr lang="en-ID" dirty="0" err="1">
                <a:latin typeface="+mj-lt"/>
              </a:rPr>
              <a:t>Kalijaga</a:t>
            </a:r>
            <a:r>
              <a:rPr lang="en-ID" dirty="0">
                <a:latin typeface="+mj-lt"/>
              </a:rPr>
              <a:t> </a:t>
            </a:r>
            <a:r>
              <a:rPr lang="en-ID" dirty="0" err="1">
                <a:latin typeface="+mj-lt"/>
              </a:rPr>
              <a:t>membawa</a:t>
            </a:r>
            <a:r>
              <a:rPr lang="en-ID" dirty="0">
                <a:latin typeface="+mj-lt"/>
              </a:rPr>
              <a:t> </a:t>
            </a:r>
            <a:r>
              <a:rPr lang="en-ID" dirty="0" err="1">
                <a:latin typeface="+mj-lt"/>
              </a:rPr>
              <a:t>paham</a:t>
            </a:r>
            <a:r>
              <a:rPr lang="en-ID" dirty="0">
                <a:latin typeface="+mj-lt"/>
              </a:rPr>
              <a:t> </a:t>
            </a:r>
            <a:r>
              <a:rPr lang="en-ID" dirty="0" err="1">
                <a:latin typeface="+mj-lt"/>
              </a:rPr>
              <a:t>keagamaan</a:t>
            </a:r>
            <a:r>
              <a:rPr lang="en-ID" dirty="0">
                <a:latin typeface="+mj-lt"/>
              </a:rPr>
              <a:t> </a:t>
            </a:r>
            <a:r>
              <a:rPr lang="en-ID" dirty="0" err="1">
                <a:latin typeface="+mj-lt"/>
              </a:rPr>
              <a:t>yaitu</a:t>
            </a:r>
            <a:r>
              <a:rPr lang="en-ID" dirty="0">
                <a:latin typeface="+mj-lt"/>
              </a:rPr>
              <a:t> </a:t>
            </a:r>
            <a:r>
              <a:rPr lang="en-ID" dirty="0" err="1">
                <a:latin typeface="+mj-lt"/>
              </a:rPr>
              <a:t>salafi</a:t>
            </a:r>
            <a:r>
              <a:rPr lang="en-ID" dirty="0">
                <a:latin typeface="+mj-lt"/>
              </a:rPr>
              <a:t>–</a:t>
            </a:r>
            <a:r>
              <a:rPr lang="en-ID" dirty="0" err="1">
                <a:latin typeface="+mj-lt"/>
              </a:rPr>
              <a:t>bukan</a:t>
            </a:r>
            <a:r>
              <a:rPr lang="en-ID" dirty="0">
                <a:latin typeface="+mj-lt"/>
              </a:rPr>
              <a:t> </a:t>
            </a:r>
            <a:r>
              <a:rPr lang="en-ID" dirty="0" err="1">
                <a:latin typeface="+mj-lt"/>
              </a:rPr>
              <a:t>sufi-panteistik</a:t>
            </a:r>
            <a:r>
              <a:rPr lang="en-ID" dirty="0">
                <a:latin typeface="+mj-lt"/>
              </a:rPr>
              <a:t> ala </a:t>
            </a:r>
            <a:r>
              <a:rPr lang="en-ID" dirty="0" err="1">
                <a:latin typeface="+mj-lt"/>
              </a:rPr>
              <a:t>Kejawen</a:t>
            </a:r>
            <a:r>
              <a:rPr lang="en-ID" dirty="0">
                <a:latin typeface="+mj-lt"/>
              </a:rPr>
              <a:t> yang </a:t>
            </a:r>
            <a:r>
              <a:rPr lang="en-ID" dirty="0" err="1">
                <a:latin typeface="+mj-lt"/>
              </a:rPr>
              <a:t>ber</a:t>
            </a:r>
            <a:r>
              <a:rPr lang="en-ID" dirty="0">
                <a:latin typeface="+mj-lt"/>
              </a:rPr>
              <a:t>-motto-</a:t>
            </a:r>
            <a:r>
              <a:rPr lang="en-ID" dirty="0" err="1">
                <a:latin typeface="+mj-lt"/>
              </a:rPr>
              <a:t>kan</a:t>
            </a:r>
            <a:r>
              <a:rPr lang="en-ID" dirty="0">
                <a:latin typeface="+mj-lt"/>
              </a:rPr>
              <a:t> ‘</a:t>
            </a:r>
            <a:r>
              <a:rPr lang="en-ID" dirty="0" err="1">
                <a:latin typeface="+mj-lt"/>
              </a:rPr>
              <a:t>Manunggaling</a:t>
            </a:r>
            <a:r>
              <a:rPr lang="en-ID" dirty="0">
                <a:latin typeface="+mj-lt"/>
              </a:rPr>
              <a:t> </a:t>
            </a:r>
            <a:r>
              <a:rPr lang="en-ID" dirty="0" err="1">
                <a:latin typeface="+mj-lt"/>
              </a:rPr>
              <a:t>Kawula</a:t>
            </a:r>
            <a:r>
              <a:rPr lang="en-ID" dirty="0">
                <a:latin typeface="+mj-lt"/>
              </a:rPr>
              <a:t> </a:t>
            </a:r>
            <a:r>
              <a:rPr lang="en-ID" dirty="0" err="1">
                <a:latin typeface="+mj-lt"/>
              </a:rPr>
              <a:t>Gusti</a:t>
            </a:r>
            <a:r>
              <a:rPr lang="en-ID" dirty="0">
                <a:latin typeface="+mj-lt"/>
              </a:rPr>
              <a:t>’. </a:t>
            </a:r>
            <a:r>
              <a:rPr lang="en-ID" dirty="0" err="1">
                <a:latin typeface="+mj-lt"/>
              </a:rPr>
              <a:t>Ini</a:t>
            </a:r>
            <a:r>
              <a:rPr lang="en-ID" dirty="0">
                <a:latin typeface="+mj-lt"/>
              </a:rPr>
              <a:t> </a:t>
            </a:r>
            <a:r>
              <a:rPr lang="en-ID" dirty="0" err="1">
                <a:latin typeface="+mj-lt"/>
              </a:rPr>
              <a:t>terbukti</a:t>
            </a:r>
            <a:r>
              <a:rPr lang="en-ID" dirty="0">
                <a:latin typeface="+mj-lt"/>
              </a:rPr>
              <a:t> </a:t>
            </a:r>
            <a:r>
              <a:rPr lang="en-ID" dirty="0" err="1">
                <a:latin typeface="+mj-lt"/>
              </a:rPr>
              <a:t>dari</a:t>
            </a:r>
            <a:r>
              <a:rPr lang="en-ID" dirty="0">
                <a:latin typeface="+mj-lt"/>
              </a:rPr>
              <a:t> </a:t>
            </a:r>
            <a:r>
              <a:rPr lang="en-ID" dirty="0" err="1">
                <a:latin typeface="+mj-lt"/>
              </a:rPr>
              <a:t>sikap</a:t>
            </a:r>
            <a:r>
              <a:rPr lang="en-ID" dirty="0">
                <a:latin typeface="+mj-lt"/>
              </a:rPr>
              <a:t> </a:t>
            </a:r>
            <a:r>
              <a:rPr lang="en-ID" dirty="0" err="1">
                <a:latin typeface="+mj-lt"/>
              </a:rPr>
              <a:t>tegas</a:t>
            </a:r>
            <a:r>
              <a:rPr lang="en-ID" dirty="0">
                <a:latin typeface="+mj-lt"/>
              </a:rPr>
              <a:t> </a:t>
            </a:r>
            <a:r>
              <a:rPr lang="en-ID" dirty="0" err="1">
                <a:latin typeface="+mj-lt"/>
              </a:rPr>
              <a:t>beliau</a:t>
            </a:r>
            <a:r>
              <a:rPr lang="en-ID" dirty="0">
                <a:latin typeface="+mj-lt"/>
              </a:rPr>
              <a:t> yang </a:t>
            </a:r>
            <a:r>
              <a:rPr lang="en-ID" dirty="0" err="1">
                <a:latin typeface="+mj-lt"/>
              </a:rPr>
              <a:t>ikut</a:t>
            </a:r>
            <a:r>
              <a:rPr lang="en-ID" dirty="0">
                <a:latin typeface="+mj-lt"/>
              </a:rPr>
              <a:t> </a:t>
            </a:r>
            <a:r>
              <a:rPr lang="en-ID" dirty="0" err="1">
                <a:latin typeface="+mj-lt"/>
              </a:rPr>
              <a:t>berada</a:t>
            </a:r>
            <a:r>
              <a:rPr lang="en-ID" dirty="0">
                <a:latin typeface="+mj-lt"/>
              </a:rPr>
              <a:t> </a:t>
            </a:r>
            <a:r>
              <a:rPr lang="en-ID" dirty="0" err="1">
                <a:latin typeface="+mj-lt"/>
              </a:rPr>
              <a:t>dalam</a:t>
            </a:r>
            <a:r>
              <a:rPr lang="en-ID" dirty="0">
                <a:latin typeface="+mj-lt"/>
              </a:rPr>
              <a:t> </a:t>
            </a:r>
            <a:r>
              <a:rPr lang="en-ID" dirty="0" err="1">
                <a:latin typeface="+mj-lt"/>
              </a:rPr>
              <a:t>barisan</a:t>
            </a:r>
            <a:r>
              <a:rPr lang="en-ID" dirty="0">
                <a:latin typeface="+mj-lt"/>
              </a:rPr>
              <a:t> </a:t>
            </a:r>
            <a:r>
              <a:rPr lang="en-ID" dirty="0" err="1">
                <a:latin typeface="+mj-lt"/>
              </a:rPr>
              <a:t>Sunan</a:t>
            </a:r>
            <a:r>
              <a:rPr lang="en-ID" dirty="0">
                <a:latin typeface="+mj-lt"/>
              </a:rPr>
              <a:t> </a:t>
            </a:r>
            <a:r>
              <a:rPr lang="en-ID" dirty="0" err="1">
                <a:latin typeface="+mj-lt"/>
              </a:rPr>
              <a:t>Giri</a:t>
            </a:r>
            <a:r>
              <a:rPr lang="en-ID" dirty="0">
                <a:latin typeface="+mj-lt"/>
              </a:rPr>
              <a:t> </a:t>
            </a:r>
            <a:r>
              <a:rPr lang="en-ID" dirty="0" err="1">
                <a:latin typeface="+mj-lt"/>
              </a:rPr>
              <a:t>saat</a:t>
            </a:r>
            <a:r>
              <a:rPr lang="en-ID" dirty="0">
                <a:latin typeface="+mj-lt"/>
              </a:rPr>
              <a:t> </a:t>
            </a:r>
            <a:r>
              <a:rPr lang="en-ID" dirty="0" err="1">
                <a:latin typeface="+mj-lt"/>
              </a:rPr>
              <a:t>terjadi</a:t>
            </a:r>
            <a:r>
              <a:rPr lang="en-ID" dirty="0">
                <a:latin typeface="+mj-lt"/>
              </a:rPr>
              <a:t> </a:t>
            </a:r>
            <a:r>
              <a:rPr lang="en-ID" dirty="0" err="1">
                <a:latin typeface="+mj-lt"/>
              </a:rPr>
              <a:t>sengketa</a:t>
            </a:r>
            <a:r>
              <a:rPr lang="en-ID" dirty="0">
                <a:latin typeface="+mj-lt"/>
              </a:rPr>
              <a:t> </a:t>
            </a:r>
            <a:r>
              <a:rPr lang="en-ID" dirty="0" err="1">
                <a:latin typeface="+mj-lt"/>
              </a:rPr>
              <a:t>dalam</a:t>
            </a:r>
            <a:r>
              <a:rPr lang="en-ID" dirty="0">
                <a:latin typeface="+mj-lt"/>
              </a:rPr>
              <a:t> </a:t>
            </a:r>
            <a:r>
              <a:rPr lang="en-ID" dirty="0" err="1">
                <a:latin typeface="+mj-lt"/>
              </a:rPr>
              <a:t>masalah</a:t>
            </a:r>
            <a:r>
              <a:rPr lang="en-ID" dirty="0">
                <a:latin typeface="+mj-lt"/>
              </a:rPr>
              <a:t> ‘</a:t>
            </a:r>
            <a:r>
              <a:rPr lang="en-ID" dirty="0" err="1">
                <a:latin typeface="+mj-lt"/>
              </a:rPr>
              <a:t>kekafiran</a:t>
            </a:r>
            <a:r>
              <a:rPr lang="en-ID" dirty="0">
                <a:latin typeface="+mj-lt"/>
              </a:rPr>
              <a:t>’ </a:t>
            </a:r>
            <a:r>
              <a:rPr lang="en-ID" dirty="0" err="1">
                <a:latin typeface="+mj-lt"/>
              </a:rPr>
              <a:t>Syekh</a:t>
            </a:r>
            <a:r>
              <a:rPr lang="en-ID" dirty="0">
                <a:latin typeface="+mj-lt"/>
              </a:rPr>
              <a:t> Siti </a:t>
            </a:r>
            <a:r>
              <a:rPr lang="en-ID" dirty="0" err="1">
                <a:latin typeface="+mj-lt"/>
              </a:rPr>
              <a:t>Jenar</a:t>
            </a:r>
            <a:r>
              <a:rPr lang="en-ID" dirty="0">
                <a:latin typeface="+mj-lt"/>
              </a:rPr>
              <a:t> </a:t>
            </a:r>
            <a:r>
              <a:rPr lang="en-ID" dirty="0" err="1">
                <a:latin typeface="+mj-lt"/>
              </a:rPr>
              <a:t>dengan</a:t>
            </a:r>
            <a:r>
              <a:rPr lang="en-ID" dirty="0">
                <a:latin typeface="+mj-lt"/>
              </a:rPr>
              <a:t> </a:t>
            </a:r>
            <a:r>
              <a:rPr lang="en-ID" dirty="0" err="1">
                <a:latin typeface="+mj-lt"/>
              </a:rPr>
              <a:t>ajarannya</a:t>
            </a:r>
            <a:r>
              <a:rPr lang="en-ID" dirty="0">
                <a:latin typeface="+mj-lt"/>
              </a:rPr>
              <a:t> </a:t>
            </a:r>
            <a:r>
              <a:rPr lang="en-ID" dirty="0" err="1">
                <a:latin typeface="+mj-lt"/>
              </a:rPr>
              <a:t>bahwa</a:t>
            </a:r>
            <a:r>
              <a:rPr lang="en-ID" dirty="0">
                <a:latin typeface="+mj-lt"/>
              </a:rPr>
              <a:t> </a:t>
            </a:r>
            <a:r>
              <a:rPr lang="en-ID" dirty="0" err="1">
                <a:latin typeface="+mj-lt"/>
              </a:rPr>
              <a:t>manusia</a:t>
            </a:r>
            <a:r>
              <a:rPr lang="en-ID" dirty="0">
                <a:latin typeface="+mj-lt"/>
              </a:rPr>
              <a:t> dan </a:t>
            </a:r>
            <a:r>
              <a:rPr lang="en-ID" dirty="0" err="1">
                <a:latin typeface="+mj-lt"/>
              </a:rPr>
              <a:t>Tuhan</a:t>
            </a:r>
            <a:r>
              <a:rPr lang="en-ID" dirty="0">
                <a:latin typeface="+mj-lt"/>
              </a:rPr>
              <a:t> </a:t>
            </a:r>
            <a:r>
              <a:rPr lang="en-ID" dirty="0" err="1">
                <a:latin typeface="+mj-lt"/>
              </a:rPr>
              <a:t>bersatu</a:t>
            </a:r>
            <a:r>
              <a:rPr lang="en-ID" dirty="0">
                <a:latin typeface="+mj-lt"/>
              </a:rPr>
              <a:t> </a:t>
            </a:r>
            <a:r>
              <a:rPr lang="en-ID" dirty="0" err="1">
                <a:latin typeface="+mj-lt"/>
              </a:rPr>
              <a:t>dalam</a:t>
            </a:r>
            <a:r>
              <a:rPr lang="en-ID" dirty="0">
                <a:latin typeface="+mj-lt"/>
              </a:rPr>
              <a:t> </a:t>
            </a:r>
            <a:r>
              <a:rPr lang="en-ID" dirty="0" err="1">
                <a:latin typeface="+mj-lt"/>
              </a:rPr>
              <a:t>dzat</a:t>
            </a:r>
            <a:r>
              <a:rPr lang="en-ID" dirty="0">
                <a:latin typeface="+mj-lt"/>
              </a:rPr>
              <a:t> yang </a:t>
            </a:r>
            <a:r>
              <a:rPr lang="en-ID" dirty="0" err="1">
                <a:latin typeface="+mj-lt"/>
              </a:rPr>
              <a:t>sama</a:t>
            </a:r>
            <a:r>
              <a:rPr lang="en-ID" dirty="0">
                <a:latin typeface="+mj-lt"/>
              </a:rPr>
              <a:t>.</a:t>
            </a:r>
          </a:p>
          <a:p>
            <a:pPr>
              <a:lnSpc>
                <a:spcPct val="150000"/>
              </a:lnSpc>
            </a:pPr>
            <a:endParaRPr lang="en-ID" dirty="0">
              <a:latin typeface="+mj-lt"/>
            </a:endParaRPr>
          </a:p>
          <a:p>
            <a:pPr>
              <a:lnSpc>
                <a:spcPct val="150000"/>
              </a:lnSpc>
            </a:pPr>
            <a:r>
              <a:rPr lang="en-ID" dirty="0" err="1">
                <a:latin typeface="+mj-lt"/>
              </a:rPr>
              <a:t>Sunan</a:t>
            </a:r>
            <a:r>
              <a:rPr lang="en-ID" dirty="0">
                <a:latin typeface="+mj-lt"/>
              </a:rPr>
              <a:t> </a:t>
            </a:r>
            <a:r>
              <a:rPr lang="en-ID" dirty="0" err="1">
                <a:latin typeface="+mj-lt"/>
              </a:rPr>
              <a:t>Kalijaga</a:t>
            </a:r>
            <a:r>
              <a:rPr lang="en-ID" dirty="0">
                <a:latin typeface="+mj-lt"/>
              </a:rPr>
              <a:t> sangat </a:t>
            </a:r>
            <a:r>
              <a:rPr lang="en-ID" dirty="0" err="1">
                <a:latin typeface="+mj-lt"/>
              </a:rPr>
              <a:t>toleran</a:t>
            </a:r>
            <a:r>
              <a:rPr lang="en-ID" dirty="0">
                <a:latin typeface="+mj-lt"/>
              </a:rPr>
              <a:t> </a:t>
            </a:r>
            <a:r>
              <a:rPr lang="en-ID" dirty="0" err="1">
                <a:latin typeface="+mj-lt"/>
              </a:rPr>
              <a:t>terhadap</a:t>
            </a:r>
            <a:r>
              <a:rPr lang="en-ID" dirty="0">
                <a:latin typeface="+mj-lt"/>
              </a:rPr>
              <a:t> </a:t>
            </a:r>
            <a:r>
              <a:rPr lang="en-ID" dirty="0" err="1">
                <a:latin typeface="+mj-lt"/>
              </a:rPr>
              <a:t>budaya</a:t>
            </a:r>
            <a:r>
              <a:rPr lang="en-ID" dirty="0">
                <a:latin typeface="+mj-lt"/>
              </a:rPr>
              <a:t> </a:t>
            </a:r>
            <a:r>
              <a:rPr lang="en-ID" dirty="0" err="1">
                <a:latin typeface="+mj-lt"/>
              </a:rPr>
              <a:t>lokal</a:t>
            </a:r>
            <a:r>
              <a:rPr lang="en-ID" dirty="0">
                <a:latin typeface="+mj-lt"/>
              </a:rPr>
              <a:t>. </a:t>
            </a:r>
            <a:r>
              <a:rPr lang="en-ID" dirty="0" err="1">
                <a:latin typeface="+mj-lt"/>
              </a:rPr>
              <a:t>Ia</a:t>
            </a:r>
            <a:r>
              <a:rPr lang="en-ID" dirty="0">
                <a:latin typeface="+mj-lt"/>
              </a:rPr>
              <a:t> </a:t>
            </a:r>
            <a:r>
              <a:rPr lang="en-ID" dirty="0" err="1">
                <a:latin typeface="+mj-lt"/>
              </a:rPr>
              <a:t>berpendapat</a:t>
            </a:r>
            <a:r>
              <a:rPr lang="en-ID" dirty="0">
                <a:latin typeface="+mj-lt"/>
              </a:rPr>
              <a:t> </a:t>
            </a:r>
            <a:r>
              <a:rPr lang="en-ID" dirty="0" err="1">
                <a:latin typeface="+mj-lt"/>
              </a:rPr>
              <a:t>bahwa</a:t>
            </a:r>
            <a:r>
              <a:rPr lang="en-ID" dirty="0">
                <a:latin typeface="+mj-lt"/>
              </a:rPr>
              <a:t> </a:t>
            </a:r>
            <a:r>
              <a:rPr lang="en-ID" dirty="0" err="1">
                <a:latin typeface="+mj-lt"/>
              </a:rPr>
              <a:t>masyarakat</a:t>
            </a:r>
            <a:r>
              <a:rPr lang="en-ID" dirty="0">
                <a:latin typeface="+mj-lt"/>
              </a:rPr>
              <a:t> </a:t>
            </a:r>
            <a:r>
              <a:rPr lang="en-ID" dirty="0" err="1">
                <a:latin typeface="+mj-lt"/>
              </a:rPr>
              <a:t>akan</a:t>
            </a:r>
            <a:r>
              <a:rPr lang="en-ID" dirty="0">
                <a:latin typeface="+mj-lt"/>
              </a:rPr>
              <a:t> </a:t>
            </a:r>
            <a:r>
              <a:rPr lang="en-ID" dirty="0" err="1">
                <a:latin typeface="+mj-lt"/>
              </a:rPr>
              <a:t>menjauh</a:t>
            </a:r>
            <a:r>
              <a:rPr lang="en-ID" dirty="0">
                <a:latin typeface="+mj-lt"/>
              </a:rPr>
              <a:t> </a:t>
            </a:r>
            <a:r>
              <a:rPr lang="en-ID" dirty="0" err="1">
                <a:latin typeface="+mj-lt"/>
              </a:rPr>
              <a:t>jika</a:t>
            </a:r>
            <a:r>
              <a:rPr lang="en-ID" dirty="0">
                <a:latin typeface="+mj-lt"/>
              </a:rPr>
              <a:t> </a:t>
            </a:r>
            <a:r>
              <a:rPr lang="en-ID" dirty="0" err="1">
                <a:latin typeface="+mj-lt"/>
              </a:rPr>
              <a:t>diserang</a:t>
            </a:r>
            <a:r>
              <a:rPr lang="en-ID" dirty="0">
                <a:latin typeface="+mj-lt"/>
              </a:rPr>
              <a:t> </a:t>
            </a:r>
            <a:r>
              <a:rPr lang="en-ID" dirty="0" err="1">
                <a:latin typeface="+mj-lt"/>
              </a:rPr>
              <a:t>pendiriannya</a:t>
            </a:r>
            <a:r>
              <a:rPr lang="en-ID" dirty="0">
                <a:latin typeface="+mj-lt"/>
              </a:rPr>
              <a:t>. </a:t>
            </a:r>
            <a:r>
              <a:rPr lang="en-ID" dirty="0" err="1">
                <a:latin typeface="+mj-lt"/>
              </a:rPr>
              <a:t>Maka</a:t>
            </a:r>
            <a:r>
              <a:rPr lang="en-ID" dirty="0">
                <a:latin typeface="+mj-lt"/>
              </a:rPr>
              <a:t> </a:t>
            </a:r>
            <a:r>
              <a:rPr lang="en-ID" dirty="0" err="1">
                <a:latin typeface="+mj-lt"/>
              </a:rPr>
              <a:t>merka</a:t>
            </a:r>
            <a:r>
              <a:rPr lang="en-ID" dirty="0">
                <a:latin typeface="+mj-lt"/>
              </a:rPr>
              <a:t> </a:t>
            </a:r>
            <a:r>
              <a:rPr lang="en-ID" dirty="0" err="1">
                <a:latin typeface="+mj-lt"/>
              </a:rPr>
              <a:t>harus</a:t>
            </a:r>
            <a:r>
              <a:rPr lang="en-ID" dirty="0">
                <a:latin typeface="+mj-lt"/>
              </a:rPr>
              <a:t> </a:t>
            </a:r>
            <a:r>
              <a:rPr lang="en-ID" dirty="0" err="1">
                <a:latin typeface="+mj-lt"/>
              </a:rPr>
              <a:t>didekati</a:t>
            </a:r>
            <a:r>
              <a:rPr lang="en-ID" dirty="0">
                <a:latin typeface="+mj-lt"/>
              </a:rPr>
              <a:t> </a:t>
            </a:r>
            <a:r>
              <a:rPr lang="en-ID" dirty="0" err="1">
                <a:latin typeface="+mj-lt"/>
              </a:rPr>
              <a:t>secara</a:t>
            </a:r>
            <a:r>
              <a:rPr lang="en-ID" dirty="0">
                <a:latin typeface="+mj-lt"/>
              </a:rPr>
              <a:t> </a:t>
            </a:r>
            <a:r>
              <a:rPr lang="en-ID" dirty="0" err="1">
                <a:latin typeface="+mj-lt"/>
              </a:rPr>
              <a:t>bertahap</a:t>
            </a:r>
            <a:r>
              <a:rPr lang="en-ID" dirty="0">
                <a:latin typeface="+mj-lt"/>
              </a:rPr>
              <a:t>, </a:t>
            </a:r>
            <a:r>
              <a:rPr lang="en-ID" dirty="0" err="1">
                <a:latin typeface="+mj-lt"/>
              </a:rPr>
              <a:t>dengan</a:t>
            </a:r>
            <a:r>
              <a:rPr lang="en-ID" dirty="0">
                <a:latin typeface="+mj-lt"/>
              </a:rPr>
              <a:t> </a:t>
            </a:r>
            <a:r>
              <a:rPr lang="en-ID" dirty="0" err="1">
                <a:latin typeface="+mj-lt"/>
              </a:rPr>
              <a:t>mengikuti</a:t>
            </a:r>
            <a:r>
              <a:rPr lang="en-ID" dirty="0">
                <a:latin typeface="+mj-lt"/>
              </a:rPr>
              <a:t> </a:t>
            </a:r>
            <a:r>
              <a:rPr lang="en-ID" dirty="0" err="1">
                <a:latin typeface="+mj-lt"/>
              </a:rPr>
              <a:t>sambil</a:t>
            </a:r>
            <a:r>
              <a:rPr lang="en-ID" dirty="0">
                <a:latin typeface="+mj-lt"/>
              </a:rPr>
              <a:t> </a:t>
            </a:r>
            <a:r>
              <a:rPr lang="en-ID" dirty="0" err="1">
                <a:latin typeface="+mj-lt"/>
              </a:rPr>
              <a:t>mempengaruhi</a:t>
            </a:r>
            <a:r>
              <a:rPr lang="en-ID" dirty="0">
                <a:latin typeface="+mj-lt"/>
              </a:rPr>
              <a:t>. </a:t>
            </a:r>
            <a:r>
              <a:rPr lang="en-ID" dirty="0" err="1">
                <a:latin typeface="+mj-lt"/>
              </a:rPr>
              <a:t>Sunan</a:t>
            </a:r>
            <a:r>
              <a:rPr lang="en-ID" dirty="0">
                <a:latin typeface="+mj-lt"/>
              </a:rPr>
              <a:t> </a:t>
            </a:r>
            <a:r>
              <a:rPr lang="en-ID" dirty="0" err="1">
                <a:latin typeface="+mj-lt"/>
              </a:rPr>
              <a:t>Kalijaga</a:t>
            </a:r>
            <a:r>
              <a:rPr lang="en-ID" dirty="0">
                <a:latin typeface="+mj-lt"/>
              </a:rPr>
              <a:t> </a:t>
            </a:r>
            <a:r>
              <a:rPr lang="en-ID" dirty="0" err="1">
                <a:latin typeface="+mj-lt"/>
              </a:rPr>
              <a:t>memiliki</a:t>
            </a:r>
            <a:r>
              <a:rPr lang="en-ID" dirty="0">
                <a:latin typeface="+mj-lt"/>
              </a:rPr>
              <a:t> </a:t>
            </a:r>
            <a:r>
              <a:rPr lang="en-ID" dirty="0" err="1">
                <a:latin typeface="+mj-lt"/>
              </a:rPr>
              <a:t>keyakinan</a:t>
            </a:r>
            <a:r>
              <a:rPr lang="en-ID" dirty="0">
                <a:latin typeface="+mj-lt"/>
              </a:rPr>
              <a:t> </a:t>
            </a:r>
            <a:r>
              <a:rPr lang="en-ID" dirty="0" err="1">
                <a:latin typeface="+mj-lt"/>
              </a:rPr>
              <a:t>jika</a:t>
            </a:r>
            <a:r>
              <a:rPr lang="en-ID" dirty="0">
                <a:latin typeface="+mj-lt"/>
              </a:rPr>
              <a:t> Islam </a:t>
            </a:r>
            <a:r>
              <a:rPr lang="en-ID" dirty="0" err="1">
                <a:latin typeface="+mj-lt"/>
              </a:rPr>
              <a:t>sudah</a:t>
            </a:r>
            <a:r>
              <a:rPr lang="en-ID" dirty="0">
                <a:latin typeface="+mj-lt"/>
              </a:rPr>
              <a:t> </a:t>
            </a:r>
            <a:r>
              <a:rPr lang="en-ID" dirty="0" err="1">
                <a:latin typeface="+mj-lt"/>
              </a:rPr>
              <a:t>dipahami</a:t>
            </a:r>
            <a:r>
              <a:rPr lang="en-ID" dirty="0">
                <a:latin typeface="+mj-lt"/>
              </a:rPr>
              <a:t>, </a:t>
            </a:r>
            <a:r>
              <a:rPr lang="en-ID" dirty="0" err="1">
                <a:latin typeface="+mj-lt"/>
              </a:rPr>
              <a:t>maka</a:t>
            </a:r>
            <a:r>
              <a:rPr lang="en-ID" dirty="0">
                <a:latin typeface="+mj-lt"/>
              </a:rPr>
              <a:t> </a:t>
            </a:r>
            <a:r>
              <a:rPr lang="en-ID" dirty="0" err="1">
                <a:latin typeface="+mj-lt"/>
              </a:rPr>
              <a:t>dengan</a:t>
            </a:r>
            <a:r>
              <a:rPr lang="en-ID" dirty="0">
                <a:latin typeface="+mj-lt"/>
              </a:rPr>
              <a:t> </a:t>
            </a:r>
            <a:r>
              <a:rPr lang="en-ID" dirty="0" err="1">
                <a:latin typeface="+mj-lt"/>
              </a:rPr>
              <a:t>sendirinya</a:t>
            </a:r>
            <a:r>
              <a:rPr lang="en-ID" dirty="0">
                <a:latin typeface="+mj-lt"/>
              </a:rPr>
              <a:t> </a:t>
            </a:r>
            <a:r>
              <a:rPr lang="en-ID" dirty="0" err="1">
                <a:latin typeface="+mj-lt"/>
              </a:rPr>
              <a:t>kebiasaan</a:t>
            </a:r>
            <a:r>
              <a:rPr lang="en-ID" dirty="0">
                <a:latin typeface="+mj-lt"/>
              </a:rPr>
              <a:t> lama </a:t>
            </a:r>
            <a:r>
              <a:rPr lang="en-ID" dirty="0" err="1">
                <a:latin typeface="+mj-lt"/>
              </a:rPr>
              <a:t>hilang</a:t>
            </a:r>
            <a:r>
              <a:rPr lang="en-ID" dirty="0">
                <a:latin typeface="+mj-lt"/>
              </a:rPr>
              <a:t>. </a:t>
            </a:r>
            <a:r>
              <a:rPr lang="en-ID" dirty="0" err="1">
                <a:latin typeface="+mj-lt"/>
              </a:rPr>
              <a:t>Tidak</a:t>
            </a:r>
            <a:r>
              <a:rPr lang="en-ID" dirty="0">
                <a:latin typeface="+mj-lt"/>
              </a:rPr>
              <a:t> </a:t>
            </a:r>
            <a:r>
              <a:rPr lang="en-ID" dirty="0" err="1">
                <a:latin typeface="+mj-lt"/>
              </a:rPr>
              <a:t>heran</a:t>
            </a:r>
            <a:r>
              <a:rPr lang="en-ID" dirty="0">
                <a:latin typeface="+mj-lt"/>
              </a:rPr>
              <a:t>, </a:t>
            </a:r>
            <a:r>
              <a:rPr lang="en-ID" dirty="0" err="1">
                <a:latin typeface="+mj-lt"/>
              </a:rPr>
              <a:t>jika</a:t>
            </a:r>
            <a:r>
              <a:rPr lang="en-ID" dirty="0">
                <a:latin typeface="+mj-lt"/>
              </a:rPr>
              <a:t> </a:t>
            </a:r>
            <a:r>
              <a:rPr lang="en-ID" dirty="0" err="1">
                <a:latin typeface="+mj-lt"/>
              </a:rPr>
              <a:t>ajaran</a:t>
            </a:r>
            <a:r>
              <a:rPr lang="en-ID" dirty="0">
                <a:latin typeface="+mj-lt"/>
              </a:rPr>
              <a:t> </a:t>
            </a:r>
            <a:r>
              <a:rPr lang="en-ID" dirty="0" err="1">
                <a:latin typeface="+mj-lt"/>
              </a:rPr>
              <a:t>Sunan</a:t>
            </a:r>
            <a:r>
              <a:rPr lang="en-ID" dirty="0">
                <a:latin typeface="+mj-lt"/>
              </a:rPr>
              <a:t> </a:t>
            </a:r>
            <a:r>
              <a:rPr lang="en-ID" dirty="0" err="1">
                <a:latin typeface="+mj-lt"/>
              </a:rPr>
              <a:t>Kalijaga</a:t>
            </a:r>
            <a:r>
              <a:rPr lang="en-ID" dirty="0">
                <a:latin typeface="+mj-lt"/>
              </a:rPr>
              <a:t> </a:t>
            </a:r>
            <a:r>
              <a:rPr lang="en-ID" dirty="0" err="1">
                <a:latin typeface="+mj-lt"/>
              </a:rPr>
              <a:t>terkesan</a:t>
            </a:r>
            <a:r>
              <a:rPr lang="en-ID" dirty="0">
                <a:latin typeface="+mj-lt"/>
              </a:rPr>
              <a:t> </a:t>
            </a:r>
            <a:r>
              <a:rPr lang="en-ID" dirty="0" err="1">
                <a:latin typeface="+mj-lt"/>
              </a:rPr>
              <a:t>sinkretis</a:t>
            </a:r>
            <a:r>
              <a:rPr lang="en-ID" dirty="0">
                <a:latin typeface="+mj-lt"/>
              </a:rPr>
              <a:t> </a:t>
            </a:r>
            <a:r>
              <a:rPr lang="en-ID" dirty="0" err="1">
                <a:latin typeface="+mj-lt"/>
              </a:rPr>
              <a:t>dalam</a:t>
            </a:r>
            <a:r>
              <a:rPr lang="en-ID" dirty="0">
                <a:latin typeface="+mj-lt"/>
              </a:rPr>
              <a:t> </a:t>
            </a:r>
            <a:r>
              <a:rPr lang="en-ID" dirty="0" err="1">
                <a:latin typeface="+mj-lt"/>
              </a:rPr>
              <a:t>mengenalkan</a:t>
            </a:r>
            <a:r>
              <a:rPr lang="en-ID" dirty="0">
                <a:latin typeface="+mj-lt"/>
              </a:rPr>
              <a:t> Islam.</a:t>
            </a:r>
          </a:p>
          <a:p>
            <a:pPr>
              <a:lnSpc>
                <a:spcPct val="150000"/>
              </a:lnSpc>
            </a:pPr>
            <a:endParaRPr lang="en-ID" dirty="0">
              <a:latin typeface="+mj-lt"/>
            </a:endParaRPr>
          </a:p>
        </p:txBody>
      </p:sp>
      <p:pic>
        <p:nvPicPr>
          <p:cNvPr id="37" name="Graphic 36" descr="Back outline">
            <a:hlinkClick r:id="rId11" action="ppaction://hlinksldjump"/>
            <a:extLst>
              <a:ext uri="{FF2B5EF4-FFF2-40B4-BE49-F238E27FC236}">
                <a16:creationId xmlns:a16="http://schemas.microsoft.com/office/drawing/2014/main" id="{463BF5E4-5DFC-3DA9-EBD0-5C5E2BE096F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304343" y="5518443"/>
            <a:ext cx="925782" cy="925782"/>
          </a:xfrm>
          <a:prstGeom prst="rect">
            <a:avLst/>
          </a:prstGeom>
        </p:spPr>
      </p:pic>
    </p:spTree>
    <p:custDataLst>
      <p:tags r:id="rId1"/>
    </p:custDataLst>
    <p:extLst>
      <p:ext uri="{BB962C8B-B14F-4D97-AF65-F5344CB8AC3E}">
        <p14:creationId xmlns:p14="http://schemas.microsoft.com/office/powerpoint/2010/main" val="385415816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F9C6D75-4D47-21EE-74DC-7788FBEEEA28}"/>
              </a:ext>
            </a:extLst>
          </p:cNvPr>
          <p:cNvSpPr/>
          <p:nvPr/>
        </p:nvSpPr>
        <p:spPr>
          <a:xfrm>
            <a:off x="-22747" y="-265021"/>
            <a:ext cx="12237493" cy="1132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5" name="Rectangle 4">
            <a:extLst>
              <a:ext uri="{FF2B5EF4-FFF2-40B4-BE49-F238E27FC236}">
                <a16:creationId xmlns:a16="http://schemas.microsoft.com/office/drawing/2014/main" id="{744BC42B-6790-E943-5269-CB1AC554A73F}"/>
              </a:ext>
            </a:extLst>
          </p:cNvPr>
          <p:cNvSpPr/>
          <p:nvPr/>
        </p:nvSpPr>
        <p:spPr>
          <a:xfrm>
            <a:off x="-45495" y="6005014"/>
            <a:ext cx="12237493" cy="8529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TextBox 6">
            <a:extLst>
              <a:ext uri="{FF2B5EF4-FFF2-40B4-BE49-F238E27FC236}">
                <a16:creationId xmlns:a16="http://schemas.microsoft.com/office/drawing/2014/main" id="{A827D6B6-0A51-47C6-422E-27EDC1A479D9}"/>
              </a:ext>
            </a:extLst>
          </p:cNvPr>
          <p:cNvSpPr txBox="1"/>
          <p:nvPr/>
        </p:nvSpPr>
        <p:spPr>
          <a:xfrm flipH="1">
            <a:off x="8360331" y="6169896"/>
            <a:ext cx="3234523" cy="523220"/>
          </a:xfrm>
          <a:prstGeom prst="rect">
            <a:avLst/>
          </a:prstGeom>
          <a:noFill/>
        </p:spPr>
        <p:txBody>
          <a:bodyPr wrap="square" rtlCol="0">
            <a:spAutoFit/>
          </a:bodyPr>
          <a:lstStyle/>
          <a:p>
            <a:r>
              <a:rPr lang="en-US" sz="2800" dirty="0">
                <a:solidFill>
                  <a:schemeClr val="bg2"/>
                </a:solidFill>
              </a:rPr>
              <a:t> KELAS VIII SMP/MTs</a:t>
            </a:r>
            <a:endParaRPr lang="en-ID" sz="2800" dirty="0">
              <a:solidFill>
                <a:schemeClr val="bg2"/>
              </a:solidFill>
            </a:endParaRPr>
          </a:p>
        </p:txBody>
      </p:sp>
      <p:pic>
        <p:nvPicPr>
          <p:cNvPr id="22" name="Graphic 21" descr="Hamburger Menu Icon with solid fill">
            <a:hlinkClick r:id="rId4" action="ppaction://hlinksldjump"/>
            <a:extLst>
              <a:ext uri="{FF2B5EF4-FFF2-40B4-BE49-F238E27FC236}">
                <a16:creationId xmlns:a16="http://schemas.microsoft.com/office/drawing/2014/main" id="{25DD70C1-4E4E-A0DC-3F71-AD434965EE7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15172" y="73183"/>
            <a:ext cx="1663345" cy="852985"/>
          </a:xfrm>
          <a:prstGeom prst="rect">
            <a:avLst/>
          </a:prstGeom>
        </p:spPr>
      </p:pic>
      <p:pic>
        <p:nvPicPr>
          <p:cNvPr id="24" name="Graphic 23" descr="Information with solid fill">
            <a:hlinkClick r:id="rId7" action="ppaction://hlinksldjump"/>
            <a:extLst>
              <a:ext uri="{FF2B5EF4-FFF2-40B4-BE49-F238E27FC236}">
                <a16:creationId xmlns:a16="http://schemas.microsoft.com/office/drawing/2014/main" id="{3C2D195B-CBFA-CBC3-1086-7A5E1603688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314774" y="219595"/>
            <a:ext cx="560159" cy="560159"/>
          </a:xfrm>
          <a:prstGeom prst="rect">
            <a:avLst/>
          </a:prstGeom>
        </p:spPr>
      </p:pic>
      <p:sp>
        <p:nvSpPr>
          <p:cNvPr id="3" name="Rectangle: Rounded Corners 2">
            <a:extLst>
              <a:ext uri="{FF2B5EF4-FFF2-40B4-BE49-F238E27FC236}">
                <a16:creationId xmlns:a16="http://schemas.microsoft.com/office/drawing/2014/main" id="{D084E188-7A68-330F-09AD-774ED8E06D75}"/>
              </a:ext>
            </a:extLst>
          </p:cNvPr>
          <p:cNvSpPr>
            <a:spLocks noGrp="1" noRot="1" noMove="1" noResize="1" noEditPoints="1" noAdjustHandles="1" noChangeArrowheads="1" noChangeShapeType="1"/>
          </p:cNvSpPr>
          <p:nvPr/>
        </p:nvSpPr>
        <p:spPr>
          <a:xfrm>
            <a:off x="948645" y="162010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dirty="0">
              <a:latin typeface="Comic Sans MS" panose="030F0702030302020204" pitchFamily="66" charset="0"/>
            </a:endParaRPr>
          </a:p>
        </p:txBody>
      </p:sp>
      <p:sp>
        <p:nvSpPr>
          <p:cNvPr id="6" name="TextBox 5">
            <a:extLst>
              <a:ext uri="{FF2B5EF4-FFF2-40B4-BE49-F238E27FC236}">
                <a16:creationId xmlns:a16="http://schemas.microsoft.com/office/drawing/2014/main" id="{08F48FD7-ADE5-F2C4-E773-2D84E2DC823C}"/>
              </a:ext>
            </a:extLst>
          </p:cNvPr>
          <p:cNvSpPr txBox="1"/>
          <p:nvPr/>
        </p:nvSpPr>
        <p:spPr>
          <a:xfrm flipH="1">
            <a:off x="892891" y="1739762"/>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Gresik</a:t>
            </a:r>
          </a:p>
        </p:txBody>
      </p:sp>
      <p:sp>
        <p:nvSpPr>
          <p:cNvPr id="12" name="Rectangle: Rounded Corners 11">
            <a:extLst>
              <a:ext uri="{FF2B5EF4-FFF2-40B4-BE49-F238E27FC236}">
                <a16:creationId xmlns:a16="http://schemas.microsoft.com/office/drawing/2014/main" id="{ADF60AA2-B683-D1EF-E373-04CCEC379C98}"/>
              </a:ext>
            </a:extLst>
          </p:cNvPr>
          <p:cNvSpPr>
            <a:spLocks noGrp="1" noRot="1" noMove="1" noResize="1" noEditPoints="1" noAdjustHandles="1" noChangeArrowheads="1" noChangeShapeType="1"/>
          </p:cNvSpPr>
          <p:nvPr/>
        </p:nvSpPr>
        <p:spPr>
          <a:xfrm>
            <a:off x="948645" y="2774887"/>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3" name="Rectangle: Rounded Corners 12">
            <a:extLst>
              <a:ext uri="{FF2B5EF4-FFF2-40B4-BE49-F238E27FC236}">
                <a16:creationId xmlns:a16="http://schemas.microsoft.com/office/drawing/2014/main" id="{E1D8E5E0-22F2-3EF0-7D37-3D178D4CFD47}"/>
              </a:ext>
            </a:extLst>
          </p:cNvPr>
          <p:cNvSpPr>
            <a:spLocks noGrp="1" noRot="1" noMove="1" noResize="1" noEditPoints="1" noAdjustHandles="1" noChangeArrowheads="1" noChangeShapeType="1"/>
          </p:cNvSpPr>
          <p:nvPr/>
        </p:nvSpPr>
        <p:spPr>
          <a:xfrm>
            <a:off x="948645" y="411206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4" name="Rectangle: Rounded Corners 13">
            <a:extLst>
              <a:ext uri="{FF2B5EF4-FFF2-40B4-BE49-F238E27FC236}">
                <a16:creationId xmlns:a16="http://schemas.microsoft.com/office/drawing/2014/main" id="{E52E7348-FF1B-ECD5-0E92-C63E1FE2E77F}"/>
              </a:ext>
            </a:extLst>
          </p:cNvPr>
          <p:cNvSpPr>
            <a:spLocks noGrp="1" noRot="1" noMove="1" noResize="1" noEditPoints="1" noAdjustHandles="1" noChangeArrowheads="1" noChangeShapeType="1"/>
          </p:cNvSpPr>
          <p:nvPr/>
        </p:nvSpPr>
        <p:spPr>
          <a:xfrm>
            <a:off x="4700194" y="4116851"/>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5" name="Rectangle: Rounded Corners 14">
            <a:extLst>
              <a:ext uri="{FF2B5EF4-FFF2-40B4-BE49-F238E27FC236}">
                <a16:creationId xmlns:a16="http://schemas.microsoft.com/office/drawing/2014/main" id="{107F867D-4754-0808-2DC7-ED41D00AD23D}"/>
              </a:ext>
            </a:extLst>
          </p:cNvPr>
          <p:cNvSpPr>
            <a:spLocks noGrp="1" noRot="1" noMove="1" noResize="1" noEditPoints="1" noAdjustHandles="1" noChangeArrowheads="1" noChangeShapeType="1"/>
          </p:cNvSpPr>
          <p:nvPr/>
        </p:nvSpPr>
        <p:spPr>
          <a:xfrm>
            <a:off x="4700193" y="272478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6" name="Rectangle: Rounded Corners 15">
            <a:extLst>
              <a:ext uri="{FF2B5EF4-FFF2-40B4-BE49-F238E27FC236}">
                <a16:creationId xmlns:a16="http://schemas.microsoft.com/office/drawing/2014/main" id="{619EE102-13FB-2EBC-48CE-6280DDC26D07}"/>
              </a:ext>
            </a:extLst>
          </p:cNvPr>
          <p:cNvSpPr>
            <a:spLocks noGrp="1" noRot="1" noMove="1" noResize="1" noEditPoints="1" noAdjustHandles="1" noChangeArrowheads="1" noChangeShapeType="1"/>
          </p:cNvSpPr>
          <p:nvPr/>
        </p:nvSpPr>
        <p:spPr>
          <a:xfrm>
            <a:off x="4723522" y="1577428"/>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7" name="Rectangle: Rounded Corners 16">
            <a:extLst>
              <a:ext uri="{FF2B5EF4-FFF2-40B4-BE49-F238E27FC236}">
                <a16:creationId xmlns:a16="http://schemas.microsoft.com/office/drawing/2014/main" id="{59D17ACC-266F-9DDB-EC45-5247415A04FD}"/>
              </a:ext>
            </a:extLst>
          </p:cNvPr>
          <p:cNvSpPr>
            <a:spLocks noGrp="1" noRot="1" noMove="1" noResize="1" noEditPoints="1" noAdjustHandles="1" noChangeArrowheads="1" noChangeShapeType="1"/>
          </p:cNvSpPr>
          <p:nvPr/>
        </p:nvSpPr>
        <p:spPr>
          <a:xfrm>
            <a:off x="8507495" y="4112060"/>
            <a:ext cx="2371245"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dirty="0">
              <a:latin typeface="Comic Sans MS" panose="030F0702030302020204" pitchFamily="66" charset="0"/>
            </a:endParaRPr>
          </a:p>
        </p:txBody>
      </p:sp>
      <p:sp>
        <p:nvSpPr>
          <p:cNvPr id="18" name="Rectangle: Rounded Corners 17">
            <a:extLst>
              <a:ext uri="{FF2B5EF4-FFF2-40B4-BE49-F238E27FC236}">
                <a16:creationId xmlns:a16="http://schemas.microsoft.com/office/drawing/2014/main" id="{52B3A319-87F0-2FB5-733D-2CCF5C570297}"/>
              </a:ext>
            </a:extLst>
          </p:cNvPr>
          <p:cNvSpPr>
            <a:spLocks noGrp="1" noRot="1" noMove="1" noResize="1" noEditPoints="1" noAdjustHandles="1" noChangeArrowheads="1" noChangeShapeType="1"/>
          </p:cNvSpPr>
          <p:nvPr/>
        </p:nvSpPr>
        <p:spPr>
          <a:xfrm>
            <a:off x="8507495" y="274594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21" name="Rectangle: Rounded Corners 20">
            <a:extLst>
              <a:ext uri="{FF2B5EF4-FFF2-40B4-BE49-F238E27FC236}">
                <a16:creationId xmlns:a16="http://schemas.microsoft.com/office/drawing/2014/main" id="{797D3610-C6DF-002C-8857-011144C72FE5}"/>
              </a:ext>
            </a:extLst>
          </p:cNvPr>
          <p:cNvSpPr>
            <a:spLocks noGrp="1" noRot="1" noMove="1" noResize="1" noEditPoints="1" noAdjustHandles="1" noChangeArrowheads="1" noChangeShapeType="1"/>
          </p:cNvSpPr>
          <p:nvPr/>
        </p:nvSpPr>
        <p:spPr>
          <a:xfrm>
            <a:off x="8507497" y="162010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23" name="TextBox 22">
            <a:extLst>
              <a:ext uri="{FF2B5EF4-FFF2-40B4-BE49-F238E27FC236}">
                <a16:creationId xmlns:a16="http://schemas.microsoft.com/office/drawing/2014/main" id="{0A5102C3-9D1A-D672-04C3-4675BCA81A6B}"/>
              </a:ext>
            </a:extLst>
          </p:cNvPr>
          <p:cNvSpPr txBox="1">
            <a:spLocks noGrp="1" noRot="1" noMove="1" noResize="1" noEditPoints="1" noAdjustHandles="1" noChangeArrowheads="1" noChangeShapeType="1"/>
          </p:cNvSpPr>
          <p:nvPr/>
        </p:nvSpPr>
        <p:spPr>
          <a:xfrm flipH="1">
            <a:off x="4625127" y="4214726"/>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Muria</a:t>
            </a:r>
            <a:endParaRPr lang="en-US" sz="2100" dirty="0">
              <a:latin typeface="Comic Sans MS" panose="030F0702030302020204" pitchFamily="66" charset="0"/>
            </a:endParaRPr>
          </a:p>
        </p:txBody>
      </p:sp>
      <p:sp>
        <p:nvSpPr>
          <p:cNvPr id="25" name="TextBox 24">
            <a:extLst>
              <a:ext uri="{FF2B5EF4-FFF2-40B4-BE49-F238E27FC236}">
                <a16:creationId xmlns:a16="http://schemas.microsoft.com/office/drawing/2014/main" id="{7AE47ADD-6C2B-0BFB-E3CE-C74F9F6BDE2D}"/>
              </a:ext>
            </a:extLst>
          </p:cNvPr>
          <p:cNvSpPr txBox="1"/>
          <p:nvPr/>
        </p:nvSpPr>
        <p:spPr>
          <a:xfrm flipH="1">
            <a:off x="891779" y="4214726"/>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Kalijaga</a:t>
            </a:r>
            <a:endParaRPr lang="en-US" sz="2100" dirty="0">
              <a:latin typeface="Comic Sans MS" panose="030F0702030302020204" pitchFamily="66" charset="0"/>
            </a:endParaRPr>
          </a:p>
        </p:txBody>
      </p:sp>
      <p:sp>
        <p:nvSpPr>
          <p:cNvPr id="26" name="TextBox 25">
            <a:extLst>
              <a:ext uri="{FF2B5EF4-FFF2-40B4-BE49-F238E27FC236}">
                <a16:creationId xmlns:a16="http://schemas.microsoft.com/office/drawing/2014/main" id="{6EA8A163-E78C-87B3-BF92-CBFCCC47DE72}"/>
              </a:ext>
            </a:extLst>
          </p:cNvPr>
          <p:cNvSpPr txBox="1">
            <a:spLocks noGrp="1" noRot="1" noMove="1" noResize="1" noEditPoints="1" noAdjustHandles="1" noChangeArrowheads="1" noChangeShapeType="1"/>
          </p:cNvSpPr>
          <p:nvPr/>
        </p:nvSpPr>
        <p:spPr>
          <a:xfrm flipH="1">
            <a:off x="8488181" y="2842225"/>
            <a:ext cx="2334413"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Giri</a:t>
            </a:r>
            <a:endParaRPr lang="en-US" sz="2100" dirty="0">
              <a:latin typeface="Comic Sans MS" panose="030F0702030302020204" pitchFamily="66" charset="0"/>
            </a:endParaRPr>
          </a:p>
        </p:txBody>
      </p:sp>
      <p:sp>
        <p:nvSpPr>
          <p:cNvPr id="27" name="TextBox 26">
            <a:extLst>
              <a:ext uri="{FF2B5EF4-FFF2-40B4-BE49-F238E27FC236}">
                <a16:creationId xmlns:a16="http://schemas.microsoft.com/office/drawing/2014/main" id="{3DA5D0E1-2CBB-0DB7-5DF5-DC349E6FC70C}"/>
              </a:ext>
            </a:extLst>
          </p:cNvPr>
          <p:cNvSpPr txBox="1">
            <a:spLocks noGrp="1" noRot="1" noMove="1" noResize="1" noEditPoints="1" noAdjustHandles="1" noChangeArrowheads="1" noChangeShapeType="1"/>
          </p:cNvSpPr>
          <p:nvPr/>
        </p:nvSpPr>
        <p:spPr>
          <a:xfrm flipH="1">
            <a:off x="4625127" y="2827446"/>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Kudus</a:t>
            </a:r>
          </a:p>
        </p:txBody>
      </p:sp>
      <p:sp>
        <p:nvSpPr>
          <p:cNvPr id="28" name="TextBox 27">
            <a:extLst>
              <a:ext uri="{FF2B5EF4-FFF2-40B4-BE49-F238E27FC236}">
                <a16:creationId xmlns:a16="http://schemas.microsoft.com/office/drawing/2014/main" id="{15AE7240-2F0E-6F17-8AAC-FD5117169188}"/>
              </a:ext>
            </a:extLst>
          </p:cNvPr>
          <p:cNvSpPr txBox="1">
            <a:spLocks noGrp="1" noRot="1" noMove="1" noResize="1" noEditPoints="1" noAdjustHandles="1" noChangeArrowheads="1" noChangeShapeType="1"/>
          </p:cNvSpPr>
          <p:nvPr/>
        </p:nvSpPr>
        <p:spPr>
          <a:xfrm flipH="1">
            <a:off x="8466112" y="1722766"/>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Bonang</a:t>
            </a:r>
          </a:p>
        </p:txBody>
      </p:sp>
      <p:sp>
        <p:nvSpPr>
          <p:cNvPr id="29" name="TextBox 28">
            <a:extLst>
              <a:ext uri="{FF2B5EF4-FFF2-40B4-BE49-F238E27FC236}">
                <a16:creationId xmlns:a16="http://schemas.microsoft.com/office/drawing/2014/main" id="{91E34471-3A86-27C3-3E9F-477ED08626D5}"/>
              </a:ext>
            </a:extLst>
          </p:cNvPr>
          <p:cNvSpPr txBox="1">
            <a:spLocks noGrp="1" noRot="1" noMove="1" noResize="1" noEditPoints="1" noAdjustHandles="1" noChangeArrowheads="1" noChangeShapeType="1"/>
          </p:cNvSpPr>
          <p:nvPr/>
        </p:nvSpPr>
        <p:spPr>
          <a:xfrm flipH="1">
            <a:off x="915103" y="2842225"/>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Drajat</a:t>
            </a:r>
            <a:endParaRPr lang="en-US" sz="2100" dirty="0">
              <a:latin typeface="Comic Sans MS" panose="030F0702030302020204" pitchFamily="66" charset="0"/>
            </a:endParaRPr>
          </a:p>
        </p:txBody>
      </p:sp>
      <p:sp>
        <p:nvSpPr>
          <p:cNvPr id="30" name="TextBox 29">
            <a:extLst>
              <a:ext uri="{FF2B5EF4-FFF2-40B4-BE49-F238E27FC236}">
                <a16:creationId xmlns:a16="http://schemas.microsoft.com/office/drawing/2014/main" id="{6E2AD5CB-81E1-FD8A-A328-2E912BA18F9E}"/>
              </a:ext>
            </a:extLst>
          </p:cNvPr>
          <p:cNvSpPr txBox="1">
            <a:spLocks noGrp="1" noRot="1" noMove="1" noResize="1" noEditPoints="1" noAdjustHandles="1" noChangeArrowheads="1" noChangeShapeType="1"/>
          </p:cNvSpPr>
          <p:nvPr/>
        </p:nvSpPr>
        <p:spPr>
          <a:xfrm flipH="1">
            <a:off x="4644439" y="1711550"/>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Ampel</a:t>
            </a:r>
            <a:endParaRPr lang="en-US" sz="2100" dirty="0">
              <a:latin typeface="Comic Sans MS" panose="030F0702030302020204" pitchFamily="66" charset="0"/>
            </a:endParaRPr>
          </a:p>
        </p:txBody>
      </p:sp>
      <p:sp>
        <p:nvSpPr>
          <p:cNvPr id="31" name="TextBox 30">
            <a:extLst>
              <a:ext uri="{FF2B5EF4-FFF2-40B4-BE49-F238E27FC236}">
                <a16:creationId xmlns:a16="http://schemas.microsoft.com/office/drawing/2014/main" id="{C1981B82-1E55-2401-BC4D-7D2C984F7EDA}"/>
              </a:ext>
            </a:extLst>
          </p:cNvPr>
          <p:cNvSpPr txBox="1">
            <a:spLocks noGrp="1" noRot="1" noMove="1" noResize="1" noEditPoints="1" noAdjustHandles="1" noChangeArrowheads="1" noChangeShapeType="1"/>
          </p:cNvSpPr>
          <p:nvPr/>
        </p:nvSpPr>
        <p:spPr>
          <a:xfrm flipH="1">
            <a:off x="8488181" y="4183499"/>
            <a:ext cx="2371245" cy="400110"/>
          </a:xfrm>
          <a:prstGeom prst="rect">
            <a:avLst/>
          </a:prstGeom>
          <a:noFill/>
        </p:spPr>
        <p:txBody>
          <a:bodyPr wrap="square" rtlCol="0">
            <a:spAutoFit/>
          </a:bodyPr>
          <a:lstStyle/>
          <a:p>
            <a:pPr algn="ctr"/>
            <a:r>
              <a:rPr lang="en-US" sz="2000" dirty="0" err="1">
                <a:latin typeface="Comic Sans MS" panose="030F0702030302020204" pitchFamily="66" charset="0"/>
              </a:rPr>
              <a:t>Sunan</a:t>
            </a:r>
            <a:r>
              <a:rPr lang="en-US" sz="2000" dirty="0">
                <a:latin typeface="Comic Sans MS" panose="030F0702030302020204" pitchFamily="66" charset="0"/>
              </a:rPr>
              <a:t> Gunung </a:t>
            </a:r>
            <a:r>
              <a:rPr lang="en-US" sz="2000" dirty="0" err="1">
                <a:latin typeface="Comic Sans MS" panose="030F0702030302020204" pitchFamily="66" charset="0"/>
              </a:rPr>
              <a:t>Jati</a:t>
            </a:r>
            <a:endParaRPr lang="en-US" sz="2000" dirty="0">
              <a:latin typeface="Comic Sans MS" panose="030F0702030302020204" pitchFamily="66" charset="0"/>
            </a:endParaRPr>
          </a:p>
        </p:txBody>
      </p:sp>
      <p:sp>
        <p:nvSpPr>
          <p:cNvPr id="9" name="Rectangle: Rounded Corners 8">
            <a:hlinkClick r:id="rId10" action="ppaction://hlinksldjump"/>
            <a:extLst>
              <a:ext uri="{FF2B5EF4-FFF2-40B4-BE49-F238E27FC236}">
                <a16:creationId xmlns:a16="http://schemas.microsoft.com/office/drawing/2014/main" id="{2D0770C3-CA62-265F-C6E0-45658250DBE1}"/>
              </a:ext>
            </a:extLst>
          </p:cNvPr>
          <p:cNvSpPr>
            <a:spLocks noGrp="1" noRot="1" noMove="1" noResize="1" noEditPoints="1" noAdjustHandles="1" noChangeArrowheads="1" noChangeShapeType="1"/>
          </p:cNvSpPr>
          <p:nvPr/>
        </p:nvSpPr>
        <p:spPr>
          <a:xfrm>
            <a:off x="-695500" y="-542500"/>
            <a:ext cx="13203123" cy="7642746"/>
          </a:xfrm>
          <a:prstGeom prst="roundRect">
            <a:avLst/>
          </a:prstGeom>
          <a:solidFill>
            <a:schemeClr val="tx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0" name="Rectangle: Rounded Corners 9">
            <a:extLst>
              <a:ext uri="{FF2B5EF4-FFF2-40B4-BE49-F238E27FC236}">
                <a16:creationId xmlns:a16="http://schemas.microsoft.com/office/drawing/2014/main" id="{C25EBA8A-8146-5D5A-0462-5296727BCEEA}"/>
              </a:ext>
            </a:extLst>
          </p:cNvPr>
          <p:cNvSpPr>
            <a:spLocks noGrp="1" noRot="1" noMove="1" noResize="1" noEditPoints="1" noAdjustHandles="1" noChangeArrowheads="1" noChangeShapeType="1"/>
          </p:cNvSpPr>
          <p:nvPr/>
        </p:nvSpPr>
        <p:spPr>
          <a:xfrm>
            <a:off x="595938" y="238644"/>
            <a:ext cx="10954626" cy="6337044"/>
          </a:xfrm>
          <a:prstGeom prst="roundRect">
            <a:avLst/>
          </a:prstGeom>
          <a:solidFill>
            <a:schemeClr val="bg2">
              <a:lumMod val="90000"/>
              <a:alpha val="9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dirty="0">
              <a:latin typeface="Comic Sans MS" panose="030F0702030302020204" pitchFamily="66" charset="0"/>
            </a:endParaRPr>
          </a:p>
        </p:txBody>
      </p:sp>
      <p:sp>
        <p:nvSpPr>
          <p:cNvPr id="20" name="TextBox 19">
            <a:extLst>
              <a:ext uri="{FF2B5EF4-FFF2-40B4-BE49-F238E27FC236}">
                <a16:creationId xmlns:a16="http://schemas.microsoft.com/office/drawing/2014/main" id="{37DEC57B-41C1-BC1C-A012-1AFCE26841FB}"/>
              </a:ext>
            </a:extLst>
          </p:cNvPr>
          <p:cNvSpPr txBox="1"/>
          <p:nvPr/>
        </p:nvSpPr>
        <p:spPr>
          <a:xfrm>
            <a:off x="3667646" y="481458"/>
            <a:ext cx="5765483" cy="415498"/>
          </a:xfrm>
          <a:prstGeom prst="rect">
            <a:avLst/>
          </a:prstGeom>
          <a:noFill/>
        </p:spPr>
        <p:txBody>
          <a:bodyPr wrap="square" rtlCol="0">
            <a:spAutoFit/>
          </a:bodyPr>
          <a:lstStyle/>
          <a:p>
            <a:r>
              <a:rPr lang="en-ID" sz="2100" dirty="0">
                <a:latin typeface="Comic Sans MS" panose="030F0702030302020204" pitchFamily="66" charset="0"/>
              </a:rPr>
              <a:t>CARA DAKWAH SUNAN KALIJAGA</a:t>
            </a:r>
          </a:p>
        </p:txBody>
      </p:sp>
      <p:sp>
        <p:nvSpPr>
          <p:cNvPr id="32" name="TextBox 31">
            <a:extLst>
              <a:ext uri="{FF2B5EF4-FFF2-40B4-BE49-F238E27FC236}">
                <a16:creationId xmlns:a16="http://schemas.microsoft.com/office/drawing/2014/main" id="{F5100D74-EC4B-6DB0-DE03-BE40AFC8B569}"/>
              </a:ext>
            </a:extLst>
          </p:cNvPr>
          <p:cNvSpPr txBox="1"/>
          <p:nvPr/>
        </p:nvSpPr>
        <p:spPr>
          <a:xfrm>
            <a:off x="915103" y="1061838"/>
            <a:ext cx="10399671" cy="4204356"/>
          </a:xfrm>
          <a:prstGeom prst="rect">
            <a:avLst/>
          </a:prstGeom>
          <a:noFill/>
        </p:spPr>
        <p:txBody>
          <a:bodyPr wrap="square" rtlCol="0">
            <a:spAutoFit/>
          </a:bodyPr>
          <a:lstStyle/>
          <a:p>
            <a:pPr>
              <a:lnSpc>
                <a:spcPct val="150000"/>
              </a:lnSpc>
            </a:pPr>
            <a:r>
              <a:rPr lang="en-ID" dirty="0" err="1">
                <a:latin typeface="+mj-lt"/>
              </a:rPr>
              <a:t>Sunan</a:t>
            </a:r>
            <a:r>
              <a:rPr lang="en-ID" dirty="0">
                <a:latin typeface="+mj-lt"/>
              </a:rPr>
              <a:t> </a:t>
            </a:r>
            <a:r>
              <a:rPr lang="en-ID" dirty="0" err="1">
                <a:latin typeface="+mj-lt"/>
              </a:rPr>
              <a:t>Kalijaga</a:t>
            </a:r>
            <a:r>
              <a:rPr lang="en-ID" dirty="0">
                <a:latin typeface="+mj-lt"/>
              </a:rPr>
              <a:t> </a:t>
            </a:r>
            <a:r>
              <a:rPr lang="en-ID" dirty="0" err="1">
                <a:latin typeface="+mj-lt"/>
              </a:rPr>
              <a:t>menggunakan</a:t>
            </a:r>
            <a:r>
              <a:rPr lang="en-ID" dirty="0">
                <a:latin typeface="+mj-lt"/>
              </a:rPr>
              <a:t> </a:t>
            </a:r>
            <a:r>
              <a:rPr lang="en-ID" dirty="0" err="1">
                <a:latin typeface="+mj-lt"/>
              </a:rPr>
              <a:t>seni</a:t>
            </a:r>
            <a:r>
              <a:rPr lang="en-ID" dirty="0">
                <a:latin typeface="+mj-lt"/>
              </a:rPr>
              <a:t> </a:t>
            </a:r>
            <a:r>
              <a:rPr lang="en-ID" dirty="0" err="1">
                <a:latin typeface="+mj-lt"/>
              </a:rPr>
              <a:t>ukir</a:t>
            </a:r>
            <a:r>
              <a:rPr lang="en-ID" dirty="0">
                <a:latin typeface="+mj-lt"/>
              </a:rPr>
              <a:t>, </a:t>
            </a:r>
            <a:r>
              <a:rPr lang="en-ID" dirty="0" err="1">
                <a:latin typeface="+mj-lt"/>
              </a:rPr>
              <a:t>wayang</a:t>
            </a:r>
            <a:r>
              <a:rPr lang="en-ID" dirty="0">
                <a:latin typeface="+mj-lt"/>
              </a:rPr>
              <a:t>, gamelan </a:t>
            </a:r>
            <a:r>
              <a:rPr lang="en-ID" dirty="0" err="1">
                <a:latin typeface="+mj-lt"/>
              </a:rPr>
              <a:t>serta</a:t>
            </a:r>
            <a:r>
              <a:rPr lang="en-ID" dirty="0">
                <a:latin typeface="+mj-lt"/>
              </a:rPr>
              <a:t> </a:t>
            </a:r>
            <a:r>
              <a:rPr lang="en-ID" dirty="0" err="1">
                <a:latin typeface="+mj-lt"/>
              </a:rPr>
              <a:t>seni</a:t>
            </a:r>
            <a:r>
              <a:rPr lang="en-ID" dirty="0">
                <a:latin typeface="+mj-lt"/>
              </a:rPr>
              <a:t> </a:t>
            </a:r>
            <a:r>
              <a:rPr lang="en-ID" dirty="0" err="1">
                <a:latin typeface="+mj-lt"/>
              </a:rPr>
              <a:t>suara</a:t>
            </a:r>
            <a:r>
              <a:rPr lang="en-ID" dirty="0">
                <a:latin typeface="+mj-lt"/>
              </a:rPr>
              <a:t> </a:t>
            </a:r>
            <a:r>
              <a:rPr lang="en-ID" dirty="0" err="1">
                <a:latin typeface="+mj-lt"/>
              </a:rPr>
              <a:t>sebgai</a:t>
            </a:r>
            <a:r>
              <a:rPr lang="en-ID" dirty="0">
                <a:latin typeface="+mj-lt"/>
              </a:rPr>
              <a:t> </a:t>
            </a:r>
            <a:r>
              <a:rPr lang="en-ID" dirty="0" err="1">
                <a:latin typeface="+mj-lt"/>
              </a:rPr>
              <a:t>sarana</a:t>
            </a:r>
            <a:r>
              <a:rPr lang="en-ID" dirty="0">
                <a:latin typeface="+mj-lt"/>
              </a:rPr>
              <a:t> </a:t>
            </a:r>
            <a:r>
              <a:rPr lang="en-ID" dirty="0" err="1">
                <a:latin typeface="+mj-lt"/>
              </a:rPr>
              <a:t>dakwah</a:t>
            </a:r>
            <a:r>
              <a:rPr lang="en-ID" dirty="0">
                <a:latin typeface="+mj-lt"/>
              </a:rPr>
              <a:t>. </a:t>
            </a:r>
            <a:r>
              <a:rPr lang="en-ID" dirty="0" err="1">
                <a:latin typeface="+mj-lt"/>
              </a:rPr>
              <a:t>Beberapa</a:t>
            </a:r>
            <a:r>
              <a:rPr lang="en-ID" dirty="0">
                <a:latin typeface="+mj-lt"/>
              </a:rPr>
              <a:t> </a:t>
            </a:r>
            <a:r>
              <a:rPr lang="en-ID" dirty="0" err="1">
                <a:latin typeface="+mj-lt"/>
              </a:rPr>
              <a:t>lagu</a:t>
            </a:r>
            <a:r>
              <a:rPr lang="en-ID" dirty="0">
                <a:latin typeface="+mj-lt"/>
              </a:rPr>
              <a:t> </a:t>
            </a:r>
            <a:r>
              <a:rPr lang="en-ID" dirty="0" err="1">
                <a:latin typeface="+mj-lt"/>
              </a:rPr>
              <a:t>suluk</a:t>
            </a:r>
            <a:r>
              <a:rPr lang="en-ID" dirty="0">
                <a:latin typeface="+mj-lt"/>
              </a:rPr>
              <a:t> </a:t>
            </a:r>
            <a:r>
              <a:rPr lang="en-ID" dirty="0" err="1">
                <a:latin typeface="+mj-lt"/>
              </a:rPr>
              <a:t>ciptaannya</a:t>
            </a:r>
            <a:r>
              <a:rPr lang="en-ID" dirty="0">
                <a:latin typeface="+mj-lt"/>
              </a:rPr>
              <a:t> yang </a:t>
            </a:r>
            <a:r>
              <a:rPr lang="en-ID" dirty="0" err="1">
                <a:latin typeface="+mj-lt"/>
              </a:rPr>
              <a:t>populer</a:t>
            </a:r>
            <a:r>
              <a:rPr lang="en-ID" dirty="0">
                <a:latin typeface="+mj-lt"/>
              </a:rPr>
              <a:t> </a:t>
            </a:r>
            <a:r>
              <a:rPr lang="en-ID" dirty="0" err="1">
                <a:latin typeface="+mj-lt"/>
              </a:rPr>
              <a:t>adalah</a:t>
            </a:r>
            <a:r>
              <a:rPr lang="en-ID" dirty="0">
                <a:latin typeface="+mj-lt"/>
              </a:rPr>
              <a:t> </a:t>
            </a:r>
            <a:r>
              <a:rPr lang="en-ID" dirty="0" err="1">
                <a:latin typeface="+mj-lt"/>
              </a:rPr>
              <a:t>Ilir-ilir</a:t>
            </a:r>
            <a:r>
              <a:rPr lang="en-ID" dirty="0">
                <a:latin typeface="+mj-lt"/>
              </a:rPr>
              <a:t> dan </a:t>
            </a:r>
            <a:r>
              <a:rPr lang="en-ID" dirty="0" err="1">
                <a:latin typeface="+mj-lt"/>
              </a:rPr>
              <a:t>Gundul-gundul</a:t>
            </a:r>
            <a:r>
              <a:rPr lang="en-ID" dirty="0">
                <a:latin typeface="+mj-lt"/>
              </a:rPr>
              <a:t> </a:t>
            </a:r>
            <a:r>
              <a:rPr lang="en-ID" dirty="0" err="1">
                <a:latin typeface="+mj-lt"/>
              </a:rPr>
              <a:t>Pacul</a:t>
            </a:r>
            <a:r>
              <a:rPr lang="en-ID" dirty="0">
                <a:latin typeface="+mj-lt"/>
              </a:rPr>
              <a:t>. </a:t>
            </a:r>
            <a:r>
              <a:rPr lang="en-ID" dirty="0" err="1">
                <a:latin typeface="+mj-lt"/>
              </a:rPr>
              <a:t>Dialah</a:t>
            </a:r>
            <a:r>
              <a:rPr lang="en-ID" dirty="0">
                <a:latin typeface="+mj-lt"/>
              </a:rPr>
              <a:t> </a:t>
            </a:r>
            <a:r>
              <a:rPr lang="en-ID" dirty="0" err="1">
                <a:latin typeface="+mj-lt"/>
              </a:rPr>
              <a:t>menggagas</a:t>
            </a:r>
            <a:r>
              <a:rPr lang="en-ID" dirty="0">
                <a:latin typeface="+mj-lt"/>
              </a:rPr>
              <a:t> baju </a:t>
            </a:r>
            <a:r>
              <a:rPr lang="en-ID" dirty="0" err="1">
                <a:latin typeface="+mj-lt"/>
              </a:rPr>
              <a:t>takwa</a:t>
            </a:r>
            <a:r>
              <a:rPr lang="en-ID" dirty="0">
                <a:latin typeface="+mj-lt"/>
              </a:rPr>
              <a:t>, </a:t>
            </a:r>
            <a:r>
              <a:rPr lang="en-ID" dirty="0" err="1">
                <a:latin typeface="+mj-lt"/>
              </a:rPr>
              <a:t>perayaan</a:t>
            </a:r>
            <a:r>
              <a:rPr lang="en-ID" dirty="0">
                <a:latin typeface="+mj-lt"/>
              </a:rPr>
              <a:t> </a:t>
            </a:r>
            <a:r>
              <a:rPr lang="en-ID" dirty="0" err="1">
                <a:latin typeface="+mj-lt"/>
              </a:rPr>
              <a:t>sekatenan</a:t>
            </a:r>
            <a:r>
              <a:rPr lang="en-ID" dirty="0">
                <a:latin typeface="+mj-lt"/>
              </a:rPr>
              <a:t>, </a:t>
            </a:r>
            <a:r>
              <a:rPr lang="en-ID" dirty="0" err="1">
                <a:latin typeface="+mj-lt"/>
              </a:rPr>
              <a:t>garebeg</a:t>
            </a:r>
            <a:r>
              <a:rPr lang="en-ID" dirty="0">
                <a:latin typeface="+mj-lt"/>
              </a:rPr>
              <a:t> </a:t>
            </a:r>
            <a:r>
              <a:rPr lang="en-ID" dirty="0" err="1">
                <a:latin typeface="+mj-lt"/>
              </a:rPr>
              <a:t>maulud</a:t>
            </a:r>
            <a:r>
              <a:rPr lang="en-ID" dirty="0">
                <a:latin typeface="+mj-lt"/>
              </a:rPr>
              <a:t>, </a:t>
            </a:r>
            <a:r>
              <a:rPr lang="en-ID" dirty="0" err="1">
                <a:latin typeface="+mj-lt"/>
              </a:rPr>
              <a:t>serta</a:t>
            </a:r>
            <a:r>
              <a:rPr lang="en-ID" dirty="0">
                <a:latin typeface="+mj-lt"/>
              </a:rPr>
              <a:t> </a:t>
            </a:r>
            <a:r>
              <a:rPr lang="en-ID" dirty="0" err="1">
                <a:latin typeface="+mj-lt"/>
              </a:rPr>
              <a:t>lakon</a:t>
            </a:r>
            <a:r>
              <a:rPr lang="en-ID" dirty="0">
                <a:latin typeface="+mj-lt"/>
              </a:rPr>
              <a:t> </a:t>
            </a:r>
            <a:r>
              <a:rPr lang="en-ID" dirty="0" err="1">
                <a:latin typeface="+mj-lt"/>
              </a:rPr>
              <a:t>carangan</a:t>
            </a:r>
            <a:r>
              <a:rPr lang="en-ID" dirty="0">
                <a:latin typeface="+mj-lt"/>
              </a:rPr>
              <a:t> </a:t>
            </a:r>
            <a:r>
              <a:rPr lang="en-ID" dirty="0" err="1">
                <a:latin typeface="+mj-lt"/>
              </a:rPr>
              <a:t>Layang</a:t>
            </a:r>
            <a:r>
              <a:rPr lang="en-ID" dirty="0">
                <a:latin typeface="+mj-lt"/>
              </a:rPr>
              <a:t> </a:t>
            </a:r>
            <a:r>
              <a:rPr lang="en-ID" dirty="0" err="1">
                <a:latin typeface="+mj-lt"/>
              </a:rPr>
              <a:t>Kalimasada</a:t>
            </a:r>
            <a:r>
              <a:rPr lang="en-ID" dirty="0">
                <a:latin typeface="+mj-lt"/>
              </a:rPr>
              <a:t> dan </a:t>
            </a:r>
            <a:r>
              <a:rPr lang="en-ID" dirty="0" err="1">
                <a:latin typeface="+mj-lt"/>
              </a:rPr>
              <a:t>Petruk</a:t>
            </a:r>
            <a:r>
              <a:rPr lang="en-ID" dirty="0">
                <a:latin typeface="+mj-lt"/>
              </a:rPr>
              <a:t> Dadi Ratu (“</a:t>
            </a:r>
            <a:r>
              <a:rPr lang="en-ID" dirty="0" err="1">
                <a:latin typeface="+mj-lt"/>
              </a:rPr>
              <a:t>Petruk</a:t>
            </a:r>
            <a:r>
              <a:rPr lang="en-ID" dirty="0">
                <a:latin typeface="+mj-lt"/>
              </a:rPr>
              <a:t> Jadi Raja”). </a:t>
            </a:r>
            <a:r>
              <a:rPr lang="en-ID" dirty="0" err="1">
                <a:latin typeface="+mj-lt"/>
              </a:rPr>
              <a:t>Lanskap</a:t>
            </a:r>
            <a:r>
              <a:rPr lang="en-ID" dirty="0">
                <a:latin typeface="+mj-lt"/>
              </a:rPr>
              <a:t> </a:t>
            </a:r>
            <a:r>
              <a:rPr lang="en-ID" dirty="0" err="1">
                <a:latin typeface="+mj-lt"/>
              </a:rPr>
              <a:t>pusat</a:t>
            </a:r>
            <a:r>
              <a:rPr lang="en-ID" dirty="0">
                <a:latin typeface="+mj-lt"/>
              </a:rPr>
              <a:t> </a:t>
            </a:r>
            <a:r>
              <a:rPr lang="en-ID" dirty="0" err="1">
                <a:latin typeface="+mj-lt"/>
              </a:rPr>
              <a:t>kota</a:t>
            </a:r>
            <a:r>
              <a:rPr lang="en-ID" dirty="0">
                <a:latin typeface="+mj-lt"/>
              </a:rPr>
              <a:t> </a:t>
            </a:r>
            <a:r>
              <a:rPr lang="en-ID" dirty="0" err="1">
                <a:latin typeface="+mj-lt"/>
              </a:rPr>
              <a:t>berupa</a:t>
            </a:r>
            <a:r>
              <a:rPr lang="en-ID" dirty="0">
                <a:latin typeface="+mj-lt"/>
              </a:rPr>
              <a:t> </a:t>
            </a:r>
            <a:r>
              <a:rPr lang="en-ID" dirty="0" err="1">
                <a:latin typeface="+mj-lt"/>
              </a:rPr>
              <a:t>kraton</a:t>
            </a:r>
            <a:r>
              <a:rPr lang="en-ID" dirty="0">
                <a:latin typeface="+mj-lt"/>
              </a:rPr>
              <a:t>, </a:t>
            </a:r>
            <a:r>
              <a:rPr lang="en-ID" dirty="0" err="1">
                <a:latin typeface="+mj-lt"/>
              </a:rPr>
              <a:t>alun-alun</a:t>
            </a:r>
            <a:r>
              <a:rPr lang="en-ID" dirty="0">
                <a:latin typeface="+mj-lt"/>
              </a:rPr>
              <a:t> </a:t>
            </a:r>
            <a:r>
              <a:rPr lang="en-ID" dirty="0" err="1">
                <a:latin typeface="+mj-lt"/>
              </a:rPr>
              <a:t>dengan</a:t>
            </a:r>
            <a:r>
              <a:rPr lang="en-ID" dirty="0">
                <a:latin typeface="+mj-lt"/>
              </a:rPr>
              <a:t> dua </a:t>
            </a:r>
            <a:r>
              <a:rPr lang="en-ID" dirty="0" err="1">
                <a:latin typeface="+mj-lt"/>
              </a:rPr>
              <a:t>beringin</a:t>
            </a:r>
            <a:r>
              <a:rPr lang="en-ID" dirty="0">
                <a:latin typeface="+mj-lt"/>
              </a:rPr>
              <a:t> </a:t>
            </a:r>
            <a:r>
              <a:rPr lang="en-ID" dirty="0" err="1">
                <a:latin typeface="+mj-lt"/>
              </a:rPr>
              <a:t>serta</a:t>
            </a:r>
            <a:r>
              <a:rPr lang="en-ID" dirty="0">
                <a:latin typeface="+mj-lt"/>
              </a:rPr>
              <a:t> masjid </a:t>
            </a:r>
            <a:r>
              <a:rPr lang="en-ID" dirty="0" err="1">
                <a:latin typeface="+mj-lt"/>
              </a:rPr>
              <a:t>diyakini</a:t>
            </a:r>
            <a:r>
              <a:rPr lang="en-ID" dirty="0">
                <a:latin typeface="+mj-lt"/>
              </a:rPr>
              <a:t> pula </a:t>
            </a:r>
            <a:r>
              <a:rPr lang="en-ID" dirty="0" err="1">
                <a:latin typeface="+mj-lt"/>
              </a:rPr>
              <a:t>dikonsep</a:t>
            </a:r>
            <a:r>
              <a:rPr lang="en-ID" dirty="0">
                <a:latin typeface="+mj-lt"/>
              </a:rPr>
              <a:t> oleh </a:t>
            </a:r>
            <a:r>
              <a:rPr lang="en-ID" dirty="0" err="1">
                <a:latin typeface="+mj-lt"/>
              </a:rPr>
              <a:t>Sunan</a:t>
            </a:r>
            <a:r>
              <a:rPr lang="en-ID" dirty="0">
                <a:latin typeface="+mj-lt"/>
              </a:rPr>
              <a:t> </a:t>
            </a:r>
            <a:r>
              <a:rPr lang="en-ID" dirty="0" err="1">
                <a:latin typeface="+mj-lt"/>
              </a:rPr>
              <a:t>Kalijaga</a:t>
            </a:r>
            <a:r>
              <a:rPr lang="en-ID" dirty="0">
                <a:latin typeface="+mj-lt"/>
              </a:rPr>
              <a:t>.</a:t>
            </a:r>
          </a:p>
          <a:p>
            <a:pPr>
              <a:lnSpc>
                <a:spcPct val="150000"/>
              </a:lnSpc>
            </a:pPr>
            <a:endParaRPr lang="en-ID" dirty="0">
              <a:latin typeface="+mj-lt"/>
            </a:endParaRPr>
          </a:p>
          <a:p>
            <a:pPr>
              <a:lnSpc>
                <a:spcPct val="150000"/>
              </a:lnSpc>
            </a:pPr>
            <a:r>
              <a:rPr lang="en-ID" dirty="0" err="1">
                <a:latin typeface="+mj-lt"/>
              </a:rPr>
              <a:t>Metode</a:t>
            </a:r>
            <a:r>
              <a:rPr lang="en-ID" dirty="0">
                <a:latin typeface="+mj-lt"/>
              </a:rPr>
              <a:t> </a:t>
            </a:r>
            <a:r>
              <a:rPr lang="en-ID" dirty="0" err="1">
                <a:latin typeface="+mj-lt"/>
              </a:rPr>
              <a:t>dakwah</a:t>
            </a:r>
            <a:r>
              <a:rPr lang="en-ID" dirty="0">
                <a:latin typeface="+mj-lt"/>
              </a:rPr>
              <a:t> </a:t>
            </a:r>
            <a:r>
              <a:rPr lang="en-ID" dirty="0" err="1">
                <a:latin typeface="+mj-lt"/>
              </a:rPr>
              <a:t>tersebut</a:t>
            </a:r>
            <a:r>
              <a:rPr lang="en-ID" dirty="0">
                <a:latin typeface="+mj-lt"/>
              </a:rPr>
              <a:t> sangat </a:t>
            </a:r>
            <a:r>
              <a:rPr lang="en-ID" dirty="0" err="1">
                <a:latin typeface="+mj-lt"/>
              </a:rPr>
              <a:t>efektif</a:t>
            </a:r>
            <a:r>
              <a:rPr lang="en-ID" dirty="0">
                <a:latin typeface="+mj-lt"/>
              </a:rPr>
              <a:t>. Sebagian </a:t>
            </a:r>
            <a:r>
              <a:rPr lang="en-ID" dirty="0" err="1">
                <a:latin typeface="+mj-lt"/>
              </a:rPr>
              <a:t>besar</a:t>
            </a:r>
            <a:r>
              <a:rPr lang="en-ID" dirty="0">
                <a:latin typeface="+mj-lt"/>
              </a:rPr>
              <a:t> </a:t>
            </a:r>
            <a:r>
              <a:rPr lang="en-ID" dirty="0" err="1">
                <a:latin typeface="+mj-lt"/>
              </a:rPr>
              <a:t>adipati</a:t>
            </a:r>
            <a:r>
              <a:rPr lang="en-ID" dirty="0">
                <a:latin typeface="+mj-lt"/>
              </a:rPr>
              <a:t> di </a:t>
            </a:r>
            <a:r>
              <a:rPr lang="en-ID" dirty="0" err="1">
                <a:latin typeface="+mj-lt"/>
              </a:rPr>
              <a:t>Jawa</a:t>
            </a:r>
            <a:r>
              <a:rPr lang="en-ID" dirty="0">
                <a:latin typeface="+mj-lt"/>
              </a:rPr>
              <a:t> </a:t>
            </a:r>
            <a:r>
              <a:rPr lang="en-ID" dirty="0" err="1">
                <a:latin typeface="+mj-lt"/>
              </a:rPr>
              <a:t>memeluk</a:t>
            </a:r>
            <a:r>
              <a:rPr lang="en-ID" dirty="0">
                <a:latin typeface="+mj-lt"/>
              </a:rPr>
              <a:t> Islam </a:t>
            </a:r>
            <a:r>
              <a:rPr lang="en-ID" dirty="0" err="1">
                <a:latin typeface="+mj-lt"/>
              </a:rPr>
              <a:t>melalui</a:t>
            </a:r>
            <a:r>
              <a:rPr lang="en-ID" dirty="0">
                <a:latin typeface="+mj-lt"/>
              </a:rPr>
              <a:t> </a:t>
            </a:r>
            <a:r>
              <a:rPr lang="en-ID" dirty="0" err="1">
                <a:latin typeface="+mj-lt"/>
              </a:rPr>
              <a:t>Sunan</a:t>
            </a:r>
            <a:r>
              <a:rPr lang="en-ID" dirty="0">
                <a:latin typeface="+mj-lt"/>
              </a:rPr>
              <a:t> </a:t>
            </a:r>
            <a:r>
              <a:rPr lang="en-ID" dirty="0" err="1">
                <a:latin typeface="+mj-lt"/>
              </a:rPr>
              <a:t>Kalijaga</a:t>
            </a:r>
            <a:r>
              <a:rPr lang="en-ID" dirty="0">
                <a:latin typeface="+mj-lt"/>
              </a:rPr>
              <a:t>; di </a:t>
            </a:r>
            <a:r>
              <a:rPr lang="en-ID" dirty="0" err="1">
                <a:latin typeface="+mj-lt"/>
              </a:rPr>
              <a:t>antaranya</a:t>
            </a:r>
            <a:r>
              <a:rPr lang="en-ID" dirty="0">
                <a:latin typeface="+mj-lt"/>
              </a:rPr>
              <a:t> </a:t>
            </a:r>
            <a:r>
              <a:rPr lang="en-ID" dirty="0" err="1">
                <a:latin typeface="+mj-lt"/>
              </a:rPr>
              <a:t>adalah</a:t>
            </a:r>
            <a:r>
              <a:rPr lang="en-ID" dirty="0">
                <a:latin typeface="+mj-lt"/>
              </a:rPr>
              <a:t> </a:t>
            </a:r>
            <a:r>
              <a:rPr lang="en-ID" dirty="0" err="1">
                <a:latin typeface="+mj-lt"/>
              </a:rPr>
              <a:t>adipati</a:t>
            </a:r>
            <a:r>
              <a:rPr lang="en-ID" dirty="0">
                <a:latin typeface="+mj-lt"/>
              </a:rPr>
              <a:t> </a:t>
            </a:r>
            <a:r>
              <a:rPr lang="en-ID" dirty="0" err="1">
                <a:latin typeface="+mj-lt"/>
              </a:rPr>
              <a:t>Pandanaran</a:t>
            </a:r>
            <a:r>
              <a:rPr lang="en-ID" dirty="0">
                <a:latin typeface="+mj-lt"/>
              </a:rPr>
              <a:t>, </a:t>
            </a:r>
            <a:r>
              <a:rPr lang="en-ID" dirty="0" err="1">
                <a:latin typeface="+mj-lt"/>
              </a:rPr>
              <a:t>Kartasura</a:t>
            </a:r>
            <a:r>
              <a:rPr lang="en-ID" dirty="0">
                <a:latin typeface="+mj-lt"/>
              </a:rPr>
              <a:t>, </a:t>
            </a:r>
            <a:r>
              <a:rPr lang="en-ID" dirty="0" err="1">
                <a:latin typeface="+mj-lt"/>
              </a:rPr>
              <a:t>Kebumen</a:t>
            </a:r>
            <a:r>
              <a:rPr lang="en-ID" dirty="0">
                <a:latin typeface="+mj-lt"/>
              </a:rPr>
              <a:t>, </a:t>
            </a:r>
            <a:r>
              <a:rPr lang="en-ID" dirty="0" err="1">
                <a:latin typeface="+mj-lt"/>
              </a:rPr>
              <a:t>Banyumas</a:t>
            </a:r>
            <a:r>
              <a:rPr lang="en-ID" dirty="0">
                <a:latin typeface="+mj-lt"/>
              </a:rPr>
              <a:t>, </a:t>
            </a:r>
            <a:r>
              <a:rPr lang="en-ID" dirty="0" err="1">
                <a:latin typeface="+mj-lt"/>
              </a:rPr>
              <a:t>serta</a:t>
            </a:r>
            <a:r>
              <a:rPr lang="en-ID" dirty="0">
                <a:latin typeface="+mj-lt"/>
              </a:rPr>
              <a:t> </a:t>
            </a:r>
            <a:r>
              <a:rPr lang="en-ID" dirty="0" err="1">
                <a:latin typeface="+mj-lt"/>
              </a:rPr>
              <a:t>Pajang</a:t>
            </a:r>
            <a:r>
              <a:rPr lang="en-ID" dirty="0">
                <a:latin typeface="+mj-lt"/>
              </a:rPr>
              <a:t>.</a:t>
            </a:r>
          </a:p>
          <a:p>
            <a:pPr>
              <a:lnSpc>
                <a:spcPct val="150000"/>
              </a:lnSpc>
            </a:pPr>
            <a:endParaRPr lang="en-ID" dirty="0">
              <a:latin typeface="+mj-lt"/>
            </a:endParaRPr>
          </a:p>
          <a:p>
            <a:pPr>
              <a:lnSpc>
                <a:spcPct val="150000"/>
              </a:lnSpc>
            </a:pPr>
            <a:endParaRPr lang="en-ID" dirty="0">
              <a:latin typeface="+mj-lt"/>
            </a:endParaRPr>
          </a:p>
        </p:txBody>
      </p:sp>
    </p:spTree>
    <p:custDataLst>
      <p:tags r:id="rId1"/>
    </p:custDataLst>
    <p:extLst>
      <p:ext uri="{BB962C8B-B14F-4D97-AF65-F5344CB8AC3E}">
        <p14:creationId xmlns:p14="http://schemas.microsoft.com/office/powerpoint/2010/main" val="1431251091"/>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F9C6D75-4D47-21EE-74DC-7788FBEEEA28}"/>
              </a:ext>
            </a:extLst>
          </p:cNvPr>
          <p:cNvSpPr/>
          <p:nvPr/>
        </p:nvSpPr>
        <p:spPr>
          <a:xfrm>
            <a:off x="-22747" y="-265021"/>
            <a:ext cx="12237493" cy="1132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5" name="Rectangle 4">
            <a:extLst>
              <a:ext uri="{FF2B5EF4-FFF2-40B4-BE49-F238E27FC236}">
                <a16:creationId xmlns:a16="http://schemas.microsoft.com/office/drawing/2014/main" id="{744BC42B-6790-E943-5269-CB1AC554A73F}"/>
              </a:ext>
            </a:extLst>
          </p:cNvPr>
          <p:cNvSpPr/>
          <p:nvPr/>
        </p:nvSpPr>
        <p:spPr>
          <a:xfrm>
            <a:off x="-45495" y="6005014"/>
            <a:ext cx="12237493" cy="8529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TextBox 6">
            <a:extLst>
              <a:ext uri="{FF2B5EF4-FFF2-40B4-BE49-F238E27FC236}">
                <a16:creationId xmlns:a16="http://schemas.microsoft.com/office/drawing/2014/main" id="{A827D6B6-0A51-47C6-422E-27EDC1A479D9}"/>
              </a:ext>
            </a:extLst>
          </p:cNvPr>
          <p:cNvSpPr txBox="1"/>
          <p:nvPr/>
        </p:nvSpPr>
        <p:spPr>
          <a:xfrm flipH="1">
            <a:off x="8360331" y="6169896"/>
            <a:ext cx="3234523" cy="523220"/>
          </a:xfrm>
          <a:prstGeom prst="rect">
            <a:avLst/>
          </a:prstGeom>
          <a:noFill/>
        </p:spPr>
        <p:txBody>
          <a:bodyPr wrap="square" rtlCol="0">
            <a:spAutoFit/>
          </a:bodyPr>
          <a:lstStyle/>
          <a:p>
            <a:r>
              <a:rPr lang="en-US" sz="2800" dirty="0">
                <a:solidFill>
                  <a:schemeClr val="bg2"/>
                </a:solidFill>
              </a:rPr>
              <a:t> KELAS VIII SMP/MTs</a:t>
            </a:r>
            <a:endParaRPr lang="en-ID" sz="2800" dirty="0">
              <a:solidFill>
                <a:schemeClr val="bg2"/>
              </a:solidFill>
            </a:endParaRPr>
          </a:p>
        </p:txBody>
      </p:sp>
      <p:pic>
        <p:nvPicPr>
          <p:cNvPr id="22" name="Graphic 21" descr="Hamburger Menu Icon with solid fill">
            <a:hlinkClick r:id="rId4" action="ppaction://hlinksldjump"/>
            <a:extLst>
              <a:ext uri="{FF2B5EF4-FFF2-40B4-BE49-F238E27FC236}">
                <a16:creationId xmlns:a16="http://schemas.microsoft.com/office/drawing/2014/main" id="{25DD70C1-4E4E-A0DC-3F71-AD434965EE7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15172" y="73183"/>
            <a:ext cx="1663345" cy="852985"/>
          </a:xfrm>
          <a:prstGeom prst="rect">
            <a:avLst/>
          </a:prstGeom>
        </p:spPr>
      </p:pic>
      <p:pic>
        <p:nvPicPr>
          <p:cNvPr id="24" name="Graphic 23" descr="Information with solid fill">
            <a:hlinkClick r:id="rId7" action="ppaction://hlinksldjump"/>
            <a:extLst>
              <a:ext uri="{FF2B5EF4-FFF2-40B4-BE49-F238E27FC236}">
                <a16:creationId xmlns:a16="http://schemas.microsoft.com/office/drawing/2014/main" id="{3C2D195B-CBFA-CBC3-1086-7A5E1603688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314774" y="219595"/>
            <a:ext cx="560159" cy="560159"/>
          </a:xfrm>
          <a:prstGeom prst="rect">
            <a:avLst/>
          </a:prstGeom>
        </p:spPr>
      </p:pic>
      <p:sp>
        <p:nvSpPr>
          <p:cNvPr id="3" name="Rectangle: Rounded Corners 2">
            <a:extLst>
              <a:ext uri="{FF2B5EF4-FFF2-40B4-BE49-F238E27FC236}">
                <a16:creationId xmlns:a16="http://schemas.microsoft.com/office/drawing/2014/main" id="{D084E188-7A68-330F-09AD-774ED8E06D75}"/>
              </a:ext>
            </a:extLst>
          </p:cNvPr>
          <p:cNvSpPr>
            <a:spLocks noGrp="1" noRot="1" noMove="1" noResize="1" noEditPoints="1" noAdjustHandles="1" noChangeArrowheads="1" noChangeShapeType="1"/>
          </p:cNvSpPr>
          <p:nvPr/>
        </p:nvSpPr>
        <p:spPr>
          <a:xfrm>
            <a:off x="948645" y="162010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dirty="0">
              <a:latin typeface="Comic Sans MS" panose="030F0702030302020204" pitchFamily="66" charset="0"/>
            </a:endParaRPr>
          </a:p>
        </p:txBody>
      </p:sp>
      <p:sp>
        <p:nvSpPr>
          <p:cNvPr id="6" name="TextBox 5">
            <a:extLst>
              <a:ext uri="{FF2B5EF4-FFF2-40B4-BE49-F238E27FC236}">
                <a16:creationId xmlns:a16="http://schemas.microsoft.com/office/drawing/2014/main" id="{08F48FD7-ADE5-F2C4-E773-2D84E2DC823C}"/>
              </a:ext>
            </a:extLst>
          </p:cNvPr>
          <p:cNvSpPr txBox="1"/>
          <p:nvPr/>
        </p:nvSpPr>
        <p:spPr>
          <a:xfrm flipH="1">
            <a:off x="892891" y="1739762"/>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Gresik</a:t>
            </a:r>
          </a:p>
        </p:txBody>
      </p:sp>
      <p:sp>
        <p:nvSpPr>
          <p:cNvPr id="12" name="Rectangle: Rounded Corners 11">
            <a:extLst>
              <a:ext uri="{FF2B5EF4-FFF2-40B4-BE49-F238E27FC236}">
                <a16:creationId xmlns:a16="http://schemas.microsoft.com/office/drawing/2014/main" id="{ADF60AA2-B683-D1EF-E373-04CCEC379C98}"/>
              </a:ext>
            </a:extLst>
          </p:cNvPr>
          <p:cNvSpPr>
            <a:spLocks noGrp="1" noRot="1" noMove="1" noResize="1" noEditPoints="1" noAdjustHandles="1" noChangeArrowheads="1" noChangeShapeType="1"/>
          </p:cNvSpPr>
          <p:nvPr/>
        </p:nvSpPr>
        <p:spPr>
          <a:xfrm>
            <a:off x="948645" y="2774887"/>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3" name="Rectangle: Rounded Corners 12">
            <a:extLst>
              <a:ext uri="{FF2B5EF4-FFF2-40B4-BE49-F238E27FC236}">
                <a16:creationId xmlns:a16="http://schemas.microsoft.com/office/drawing/2014/main" id="{E1D8E5E0-22F2-3EF0-7D37-3D178D4CFD47}"/>
              </a:ext>
            </a:extLst>
          </p:cNvPr>
          <p:cNvSpPr>
            <a:spLocks noGrp="1" noRot="1" noMove="1" noResize="1" noEditPoints="1" noAdjustHandles="1" noChangeArrowheads="1" noChangeShapeType="1"/>
          </p:cNvSpPr>
          <p:nvPr/>
        </p:nvSpPr>
        <p:spPr>
          <a:xfrm>
            <a:off x="948645" y="411206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4" name="Rectangle: Rounded Corners 13">
            <a:extLst>
              <a:ext uri="{FF2B5EF4-FFF2-40B4-BE49-F238E27FC236}">
                <a16:creationId xmlns:a16="http://schemas.microsoft.com/office/drawing/2014/main" id="{E52E7348-FF1B-ECD5-0E92-C63E1FE2E77F}"/>
              </a:ext>
            </a:extLst>
          </p:cNvPr>
          <p:cNvSpPr>
            <a:spLocks noGrp="1" noRot="1" noMove="1" noResize="1" noEditPoints="1" noAdjustHandles="1" noChangeArrowheads="1" noChangeShapeType="1"/>
          </p:cNvSpPr>
          <p:nvPr/>
        </p:nvSpPr>
        <p:spPr>
          <a:xfrm>
            <a:off x="4700194" y="4116851"/>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5" name="Rectangle: Rounded Corners 14">
            <a:extLst>
              <a:ext uri="{FF2B5EF4-FFF2-40B4-BE49-F238E27FC236}">
                <a16:creationId xmlns:a16="http://schemas.microsoft.com/office/drawing/2014/main" id="{107F867D-4754-0808-2DC7-ED41D00AD23D}"/>
              </a:ext>
            </a:extLst>
          </p:cNvPr>
          <p:cNvSpPr>
            <a:spLocks noGrp="1" noRot="1" noMove="1" noResize="1" noEditPoints="1" noAdjustHandles="1" noChangeArrowheads="1" noChangeShapeType="1"/>
          </p:cNvSpPr>
          <p:nvPr/>
        </p:nvSpPr>
        <p:spPr>
          <a:xfrm>
            <a:off x="4700193" y="272478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6" name="Rectangle: Rounded Corners 15">
            <a:extLst>
              <a:ext uri="{FF2B5EF4-FFF2-40B4-BE49-F238E27FC236}">
                <a16:creationId xmlns:a16="http://schemas.microsoft.com/office/drawing/2014/main" id="{619EE102-13FB-2EBC-48CE-6280DDC26D07}"/>
              </a:ext>
            </a:extLst>
          </p:cNvPr>
          <p:cNvSpPr>
            <a:spLocks noGrp="1" noRot="1" noMove="1" noResize="1" noEditPoints="1" noAdjustHandles="1" noChangeArrowheads="1" noChangeShapeType="1"/>
          </p:cNvSpPr>
          <p:nvPr/>
        </p:nvSpPr>
        <p:spPr>
          <a:xfrm>
            <a:off x="4723522" y="1577428"/>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7" name="Rectangle: Rounded Corners 16">
            <a:extLst>
              <a:ext uri="{FF2B5EF4-FFF2-40B4-BE49-F238E27FC236}">
                <a16:creationId xmlns:a16="http://schemas.microsoft.com/office/drawing/2014/main" id="{59D17ACC-266F-9DDB-EC45-5247415A04FD}"/>
              </a:ext>
            </a:extLst>
          </p:cNvPr>
          <p:cNvSpPr>
            <a:spLocks noGrp="1" noRot="1" noMove="1" noResize="1" noEditPoints="1" noAdjustHandles="1" noChangeArrowheads="1" noChangeShapeType="1"/>
          </p:cNvSpPr>
          <p:nvPr/>
        </p:nvSpPr>
        <p:spPr>
          <a:xfrm>
            <a:off x="8507495" y="4112060"/>
            <a:ext cx="2371245"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dirty="0">
              <a:latin typeface="Comic Sans MS" panose="030F0702030302020204" pitchFamily="66" charset="0"/>
            </a:endParaRPr>
          </a:p>
        </p:txBody>
      </p:sp>
      <p:sp>
        <p:nvSpPr>
          <p:cNvPr id="18" name="Rectangle: Rounded Corners 17">
            <a:extLst>
              <a:ext uri="{FF2B5EF4-FFF2-40B4-BE49-F238E27FC236}">
                <a16:creationId xmlns:a16="http://schemas.microsoft.com/office/drawing/2014/main" id="{52B3A319-87F0-2FB5-733D-2CCF5C570297}"/>
              </a:ext>
            </a:extLst>
          </p:cNvPr>
          <p:cNvSpPr>
            <a:spLocks noGrp="1" noRot="1" noMove="1" noResize="1" noEditPoints="1" noAdjustHandles="1" noChangeArrowheads="1" noChangeShapeType="1"/>
          </p:cNvSpPr>
          <p:nvPr/>
        </p:nvSpPr>
        <p:spPr>
          <a:xfrm>
            <a:off x="8507495" y="274594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21" name="Rectangle: Rounded Corners 20">
            <a:extLst>
              <a:ext uri="{FF2B5EF4-FFF2-40B4-BE49-F238E27FC236}">
                <a16:creationId xmlns:a16="http://schemas.microsoft.com/office/drawing/2014/main" id="{797D3610-C6DF-002C-8857-011144C72FE5}"/>
              </a:ext>
            </a:extLst>
          </p:cNvPr>
          <p:cNvSpPr>
            <a:spLocks noGrp="1" noRot="1" noMove="1" noResize="1" noEditPoints="1" noAdjustHandles="1" noChangeArrowheads="1" noChangeShapeType="1"/>
          </p:cNvSpPr>
          <p:nvPr/>
        </p:nvSpPr>
        <p:spPr>
          <a:xfrm>
            <a:off x="8507497" y="162010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23" name="TextBox 22">
            <a:extLst>
              <a:ext uri="{FF2B5EF4-FFF2-40B4-BE49-F238E27FC236}">
                <a16:creationId xmlns:a16="http://schemas.microsoft.com/office/drawing/2014/main" id="{0A5102C3-9D1A-D672-04C3-4675BCA81A6B}"/>
              </a:ext>
            </a:extLst>
          </p:cNvPr>
          <p:cNvSpPr txBox="1">
            <a:spLocks noGrp="1" noRot="1" noMove="1" noResize="1" noEditPoints="1" noAdjustHandles="1" noChangeArrowheads="1" noChangeShapeType="1"/>
          </p:cNvSpPr>
          <p:nvPr/>
        </p:nvSpPr>
        <p:spPr>
          <a:xfrm flipH="1">
            <a:off x="4625127" y="4214726"/>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Muria</a:t>
            </a:r>
            <a:endParaRPr lang="en-US" sz="2100" dirty="0">
              <a:latin typeface="Comic Sans MS" panose="030F0702030302020204" pitchFamily="66" charset="0"/>
            </a:endParaRPr>
          </a:p>
        </p:txBody>
      </p:sp>
      <p:sp>
        <p:nvSpPr>
          <p:cNvPr id="25" name="TextBox 24">
            <a:extLst>
              <a:ext uri="{FF2B5EF4-FFF2-40B4-BE49-F238E27FC236}">
                <a16:creationId xmlns:a16="http://schemas.microsoft.com/office/drawing/2014/main" id="{7AE47ADD-6C2B-0BFB-E3CE-C74F9F6BDE2D}"/>
              </a:ext>
            </a:extLst>
          </p:cNvPr>
          <p:cNvSpPr txBox="1"/>
          <p:nvPr/>
        </p:nvSpPr>
        <p:spPr>
          <a:xfrm flipH="1">
            <a:off x="891779" y="4214726"/>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Kalijaga</a:t>
            </a:r>
            <a:endParaRPr lang="en-US" sz="2100" dirty="0">
              <a:latin typeface="Comic Sans MS" panose="030F0702030302020204" pitchFamily="66" charset="0"/>
            </a:endParaRPr>
          </a:p>
        </p:txBody>
      </p:sp>
      <p:sp>
        <p:nvSpPr>
          <p:cNvPr id="26" name="TextBox 25">
            <a:extLst>
              <a:ext uri="{FF2B5EF4-FFF2-40B4-BE49-F238E27FC236}">
                <a16:creationId xmlns:a16="http://schemas.microsoft.com/office/drawing/2014/main" id="{6EA8A163-E78C-87B3-BF92-CBFCCC47DE72}"/>
              </a:ext>
            </a:extLst>
          </p:cNvPr>
          <p:cNvSpPr txBox="1">
            <a:spLocks noGrp="1" noRot="1" noMove="1" noResize="1" noEditPoints="1" noAdjustHandles="1" noChangeArrowheads="1" noChangeShapeType="1"/>
          </p:cNvSpPr>
          <p:nvPr/>
        </p:nvSpPr>
        <p:spPr>
          <a:xfrm flipH="1">
            <a:off x="8488181" y="2842225"/>
            <a:ext cx="2334413"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Giri</a:t>
            </a:r>
            <a:endParaRPr lang="en-US" sz="2100" dirty="0">
              <a:latin typeface="Comic Sans MS" panose="030F0702030302020204" pitchFamily="66" charset="0"/>
            </a:endParaRPr>
          </a:p>
        </p:txBody>
      </p:sp>
      <p:sp>
        <p:nvSpPr>
          <p:cNvPr id="27" name="TextBox 26">
            <a:extLst>
              <a:ext uri="{FF2B5EF4-FFF2-40B4-BE49-F238E27FC236}">
                <a16:creationId xmlns:a16="http://schemas.microsoft.com/office/drawing/2014/main" id="{3DA5D0E1-2CBB-0DB7-5DF5-DC349E6FC70C}"/>
              </a:ext>
            </a:extLst>
          </p:cNvPr>
          <p:cNvSpPr txBox="1">
            <a:spLocks noGrp="1" noRot="1" noMove="1" noResize="1" noEditPoints="1" noAdjustHandles="1" noChangeArrowheads="1" noChangeShapeType="1"/>
          </p:cNvSpPr>
          <p:nvPr/>
        </p:nvSpPr>
        <p:spPr>
          <a:xfrm flipH="1">
            <a:off x="4625127" y="2827446"/>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Kudus</a:t>
            </a:r>
          </a:p>
        </p:txBody>
      </p:sp>
      <p:sp>
        <p:nvSpPr>
          <p:cNvPr id="28" name="TextBox 27">
            <a:extLst>
              <a:ext uri="{FF2B5EF4-FFF2-40B4-BE49-F238E27FC236}">
                <a16:creationId xmlns:a16="http://schemas.microsoft.com/office/drawing/2014/main" id="{15AE7240-2F0E-6F17-8AAC-FD5117169188}"/>
              </a:ext>
            </a:extLst>
          </p:cNvPr>
          <p:cNvSpPr txBox="1">
            <a:spLocks noGrp="1" noRot="1" noMove="1" noResize="1" noEditPoints="1" noAdjustHandles="1" noChangeArrowheads="1" noChangeShapeType="1"/>
          </p:cNvSpPr>
          <p:nvPr/>
        </p:nvSpPr>
        <p:spPr>
          <a:xfrm flipH="1">
            <a:off x="8466112" y="1722766"/>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Bonang</a:t>
            </a:r>
          </a:p>
        </p:txBody>
      </p:sp>
      <p:sp>
        <p:nvSpPr>
          <p:cNvPr id="29" name="TextBox 28">
            <a:extLst>
              <a:ext uri="{FF2B5EF4-FFF2-40B4-BE49-F238E27FC236}">
                <a16:creationId xmlns:a16="http://schemas.microsoft.com/office/drawing/2014/main" id="{91E34471-3A86-27C3-3E9F-477ED08626D5}"/>
              </a:ext>
            </a:extLst>
          </p:cNvPr>
          <p:cNvSpPr txBox="1">
            <a:spLocks noGrp="1" noRot="1" noMove="1" noResize="1" noEditPoints="1" noAdjustHandles="1" noChangeArrowheads="1" noChangeShapeType="1"/>
          </p:cNvSpPr>
          <p:nvPr/>
        </p:nvSpPr>
        <p:spPr>
          <a:xfrm flipH="1">
            <a:off x="915103" y="2842225"/>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Drajat</a:t>
            </a:r>
            <a:endParaRPr lang="en-US" sz="2100" dirty="0">
              <a:latin typeface="Comic Sans MS" panose="030F0702030302020204" pitchFamily="66" charset="0"/>
            </a:endParaRPr>
          </a:p>
        </p:txBody>
      </p:sp>
      <p:sp>
        <p:nvSpPr>
          <p:cNvPr id="30" name="TextBox 29">
            <a:extLst>
              <a:ext uri="{FF2B5EF4-FFF2-40B4-BE49-F238E27FC236}">
                <a16:creationId xmlns:a16="http://schemas.microsoft.com/office/drawing/2014/main" id="{6E2AD5CB-81E1-FD8A-A328-2E912BA18F9E}"/>
              </a:ext>
            </a:extLst>
          </p:cNvPr>
          <p:cNvSpPr txBox="1">
            <a:spLocks noGrp="1" noRot="1" noMove="1" noResize="1" noEditPoints="1" noAdjustHandles="1" noChangeArrowheads="1" noChangeShapeType="1"/>
          </p:cNvSpPr>
          <p:nvPr/>
        </p:nvSpPr>
        <p:spPr>
          <a:xfrm flipH="1">
            <a:off x="4644439" y="1711550"/>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Ampel</a:t>
            </a:r>
            <a:endParaRPr lang="en-US" sz="2100" dirty="0">
              <a:latin typeface="Comic Sans MS" panose="030F0702030302020204" pitchFamily="66" charset="0"/>
            </a:endParaRPr>
          </a:p>
        </p:txBody>
      </p:sp>
      <p:sp>
        <p:nvSpPr>
          <p:cNvPr id="31" name="TextBox 30">
            <a:extLst>
              <a:ext uri="{FF2B5EF4-FFF2-40B4-BE49-F238E27FC236}">
                <a16:creationId xmlns:a16="http://schemas.microsoft.com/office/drawing/2014/main" id="{C1981B82-1E55-2401-BC4D-7D2C984F7EDA}"/>
              </a:ext>
            </a:extLst>
          </p:cNvPr>
          <p:cNvSpPr txBox="1">
            <a:spLocks noGrp="1" noRot="1" noMove="1" noResize="1" noEditPoints="1" noAdjustHandles="1" noChangeArrowheads="1" noChangeShapeType="1"/>
          </p:cNvSpPr>
          <p:nvPr/>
        </p:nvSpPr>
        <p:spPr>
          <a:xfrm flipH="1">
            <a:off x="8488181" y="4183499"/>
            <a:ext cx="2371245" cy="400110"/>
          </a:xfrm>
          <a:prstGeom prst="rect">
            <a:avLst/>
          </a:prstGeom>
          <a:noFill/>
        </p:spPr>
        <p:txBody>
          <a:bodyPr wrap="square" rtlCol="0">
            <a:spAutoFit/>
          </a:bodyPr>
          <a:lstStyle/>
          <a:p>
            <a:pPr algn="ctr"/>
            <a:r>
              <a:rPr lang="en-US" sz="2000" dirty="0" err="1">
                <a:latin typeface="Comic Sans MS" panose="030F0702030302020204" pitchFamily="66" charset="0"/>
              </a:rPr>
              <a:t>Sunan</a:t>
            </a:r>
            <a:r>
              <a:rPr lang="en-US" sz="2000" dirty="0">
                <a:latin typeface="Comic Sans MS" panose="030F0702030302020204" pitchFamily="66" charset="0"/>
              </a:rPr>
              <a:t> Gunung </a:t>
            </a:r>
            <a:r>
              <a:rPr lang="en-US" sz="2000" dirty="0" err="1">
                <a:latin typeface="Comic Sans MS" panose="030F0702030302020204" pitchFamily="66" charset="0"/>
              </a:rPr>
              <a:t>Jati</a:t>
            </a:r>
            <a:endParaRPr lang="en-US" sz="2000" dirty="0">
              <a:latin typeface="Comic Sans MS" panose="030F0702030302020204" pitchFamily="66" charset="0"/>
            </a:endParaRPr>
          </a:p>
        </p:txBody>
      </p:sp>
      <p:sp>
        <p:nvSpPr>
          <p:cNvPr id="9" name="Rectangle: Rounded Corners 8">
            <a:hlinkClick r:id="rId10" action="ppaction://hlinksldjump"/>
            <a:extLst>
              <a:ext uri="{FF2B5EF4-FFF2-40B4-BE49-F238E27FC236}">
                <a16:creationId xmlns:a16="http://schemas.microsoft.com/office/drawing/2014/main" id="{2D0770C3-CA62-265F-C6E0-45658250DBE1}"/>
              </a:ext>
            </a:extLst>
          </p:cNvPr>
          <p:cNvSpPr>
            <a:spLocks noGrp="1" noRot="1" noMove="1" noResize="1" noEditPoints="1" noAdjustHandles="1" noChangeArrowheads="1" noChangeShapeType="1"/>
          </p:cNvSpPr>
          <p:nvPr/>
        </p:nvSpPr>
        <p:spPr>
          <a:xfrm>
            <a:off x="-695500" y="-542500"/>
            <a:ext cx="13203123" cy="7642746"/>
          </a:xfrm>
          <a:prstGeom prst="roundRect">
            <a:avLst/>
          </a:prstGeom>
          <a:solidFill>
            <a:schemeClr val="tx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0" name="Rectangle: Rounded Corners 9">
            <a:extLst>
              <a:ext uri="{FF2B5EF4-FFF2-40B4-BE49-F238E27FC236}">
                <a16:creationId xmlns:a16="http://schemas.microsoft.com/office/drawing/2014/main" id="{C25EBA8A-8146-5D5A-0462-5296727BCEEA}"/>
              </a:ext>
            </a:extLst>
          </p:cNvPr>
          <p:cNvSpPr>
            <a:spLocks noGrp="1" noRot="1" noMove="1" noResize="1" noEditPoints="1" noAdjustHandles="1" noChangeArrowheads="1" noChangeShapeType="1"/>
          </p:cNvSpPr>
          <p:nvPr/>
        </p:nvSpPr>
        <p:spPr>
          <a:xfrm>
            <a:off x="595938" y="238644"/>
            <a:ext cx="10954626" cy="6337044"/>
          </a:xfrm>
          <a:prstGeom prst="roundRect">
            <a:avLst/>
          </a:prstGeom>
          <a:solidFill>
            <a:schemeClr val="bg2">
              <a:lumMod val="90000"/>
              <a:alpha val="9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dirty="0">
              <a:latin typeface="Comic Sans MS" panose="030F0702030302020204" pitchFamily="66" charset="0"/>
            </a:endParaRPr>
          </a:p>
        </p:txBody>
      </p:sp>
      <p:sp>
        <p:nvSpPr>
          <p:cNvPr id="20" name="TextBox 19">
            <a:extLst>
              <a:ext uri="{FF2B5EF4-FFF2-40B4-BE49-F238E27FC236}">
                <a16:creationId xmlns:a16="http://schemas.microsoft.com/office/drawing/2014/main" id="{37DEC57B-41C1-BC1C-A012-1AFCE26841FB}"/>
              </a:ext>
            </a:extLst>
          </p:cNvPr>
          <p:cNvSpPr txBox="1"/>
          <p:nvPr/>
        </p:nvSpPr>
        <p:spPr>
          <a:xfrm>
            <a:off x="948645" y="4433402"/>
            <a:ext cx="2751639" cy="400110"/>
          </a:xfrm>
          <a:prstGeom prst="rect">
            <a:avLst/>
          </a:prstGeom>
          <a:noFill/>
        </p:spPr>
        <p:txBody>
          <a:bodyPr wrap="square" rtlCol="0">
            <a:spAutoFit/>
          </a:bodyPr>
          <a:lstStyle/>
          <a:p>
            <a:r>
              <a:rPr lang="en-US" sz="2000" dirty="0">
                <a:latin typeface="Comic Sans MS" panose="030F0702030302020204" pitchFamily="66" charset="0"/>
              </a:rPr>
              <a:t>SUNAN MURIA</a:t>
            </a:r>
            <a:endParaRPr lang="en-ID" sz="2000" dirty="0">
              <a:latin typeface="Comic Sans MS" panose="030F0702030302020204" pitchFamily="66" charset="0"/>
            </a:endParaRPr>
          </a:p>
        </p:txBody>
      </p:sp>
      <p:sp>
        <p:nvSpPr>
          <p:cNvPr id="32" name="TextBox 31">
            <a:extLst>
              <a:ext uri="{FF2B5EF4-FFF2-40B4-BE49-F238E27FC236}">
                <a16:creationId xmlns:a16="http://schemas.microsoft.com/office/drawing/2014/main" id="{F5100D74-EC4B-6DB0-DE03-BE40AFC8B569}"/>
              </a:ext>
            </a:extLst>
          </p:cNvPr>
          <p:cNvSpPr txBox="1"/>
          <p:nvPr/>
        </p:nvSpPr>
        <p:spPr>
          <a:xfrm>
            <a:off x="3836222" y="1264370"/>
            <a:ext cx="8071644" cy="3737946"/>
          </a:xfrm>
          <a:prstGeom prst="rect">
            <a:avLst/>
          </a:prstGeom>
          <a:noFill/>
        </p:spPr>
        <p:txBody>
          <a:bodyPr wrap="square" rtlCol="0">
            <a:spAutoFit/>
          </a:bodyPr>
          <a:lstStyle/>
          <a:p>
            <a:pPr>
              <a:lnSpc>
                <a:spcPct val="150000"/>
              </a:lnSpc>
            </a:pPr>
            <a:r>
              <a:rPr lang="en-ID" sz="2000" dirty="0">
                <a:latin typeface="+mj-lt"/>
              </a:rPr>
              <a:t>Nama </a:t>
            </a:r>
            <a:r>
              <a:rPr lang="en-ID" sz="2000" dirty="0" err="1">
                <a:latin typeface="+mj-lt"/>
              </a:rPr>
              <a:t>asli</a:t>
            </a:r>
            <a:r>
              <a:rPr lang="en-ID" sz="2000" dirty="0">
                <a:latin typeface="+mj-lt"/>
              </a:rPr>
              <a:t>	: Raden Umar Said</a:t>
            </a:r>
          </a:p>
          <a:p>
            <a:pPr>
              <a:lnSpc>
                <a:spcPct val="150000"/>
              </a:lnSpc>
            </a:pPr>
            <a:r>
              <a:rPr lang="en-ID" sz="2000" dirty="0">
                <a:latin typeface="+mj-lt"/>
              </a:rPr>
              <a:t>Nama lain	: </a:t>
            </a:r>
            <a:r>
              <a:rPr lang="en-ID" sz="2000" dirty="0" err="1">
                <a:latin typeface="+mj-lt"/>
              </a:rPr>
              <a:t>Sunan</a:t>
            </a:r>
            <a:r>
              <a:rPr lang="en-ID" sz="2000" dirty="0">
                <a:latin typeface="+mj-lt"/>
              </a:rPr>
              <a:t> </a:t>
            </a:r>
            <a:r>
              <a:rPr lang="en-ID" sz="2000" dirty="0" err="1">
                <a:latin typeface="+mj-lt"/>
              </a:rPr>
              <a:t>Muria</a:t>
            </a:r>
            <a:endParaRPr lang="en-ID" sz="2000" dirty="0">
              <a:latin typeface="+mj-lt"/>
            </a:endParaRPr>
          </a:p>
          <a:p>
            <a:pPr>
              <a:lnSpc>
                <a:spcPct val="150000"/>
              </a:lnSpc>
            </a:pPr>
            <a:r>
              <a:rPr lang="en-ID" sz="2000" dirty="0">
                <a:latin typeface="+mj-lt"/>
              </a:rPr>
              <a:t>Nama ayah	: </a:t>
            </a:r>
            <a:r>
              <a:rPr lang="en-ID" sz="2000" dirty="0" err="1">
                <a:latin typeface="+mj-lt"/>
              </a:rPr>
              <a:t>Sunan</a:t>
            </a:r>
            <a:r>
              <a:rPr lang="en-ID" sz="2000" dirty="0">
                <a:latin typeface="+mj-lt"/>
              </a:rPr>
              <a:t> </a:t>
            </a:r>
            <a:r>
              <a:rPr lang="en-ID" sz="2000" dirty="0" err="1">
                <a:latin typeface="+mj-lt"/>
              </a:rPr>
              <a:t>Kalijaga</a:t>
            </a:r>
            <a:endParaRPr lang="en-ID" sz="2000" dirty="0">
              <a:latin typeface="+mj-lt"/>
            </a:endParaRPr>
          </a:p>
          <a:p>
            <a:pPr>
              <a:lnSpc>
                <a:spcPct val="150000"/>
              </a:lnSpc>
            </a:pPr>
            <a:r>
              <a:rPr lang="en-ID" sz="2000" dirty="0">
                <a:latin typeface="+mj-lt"/>
              </a:rPr>
              <a:t>Nama </a:t>
            </a:r>
            <a:r>
              <a:rPr lang="en-ID" sz="2000" dirty="0" err="1">
                <a:latin typeface="+mj-lt"/>
              </a:rPr>
              <a:t>anak</a:t>
            </a:r>
            <a:r>
              <a:rPr lang="en-ID" sz="2000" dirty="0">
                <a:latin typeface="+mj-lt"/>
              </a:rPr>
              <a:t>	: Raden </a:t>
            </a:r>
            <a:r>
              <a:rPr lang="en-ID" sz="2000" dirty="0" err="1">
                <a:latin typeface="+mj-lt"/>
              </a:rPr>
              <a:t>Saridin</a:t>
            </a:r>
            <a:endParaRPr lang="en-ID" sz="2000" dirty="0">
              <a:latin typeface="+mj-lt"/>
            </a:endParaRPr>
          </a:p>
          <a:p>
            <a:pPr>
              <a:lnSpc>
                <a:spcPct val="150000"/>
              </a:lnSpc>
            </a:pPr>
            <a:r>
              <a:rPr lang="en-ID" sz="2000" dirty="0" err="1">
                <a:latin typeface="+mj-lt"/>
              </a:rPr>
              <a:t>Wafat</a:t>
            </a:r>
            <a:r>
              <a:rPr lang="en-ID" sz="2000" dirty="0">
                <a:latin typeface="+mj-lt"/>
              </a:rPr>
              <a:t>		:  1560 M</a:t>
            </a:r>
          </a:p>
          <a:p>
            <a:pPr>
              <a:lnSpc>
                <a:spcPct val="150000"/>
              </a:lnSpc>
            </a:pPr>
            <a:r>
              <a:rPr lang="en-ID" sz="2000" dirty="0" err="1">
                <a:latin typeface="+mj-lt"/>
              </a:rPr>
              <a:t>Tempat</a:t>
            </a:r>
            <a:r>
              <a:rPr lang="en-ID" sz="2000" dirty="0">
                <a:latin typeface="+mj-lt"/>
              </a:rPr>
              <a:t> </a:t>
            </a:r>
            <a:r>
              <a:rPr lang="en-ID" sz="2000" dirty="0" err="1">
                <a:latin typeface="+mj-lt"/>
              </a:rPr>
              <a:t>dakwah</a:t>
            </a:r>
            <a:r>
              <a:rPr lang="en-ID" sz="2000" dirty="0">
                <a:latin typeface="+mj-lt"/>
              </a:rPr>
              <a:t>	: Kudus, </a:t>
            </a:r>
            <a:r>
              <a:rPr lang="en-ID" sz="2000" dirty="0" err="1">
                <a:latin typeface="+mj-lt"/>
              </a:rPr>
              <a:t>Jawa</a:t>
            </a:r>
            <a:r>
              <a:rPr lang="en-ID" sz="2000" dirty="0">
                <a:latin typeface="+mj-lt"/>
              </a:rPr>
              <a:t> Tengah</a:t>
            </a:r>
          </a:p>
          <a:p>
            <a:pPr>
              <a:lnSpc>
                <a:spcPct val="150000"/>
              </a:lnSpc>
            </a:pPr>
            <a:r>
              <a:rPr lang="en-ID" sz="2000" dirty="0" err="1">
                <a:latin typeface="+mj-lt"/>
              </a:rPr>
              <a:t>Makam</a:t>
            </a:r>
            <a:r>
              <a:rPr lang="en-ID" sz="2000" dirty="0">
                <a:latin typeface="+mj-lt"/>
              </a:rPr>
              <a:t> 		: Kudus, </a:t>
            </a:r>
            <a:r>
              <a:rPr lang="en-ID" sz="2000" dirty="0" err="1">
                <a:latin typeface="+mj-lt"/>
              </a:rPr>
              <a:t>Jawa</a:t>
            </a:r>
            <a:r>
              <a:rPr lang="en-ID" sz="2000" dirty="0">
                <a:latin typeface="+mj-lt"/>
              </a:rPr>
              <a:t> Tengah</a:t>
            </a:r>
          </a:p>
          <a:p>
            <a:pPr>
              <a:lnSpc>
                <a:spcPct val="150000"/>
              </a:lnSpc>
            </a:pPr>
            <a:endParaRPr lang="en-ID" sz="2000" dirty="0">
              <a:latin typeface="+mj-lt"/>
            </a:endParaRPr>
          </a:p>
        </p:txBody>
      </p:sp>
      <p:pic>
        <p:nvPicPr>
          <p:cNvPr id="37" name="Graphic 36" descr="Back outline">
            <a:hlinkClick r:id="rId11" action="ppaction://hlinksldjump"/>
            <a:extLst>
              <a:ext uri="{FF2B5EF4-FFF2-40B4-BE49-F238E27FC236}">
                <a16:creationId xmlns:a16="http://schemas.microsoft.com/office/drawing/2014/main" id="{463BF5E4-5DFC-3DA9-EBD0-5C5E2BE096F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304343" y="5542123"/>
            <a:ext cx="925782" cy="925782"/>
          </a:xfrm>
          <a:prstGeom prst="rect">
            <a:avLst/>
          </a:prstGeom>
        </p:spPr>
      </p:pic>
      <p:pic>
        <p:nvPicPr>
          <p:cNvPr id="2" name="Picture 16">
            <a:extLst>
              <a:ext uri="{FF2B5EF4-FFF2-40B4-BE49-F238E27FC236}">
                <a16:creationId xmlns:a16="http://schemas.microsoft.com/office/drawing/2014/main" id="{E076491D-832A-DEB8-4B74-BD3C0E8040BE}"/>
              </a:ext>
            </a:extLst>
          </p:cNvPr>
          <p:cNvPicPr>
            <a:picLocks noChangeAspect="1"/>
          </p:cNvPicPr>
          <p:nvPr/>
        </p:nvPicPr>
        <p:blipFill>
          <a:blip r:embed="rId14"/>
          <a:srcRect l="5170" b="805"/>
          <a:stretch>
            <a:fillRect/>
          </a:stretch>
        </p:blipFill>
        <p:spPr>
          <a:xfrm>
            <a:off x="1179377" y="1441662"/>
            <a:ext cx="2179913" cy="2827518"/>
          </a:xfrm>
          <a:prstGeom prst="rect">
            <a:avLst/>
          </a:prstGeom>
        </p:spPr>
      </p:pic>
    </p:spTree>
    <p:custDataLst>
      <p:tags r:id="rId1"/>
    </p:custDataLst>
    <p:extLst>
      <p:ext uri="{BB962C8B-B14F-4D97-AF65-F5344CB8AC3E}">
        <p14:creationId xmlns:p14="http://schemas.microsoft.com/office/powerpoint/2010/main" val="24380798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F9C6D75-4D47-21EE-74DC-7788FBEEEA28}"/>
              </a:ext>
            </a:extLst>
          </p:cNvPr>
          <p:cNvSpPr/>
          <p:nvPr/>
        </p:nvSpPr>
        <p:spPr>
          <a:xfrm>
            <a:off x="-22747" y="-265021"/>
            <a:ext cx="12237493" cy="1132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5" name="Rectangle 4">
            <a:extLst>
              <a:ext uri="{FF2B5EF4-FFF2-40B4-BE49-F238E27FC236}">
                <a16:creationId xmlns:a16="http://schemas.microsoft.com/office/drawing/2014/main" id="{744BC42B-6790-E943-5269-CB1AC554A73F}"/>
              </a:ext>
            </a:extLst>
          </p:cNvPr>
          <p:cNvSpPr/>
          <p:nvPr/>
        </p:nvSpPr>
        <p:spPr>
          <a:xfrm>
            <a:off x="-45495" y="6005014"/>
            <a:ext cx="12237493" cy="8529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TextBox 6">
            <a:extLst>
              <a:ext uri="{FF2B5EF4-FFF2-40B4-BE49-F238E27FC236}">
                <a16:creationId xmlns:a16="http://schemas.microsoft.com/office/drawing/2014/main" id="{A827D6B6-0A51-47C6-422E-27EDC1A479D9}"/>
              </a:ext>
            </a:extLst>
          </p:cNvPr>
          <p:cNvSpPr txBox="1"/>
          <p:nvPr/>
        </p:nvSpPr>
        <p:spPr>
          <a:xfrm flipH="1">
            <a:off x="8360331" y="6169896"/>
            <a:ext cx="3234523" cy="523220"/>
          </a:xfrm>
          <a:prstGeom prst="rect">
            <a:avLst/>
          </a:prstGeom>
          <a:noFill/>
        </p:spPr>
        <p:txBody>
          <a:bodyPr wrap="square" rtlCol="0">
            <a:spAutoFit/>
          </a:bodyPr>
          <a:lstStyle/>
          <a:p>
            <a:r>
              <a:rPr lang="en-US" sz="2800" dirty="0">
                <a:solidFill>
                  <a:schemeClr val="bg2"/>
                </a:solidFill>
              </a:rPr>
              <a:t> KELAS VIII SMP/MTs</a:t>
            </a:r>
            <a:endParaRPr lang="en-ID" sz="2800" dirty="0">
              <a:solidFill>
                <a:schemeClr val="bg2"/>
              </a:solidFill>
            </a:endParaRPr>
          </a:p>
        </p:txBody>
      </p:sp>
      <p:pic>
        <p:nvPicPr>
          <p:cNvPr id="22" name="Graphic 21" descr="Hamburger Menu Icon with solid fill">
            <a:hlinkClick r:id="rId4" action="ppaction://hlinksldjump"/>
            <a:extLst>
              <a:ext uri="{FF2B5EF4-FFF2-40B4-BE49-F238E27FC236}">
                <a16:creationId xmlns:a16="http://schemas.microsoft.com/office/drawing/2014/main" id="{25DD70C1-4E4E-A0DC-3F71-AD434965EE7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15172" y="73183"/>
            <a:ext cx="1663345" cy="852985"/>
          </a:xfrm>
          <a:prstGeom prst="rect">
            <a:avLst/>
          </a:prstGeom>
        </p:spPr>
      </p:pic>
      <p:pic>
        <p:nvPicPr>
          <p:cNvPr id="24" name="Graphic 23" descr="Information with solid fill">
            <a:hlinkClick r:id="rId7" action="ppaction://hlinksldjump"/>
            <a:extLst>
              <a:ext uri="{FF2B5EF4-FFF2-40B4-BE49-F238E27FC236}">
                <a16:creationId xmlns:a16="http://schemas.microsoft.com/office/drawing/2014/main" id="{3C2D195B-CBFA-CBC3-1086-7A5E1603688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314774" y="219595"/>
            <a:ext cx="560159" cy="560159"/>
          </a:xfrm>
          <a:prstGeom prst="rect">
            <a:avLst/>
          </a:prstGeom>
        </p:spPr>
      </p:pic>
      <p:sp>
        <p:nvSpPr>
          <p:cNvPr id="3" name="Rectangle: Rounded Corners 2">
            <a:extLst>
              <a:ext uri="{FF2B5EF4-FFF2-40B4-BE49-F238E27FC236}">
                <a16:creationId xmlns:a16="http://schemas.microsoft.com/office/drawing/2014/main" id="{D084E188-7A68-330F-09AD-774ED8E06D75}"/>
              </a:ext>
            </a:extLst>
          </p:cNvPr>
          <p:cNvSpPr>
            <a:spLocks noGrp="1" noRot="1" noMove="1" noResize="1" noEditPoints="1" noAdjustHandles="1" noChangeArrowheads="1" noChangeShapeType="1"/>
          </p:cNvSpPr>
          <p:nvPr/>
        </p:nvSpPr>
        <p:spPr>
          <a:xfrm>
            <a:off x="948645" y="162010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dirty="0">
              <a:latin typeface="Comic Sans MS" panose="030F0702030302020204" pitchFamily="66" charset="0"/>
            </a:endParaRPr>
          </a:p>
        </p:txBody>
      </p:sp>
      <p:sp>
        <p:nvSpPr>
          <p:cNvPr id="6" name="TextBox 5">
            <a:extLst>
              <a:ext uri="{FF2B5EF4-FFF2-40B4-BE49-F238E27FC236}">
                <a16:creationId xmlns:a16="http://schemas.microsoft.com/office/drawing/2014/main" id="{08F48FD7-ADE5-F2C4-E773-2D84E2DC823C}"/>
              </a:ext>
            </a:extLst>
          </p:cNvPr>
          <p:cNvSpPr txBox="1"/>
          <p:nvPr/>
        </p:nvSpPr>
        <p:spPr>
          <a:xfrm flipH="1">
            <a:off x="892891" y="1739762"/>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Gresik</a:t>
            </a:r>
          </a:p>
        </p:txBody>
      </p:sp>
      <p:sp>
        <p:nvSpPr>
          <p:cNvPr id="12" name="Rectangle: Rounded Corners 11">
            <a:extLst>
              <a:ext uri="{FF2B5EF4-FFF2-40B4-BE49-F238E27FC236}">
                <a16:creationId xmlns:a16="http://schemas.microsoft.com/office/drawing/2014/main" id="{ADF60AA2-B683-D1EF-E373-04CCEC379C98}"/>
              </a:ext>
            </a:extLst>
          </p:cNvPr>
          <p:cNvSpPr>
            <a:spLocks noGrp="1" noRot="1" noMove="1" noResize="1" noEditPoints="1" noAdjustHandles="1" noChangeArrowheads="1" noChangeShapeType="1"/>
          </p:cNvSpPr>
          <p:nvPr/>
        </p:nvSpPr>
        <p:spPr>
          <a:xfrm>
            <a:off x="948645" y="2774887"/>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3" name="Rectangle: Rounded Corners 12">
            <a:extLst>
              <a:ext uri="{FF2B5EF4-FFF2-40B4-BE49-F238E27FC236}">
                <a16:creationId xmlns:a16="http://schemas.microsoft.com/office/drawing/2014/main" id="{E1D8E5E0-22F2-3EF0-7D37-3D178D4CFD47}"/>
              </a:ext>
            </a:extLst>
          </p:cNvPr>
          <p:cNvSpPr>
            <a:spLocks noGrp="1" noRot="1" noMove="1" noResize="1" noEditPoints="1" noAdjustHandles="1" noChangeArrowheads="1" noChangeShapeType="1"/>
          </p:cNvSpPr>
          <p:nvPr/>
        </p:nvSpPr>
        <p:spPr>
          <a:xfrm>
            <a:off x="948645" y="411206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4" name="Rectangle: Rounded Corners 13">
            <a:extLst>
              <a:ext uri="{FF2B5EF4-FFF2-40B4-BE49-F238E27FC236}">
                <a16:creationId xmlns:a16="http://schemas.microsoft.com/office/drawing/2014/main" id="{E52E7348-FF1B-ECD5-0E92-C63E1FE2E77F}"/>
              </a:ext>
            </a:extLst>
          </p:cNvPr>
          <p:cNvSpPr>
            <a:spLocks noGrp="1" noRot="1" noMove="1" noResize="1" noEditPoints="1" noAdjustHandles="1" noChangeArrowheads="1" noChangeShapeType="1"/>
          </p:cNvSpPr>
          <p:nvPr/>
        </p:nvSpPr>
        <p:spPr>
          <a:xfrm>
            <a:off x="4700194" y="4116851"/>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5" name="Rectangle: Rounded Corners 14">
            <a:extLst>
              <a:ext uri="{FF2B5EF4-FFF2-40B4-BE49-F238E27FC236}">
                <a16:creationId xmlns:a16="http://schemas.microsoft.com/office/drawing/2014/main" id="{107F867D-4754-0808-2DC7-ED41D00AD23D}"/>
              </a:ext>
            </a:extLst>
          </p:cNvPr>
          <p:cNvSpPr>
            <a:spLocks noGrp="1" noRot="1" noMove="1" noResize="1" noEditPoints="1" noAdjustHandles="1" noChangeArrowheads="1" noChangeShapeType="1"/>
          </p:cNvSpPr>
          <p:nvPr/>
        </p:nvSpPr>
        <p:spPr>
          <a:xfrm>
            <a:off x="4700193" y="272478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6" name="Rectangle: Rounded Corners 15">
            <a:extLst>
              <a:ext uri="{FF2B5EF4-FFF2-40B4-BE49-F238E27FC236}">
                <a16:creationId xmlns:a16="http://schemas.microsoft.com/office/drawing/2014/main" id="{619EE102-13FB-2EBC-48CE-6280DDC26D07}"/>
              </a:ext>
            </a:extLst>
          </p:cNvPr>
          <p:cNvSpPr>
            <a:spLocks noGrp="1" noRot="1" noMove="1" noResize="1" noEditPoints="1" noAdjustHandles="1" noChangeArrowheads="1" noChangeShapeType="1"/>
          </p:cNvSpPr>
          <p:nvPr/>
        </p:nvSpPr>
        <p:spPr>
          <a:xfrm>
            <a:off x="4723522" y="1577428"/>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7" name="Rectangle: Rounded Corners 16">
            <a:extLst>
              <a:ext uri="{FF2B5EF4-FFF2-40B4-BE49-F238E27FC236}">
                <a16:creationId xmlns:a16="http://schemas.microsoft.com/office/drawing/2014/main" id="{59D17ACC-266F-9DDB-EC45-5247415A04FD}"/>
              </a:ext>
            </a:extLst>
          </p:cNvPr>
          <p:cNvSpPr>
            <a:spLocks noGrp="1" noRot="1" noMove="1" noResize="1" noEditPoints="1" noAdjustHandles="1" noChangeArrowheads="1" noChangeShapeType="1"/>
          </p:cNvSpPr>
          <p:nvPr/>
        </p:nvSpPr>
        <p:spPr>
          <a:xfrm>
            <a:off x="8507495" y="4112060"/>
            <a:ext cx="2371245"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dirty="0">
              <a:latin typeface="Comic Sans MS" panose="030F0702030302020204" pitchFamily="66" charset="0"/>
            </a:endParaRPr>
          </a:p>
        </p:txBody>
      </p:sp>
      <p:sp>
        <p:nvSpPr>
          <p:cNvPr id="18" name="Rectangle: Rounded Corners 17">
            <a:extLst>
              <a:ext uri="{FF2B5EF4-FFF2-40B4-BE49-F238E27FC236}">
                <a16:creationId xmlns:a16="http://schemas.microsoft.com/office/drawing/2014/main" id="{52B3A319-87F0-2FB5-733D-2CCF5C570297}"/>
              </a:ext>
            </a:extLst>
          </p:cNvPr>
          <p:cNvSpPr>
            <a:spLocks noGrp="1" noRot="1" noMove="1" noResize="1" noEditPoints="1" noAdjustHandles="1" noChangeArrowheads="1" noChangeShapeType="1"/>
          </p:cNvSpPr>
          <p:nvPr/>
        </p:nvSpPr>
        <p:spPr>
          <a:xfrm>
            <a:off x="8507495" y="274594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21" name="Rectangle: Rounded Corners 20">
            <a:extLst>
              <a:ext uri="{FF2B5EF4-FFF2-40B4-BE49-F238E27FC236}">
                <a16:creationId xmlns:a16="http://schemas.microsoft.com/office/drawing/2014/main" id="{797D3610-C6DF-002C-8857-011144C72FE5}"/>
              </a:ext>
            </a:extLst>
          </p:cNvPr>
          <p:cNvSpPr>
            <a:spLocks noGrp="1" noRot="1" noMove="1" noResize="1" noEditPoints="1" noAdjustHandles="1" noChangeArrowheads="1" noChangeShapeType="1"/>
          </p:cNvSpPr>
          <p:nvPr/>
        </p:nvSpPr>
        <p:spPr>
          <a:xfrm>
            <a:off x="8507497" y="162010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23" name="TextBox 22">
            <a:extLst>
              <a:ext uri="{FF2B5EF4-FFF2-40B4-BE49-F238E27FC236}">
                <a16:creationId xmlns:a16="http://schemas.microsoft.com/office/drawing/2014/main" id="{0A5102C3-9D1A-D672-04C3-4675BCA81A6B}"/>
              </a:ext>
            </a:extLst>
          </p:cNvPr>
          <p:cNvSpPr txBox="1">
            <a:spLocks noGrp="1" noRot="1" noMove="1" noResize="1" noEditPoints="1" noAdjustHandles="1" noChangeArrowheads="1" noChangeShapeType="1"/>
          </p:cNvSpPr>
          <p:nvPr/>
        </p:nvSpPr>
        <p:spPr>
          <a:xfrm flipH="1">
            <a:off x="4625127" y="4214726"/>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Muria</a:t>
            </a:r>
            <a:endParaRPr lang="en-US" sz="2100" dirty="0">
              <a:latin typeface="Comic Sans MS" panose="030F0702030302020204" pitchFamily="66" charset="0"/>
            </a:endParaRPr>
          </a:p>
        </p:txBody>
      </p:sp>
      <p:sp>
        <p:nvSpPr>
          <p:cNvPr id="25" name="TextBox 24">
            <a:extLst>
              <a:ext uri="{FF2B5EF4-FFF2-40B4-BE49-F238E27FC236}">
                <a16:creationId xmlns:a16="http://schemas.microsoft.com/office/drawing/2014/main" id="{7AE47ADD-6C2B-0BFB-E3CE-C74F9F6BDE2D}"/>
              </a:ext>
            </a:extLst>
          </p:cNvPr>
          <p:cNvSpPr txBox="1"/>
          <p:nvPr/>
        </p:nvSpPr>
        <p:spPr>
          <a:xfrm flipH="1">
            <a:off x="891779" y="4214726"/>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Kalijaga</a:t>
            </a:r>
            <a:endParaRPr lang="en-US" sz="2100" dirty="0">
              <a:latin typeface="Comic Sans MS" panose="030F0702030302020204" pitchFamily="66" charset="0"/>
            </a:endParaRPr>
          </a:p>
        </p:txBody>
      </p:sp>
      <p:sp>
        <p:nvSpPr>
          <p:cNvPr id="26" name="TextBox 25">
            <a:extLst>
              <a:ext uri="{FF2B5EF4-FFF2-40B4-BE49-F238E27FC236}">
                <a16:creationId xmlns:a16="http://schemas.microsoft.com/office/drawing/2014/main" id="{6EA8A163-E78C-87B3-BF92-CBFCCC47DE72}"/>
              </a:ext>
            </a:extLst>
          </p:cNvPr>
          <p:cNvSpPr txBox="1">
            <a:spLocks noGrp="1" noRot="1" noMove="1" noResize="1" noEditPoints="1" noAdjustHandles="1" noChangeArrowheads="1" noChangeShapeType="1"/>
          </p:cNvSpPr>
          <p:nvPr/>
        </p:nvSpPr>
        <p:spPr>
          <a:xfrm flipH="1">
            <a:off x="8488181" y="2842225"/>
            <a:ext cx="2334413"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Giri</a:t>
            </a:r>
            <a:endParaRPr lang="en-US" sz="2100" dirty="0">
              <a:latin typeface="Comic Sans MS" panose="030F0702030302020204" pitchFamily="66" charset="0"/>
            </a:endParaRPr>
          </a:p>
        </p:txBody>
      </p:sp>
      <p:sp>
        <p:nvSpPr>
          <p:cNvPr id="27" name="TextBox 26">
            <a:extLst>
              <a:ext uri="{FF2B5EF4-FFF2-40B4-BE49-F238E27FC236}">
                <a16:creationId xmlns:a16="http://schemas.microsoft.com/office/drawing/2014/main" id="{3DA5D0E1-2CBB-0DB7-5DF5-DC349E6FC70C}"/>
              </a:ext>
            </a:extLst>
          </p:cNvPr>
          <p:cNvSpPr txBox="1">
            <a:spLocks noGrp="1" noRot="1" noMove="1" noResize="1" noEditPoints="1" noAdjustHandles="1" noChangeArrowheads="1" noChangeShapeType="1"/>
          </p:cNvSpPr>
          <p:nvPr/>
        </p:nvSpPr>
        <p:spPr>
          <a:xfrm flipH="1">
            <a:off x="4625127" y="2827446"/>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Kudus</a:t>
            </a:r>
          </a:p>
        </p:txBody>
      </p:sp>
      <p:sp>
        <p:nvSpPr>
          <p:cNvPr id="28" name="TextBox 27">
            <a:extLst>
              <a:ext uri="{FF2B5EF4-FFF2-40B4-BE49-F238E27FC236}">
                <a16:creationId xmlns:a16="http://schemas.microsoft.com/office/drawing/2014/main" id="{15AE7240-2F0E-6F17-8AAC-FD5117169188}"/>
              </a:ext>
            </a:extLst>
          </p:cNvPr>
          <p:cNvSpPr txBox="1">
            <a:spLocks noGrp="1" noRot="1" noMove="1" noResize="1" noEditPoints="1" noAdjustHandles="1" noChangeArrowheads="1" noChangeShapeType="1"/>
          </p:cNvSpPr>
          <p:nvPr/>
        </p:nvSpPr>
        <p:spPr>
          <a:xfrm flipH="1">
            <a:off x="8466112" y="1722766"/>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Bonang</a:t>
            </a:r>
          </a:p>
        </p:txBody>
      </p:sp>
      <p:sp>
        <p:nvSpPr>
          <p:cNvPr id="29" name="TextBox 28">
            <a:extLst>
              <a:ext uri="{FF2B5EF4-FFF2-40B4-BE49-F238E27FC236}">
                <a16:creationId xmlns:a16="http://schemas.microsoft.com/office/drawing/2014/main" id="{91E34471-3A86-27C3-3E9F-477ED08626D5}"/>
              </a:ext>
            </a:extLst>
          </p:cNvPr>
          <p:cNvSpPr txBox="1">
            <a:spLocks noGrp="1" noRot="1" noMove="1" noResize="1" noEditPoints="1" noAdjustHandles="1" noChangeArrowheads="1" noChangeShapeType="1"/>
          </p:cNvSpPr>
          <p:nvPr/>
        </p:nvSpPr>
        <p:spPr>
          <a:xfrm flipH="1">
            <a:off x="915103" y="2842225"/>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Drajat</a:t>
            </a:r>
            <a:endParaRPr lang="en-US" sz="2100" dirty="0">
              <a:latin typeface="Comic Sans MS" panose="030F0702030302020204" pitchFamily="66" charset="0"/>
            </a:endParaRPr>
          </a:p>
        </p:txBody>
      </p:sp>
      <p:sp>
        <p:nvSpPr>
          <p:cNvPr id="30" name="TextBox 29">
            <a:extLst>
              <a:ext uri="{FF2B5EF4-FFF2-40B4-BE49-F238E27FC236}">
                <a16:creationId xmlns:a16="http://schemas.microsoft.com/office/drawing/2014/main" id="{6E2AD5CB-81E1-FD8A-A328-2E912BA18F9E}"/>
              </a:ext>
            </a:extLst>
          </p:cNvPr>
          <p:cNvSpPr txBox="1">
            <a:spLocks noGrp="1" noRot="1" noMove="1" noResize="1" noEditPoints="1" noAdjustHandles="1" noChangeArrowheads="1" noChangeShapeType="1"/>
          </p:cNvSpPr>
          <p:nvPr/>
        </p:nvSpPr>
        <p:spPr>
          <a:xfrm flipH="1">
            <a:off x="4644439" y="1711550"/>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Ampel</a:t>
            </a:r>
            <a:endParaRPr lang="en-US" sz="2100" dirty="0">
              <a:latin typeface="Comic Sans MS" panose="030F0702030302020204" pitchFamily="66" charset="0"/>
            </a:endParaRPr>
          </a:p>
        </p:txBody>
      </p:sp>
      <p:sp>
        <p:nvSpPr>
          <p:cNvPr id="31" name="TextBox 30">
            <a:extLst>
              <a:ext uri="{FF2B5EF4-FFF2-40B4-BE49-F238E27FC236}">
                <a16:creationId xmlns:a16="http://schemas.microsoft.com/office/drawing/2014/main" id="{C1981B82-1E55-2401-BC4D-7D2C984F7EDA}"/>
              </a:ext>
            </a:extLst>
          </p:cNvPr>
          <p:cNvSpPr txBox="1">
            <a:spLocks noGrp="1" noRot="1" noMove="1" noResize="1" noEditPoints="1" noAdjustHandles="1" noChangeArrowheads="1" noChangeShapeType="1"/>
          </p:cNvSpPr>
          <p:nvPr/>
        </p:nvSpPr>
        <p:spPr>
          <a:xfrm flipH="1">
            <a:off x="8488181" y="4183499"/>
            <a:ext cx="2371245" cy="400110"/>
          </a:xfrm>
          <a:prstGeom prst="rect">
            <a:avLst/>
          </a:prstGeom>
          <a:noFill/>
        </p:spPr>
        <p:txBody>
          <a:bodyPr wrap="square" rtlCol="0">
            <a:spAutoFit/>
          </a:bodyPr>
          <a:lstStyle/>
          <a:p>
            <a:pPr algn="ctr"/>
            <a:r>
              <a:rPr lang="en-US" sz="2000" dirty="0" err="1">
                <a:latin typeface="Comic Sans MS" panose="030F0702030302020204" pitchFamily="66" charset="0"/>
              </a:rPr>
              <a:t>Sunan</a:t>
            </a:r>
            <a:r>
              <a:rPr lang="en-US" sz="2000" dirty="0">
                <a:latin typeface="Comic Sans MS" panose="030F0702030302020204" pitchFamily="66" charset="0"/>
              </a:rPr>
              <a:t> Gunung </a:t>
            </a:r>
            <a:r>
              <a:rPr lang="en-US" sz="2000" dirty="0" err="1">
                <a:latin typeface="Comic Sans MS" panose="030F0702030302020204" pitchFamily="66" charset="0"/>
              </a:rPr>
              <a:t>Jati</a:t>
            </a:r>
            <a:endParaRPr lang="en-US" sz="2000" dirty="0">
              <a:latin typeface="Comic Sans MS" panose="030F0702030302020204" pitchFamily="66" charset="0"/>
            </a:endParaRPr>
          </a:p>
        </p:txBody>
      </p:sp>
      <p:sp>
        <p:nvSpPr>
          <p:cNvPr id="9" name="Rectangle: Rounded Corners 8">
            <a:hlinkClick r:id="rId10" action="ppaction://hlinksldjump"/>
            <a:extLst>
              <a:ext uri="{FF2B5EF4-FFF2-40B4-BE49-F238E27FC236}">
                <a16:creationId xmlns:a16="http://schemas.microsoft.com/office/drawing/2014/main" id="{2D0770C3-CA62-265F-C6E0-45658250DBE1}"/>
              </a:ext>
            </a:extLst>
          </p:cNvPr>
          <p:cNvSpPr>
            <a:spLocks noGrp="1" noRot="1" noMove="1" noResize="1" noEditPoints="1" noAdjustHandles="1" noChangeArrowheads="1" noChangeShapeType="1"/>
          </p:cNvSpPr>
          <p:nvPr/>
        </p:nvSpPr>
        <p:spPr>
          <a:xfrm>
            <a:off x="-695500" y="-542500"/>
            <a:ext cx="13203123" cy="7642746"/>
          </a:xfrm>
          <a:prstGeom prst="roundRect">
            <a:avLst/>
          </a:prstGeom>
          <a:solidFill>
            <a:schemeClr val="tx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0" name="Rectangle: Rounded Corners 9">
            <a:extLst>
              <a:ext uri="{FF2B5EF4-FFF2-40B4-BE49-F238E27FC236}">
                <a16:creationId xmlns:a16="http://schemas.microsoft.com/office/drawing/2014/main" id="{C25EBA8A-8146-5D5A-0462-5296727BCEEA}"/>
              </a:ext>
            </a:extLst>
          </p:cNvPr>
          <p:cNvSpPr>
            <a:spLocks noGrp="1" noRot="1" noMove="1" noResize="1" noEditPoints="1" noAdjustHandles="1" noChangeArrowheads="1" noChangeShapeType="1"/>
          </p:cNvSpPr>
          <p:nvPr/>
        </p:nvSpPr>
        <p:spPr>
          <a:xfrm>
            <a:off x="595938" y="238644"/>
            <a:ext cx="10954626" cy="6337044"/>
          </a:xfrm>
          <a:prstGeom prst="roundRect">
            <a:avLst/>
          </a:prstGeom>
          <a:solidFill>
            <a:schemeClr val="bg2">
              <a:lumMod val="90000"/>
              <a:alpha val="9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dirty="0">
              <a:latin typeface="Comic Sans MS" panose="030F0702030302020204" pitchFamily="66" charset="0"/>
            </a:endParaRPr>
          </a:p>
        </p:txBody>
      </p:sp>
      <p:sp>
        <p:nvSpPr>
          <p:cNvPr id="20" name="TextBox 19">
            <a:extLst>
              <a:ext uri="{FF2B5EF4-FFF2-40B4-BE49-F238E27FC236}">
                <a16:creationId xmlns:a16="http://schemas.microsoft.com/office/drawing/2014/main" id="{37DEC57B-41C1-BC1C-A012-1AFCE26841FB}"/>
              </a:ext>
            </a:extLst>
          </p:cNvPr>
          <p:cNvSpPr txBox="1"/>
          <p:nvPr/>
        </p:nvSpPr>
        <p:spPr>
          <a:xfrm>
            <a:off x="3286348" y="397889"/>
            <a:ext cx="6089664" cy="738664"/>
          </a:xfrm>
          <a:prstGeom prst="rect">
            <a:avLst/>
          </a:prstGeom>
          <a:noFill/>
        </p:spPr>
        <p:txBody>
          <a:bodyPr wrap="square" rtlCol="0">
            <a:spAutoFit/>
          </a:bodyPr>
          <a:lstStyle/>
          <a:p>
            <a:r>
              <a:rPr lang="en-ID" sz="2100" dirty="0">
                <a:latin typeface="Comic Sans MS" panose="030F0702030302020204" pitchFamily="66" charset="0"/>
              </a:rPr>
              <a:t>PERJUANGAN DAKWAH SUNAN MURIA</a:t>
            </a:r>
          </a:p>
          <a:p>
            <a:endParaRPr lang="en-ID" sz="2100" dirty="0">
              <a:latin typeface="Comic Sans MS" panose="030F0702030302020204" pitchFamily="66" charset="0"/>
            </a:endParaRPr>
          </a:p>
        </p:txBody>
      </p:sp>
      <p:sp>
        <p:nvSpPr>
          <p:cNvPr id="32" name="TextBox 31">
            <a:extLst>
              <a:ext uri="{FF2B5EF4-FFF2-40B4-BE49-F238E27FC236}">
                <a16:creationId xmlns:a16="http://schemas.microsoft.com/office/drawing/2014/main" id="{F5100D74-EC4B-6DB0-DE03-BE40AFC8B569}"/>
              </a:ext>
            </a:extLst>
          </p:cNvPr>
          <p:cNvSpPr txBox="1"/>
          <p:nvPr/>
        </p:nvSpPr>
        <p:spPr>
          <a:xfrm>
            <a:off x="847489" y="952860"/>
            <a:ext cx="10703075" cy="4619854"/>
          </a:xfrm>
          <a:prstGeom prst="rect">
            <a:avLst/>
          </a:prstGeom>
          <a:noFill/>
        </p:spPr>
        <p:txBody>
          <a:bodyPr wrap="square" rtlCol="0">
            <a:spAutoFit/>
          </a:bodyPr>
          <a:lstStyle/>
          <a:p>
            <a:pPr>
              <a:lnSpc>
                <a:spcPct val="150000"/>
              </a:lnSpc>
            </a:pPr>
            <a:r>
              <a:rPr lang="en-ID" dirty="0" err="1">
                <a:latin typeface="+mj-lt"/>
              </a:rPr>
              <a:t>Dalam</a:t>
            </a:r>
            <a:r>
              <a:rPr lang="en-ID" dirty="0">
                <a:latin typeface="+mj-lt"/>
              </a:rPr>
              <a:t> </a:t>
            </a:r>
            <a:r>
              <a:rPr lang="en-ID" dirty="0" err="1">
                <a:latin typeface="+mj-lt"/>
              </a:rPr>
              <a:t>berdakwah</a:t>
            </a:r>
            <a:r>
              <a:rPr lang="en-ID" dirty="0">
                <a:latin typeface="+mj-lt"/>
              </a:rPr>
              <a:t>, </a:t>
            </a:r>
            <a:r>
              <a:rPr lang="en-ID" dirty="0" err="1">
                <a:latin typeface="+mj-lt"/>
              </a:rPr>
              <a:t>Sunan</a:t>
            </a:r>
            <a:r>
              <a:rPr lang="en-ID" dirty="0">
                <a:latin typeface="+mj-lt"/>
              </a:rPr>
              <a:t> </a:t>
            </a:r>
            <a:r>
              <a:rPr lang="en-ID" dirty="0" err="1">
                <a:latin typeface="+mj-lt"/>
              </a:rPr>
              <a:t>Muria</a:t>
            </a:r>
            <a:r>
              <a:rPr lang="en-ID" dirty="0">
                <a:latin typeface="+mj-lt"/>
              </a:rPr>
              <a:t> </a:t>
            </a:r>
            <a:r>
              <a:rPr lang="en-ID" dirty="0" err="1">
                <a:latin typeface="+mj-lt"/>
              </a:rPr>
              <a:t>banyak</a:t>
            </a:r>
            <a:r>
              <a:rPr lang="en-ID" dirty="0">
                <a:latin typeface="+mj-lt"/>
              </a:rPr>
              <a:t> </a:t>
            </a:r>
            <a:r>
              <a:rPr lang="en-ID" dirty="0" err="1">
                <a:latin typeface="+mj-lt"/>
              </a:rPr>
              <a:t>mengadopsi</a:t>
            </a:r>
            <a:r>
              <a:rPr lang="en-ID" dirty="0">
                <a:latin typeface="+mj-lt"/>
              </a:rPr>
              <a:t> </a:t>
            </a:r>
            <a:r>
              <a:rPr lang="en-ID" dirty="0" err="1">
                <a:latin typeface="+mj-lt"/>
              </a:rPr>
              <a:t>metode</a:t>
            </a:r>
            <a:r>
              <a:rPr lang="en-ID" dirty="0">
                <a:latin typeface="+mj-lt"/>
              </a:rPr>
              <a:t> </a:t>
            </a:r>
            <a:r>
              <a:rPr lang="en-ID" dirty="0" err="1">
                <a:latin typeface="+mj-lt"/>
              </a:rPr>
              <a:t>ayahnya</a:t>
            </a:r>
            <a:r>
              <a:rPr lang="en-ID" dirty="0">
                <a:latin typeface="+mj-lt"/>
              </a:rPr>
              <a:t>. </a:t>
            </a:r>
            <a:r>
              <a:rPr lang="en-ID" dirty="0" err="1">
                <a:latin typeface="+mj-lt"/>
              </a:rPr>
              <a:t>Namun</a:t>
            </a:r>
            <a:r>
              <a:rPr lang="en-ID" dirty="0">
                <a:latin typeface="+mj-lt"/>
              </a:rPr>
              <a:t>, </a:t>
            </a:r>
            <a:r>
              <a:rPr lang="en-ID" dirty="0" err="1">
                <a:latin typeface="+mj-lt"/>
              </a:rPr>
              <a:t>beliau</a:t>
            </a:r>
            <a:r>
              <a:rPr lang="en-ID" dirty="0">
                <a:latin typeface="+mj-lt"/>
              </a:rPr>
              <a:t> </a:t>
            </a:r>
            <a:r>
              <a:rPr lang="en-ID" dirty="0" err="1">
                <a:latin typeface="+mj-lt"/>
              </a:rPr>
              <a:t>lebih</a:t>
            </a:r>
            <a:r>
              <a:rPr lang="en-ID" dirty="0">
                <a:latin typeface="+mj-lt"/>
              </a:rPr>
              <a:t> </a:t>
            </a:r>
            <a:r>
              <a:rPr lang="en-ID" dirty="0" err="1">
                <a:latin typeface="+mj-lt"/>
              </a:rPr>
              <a:t>memusatkan</a:t>
            </a:r>
            <a:r>
              <a:rPr lang="en-ID" dirty="0">
                <a:latin typeface="+mj-lt"/>
              </a:rPr>
              <a:t> pada </a:t>
            </a:r>
            <a:r>
              <a:rPr lang="en-ID" dirty="0" err="1">
                <a:latin typeface="+mj-lt"/>
              </a:rPr>
              <a:t>daerah</a:t>
            </a:r>
            <a:r>
              <a:rPr lang="en-ID" dirty="0">
                <a:latin typeface="+mj-lt"/>
              </a:rPr>
              <a:t> </a:t>
            </a:r>
            <a:r>
              <a:rPr lang="en-ID" dirty="0" err="1">
                <a:latin typeface="+mj-lt"/>
              </a:rPr>
              <a:t>terpencil</a:t>
            </a:r>
            <a:r>
              <a:rPr lang="en-ID" dirty="0">
                <a:latin typeface="+mj-lt"/>
              </a:rPr>
              <a:t> dan </a:t>
            </a:r>
            <a:r>
              <a:rPr lang="en-ID" dirty="0" err="1">
                <a:latin typeface="+mj-lt"/>
              </a:rPr>
              <a:t>jauh</a:t>
            </a:r>
            <a:r>
              <a:rPr lang="en-ID" dirty="0">
                <a:latin typeface="+mj-lt"/>
              </a:rPr>
              <a:t> </a:t>
            </a:r>
            <a:r>
              <a:rPr lang="en-ID" dirty="0" err="1">
                <a:latin typeface="+mj-lt"/>
              </a:rPr>
              <a:t>dari</a:t>
            </a:r>
            <a:r>
              <a:rPr lang="en-ID" dirty="0">
                <a:latin typeface="+mj-lt"/>
              </a:rPr>
              <a:t> </a:t>
            </a:r>
            <a:r>
              <a:rPr lang="en-ID" dirty="0" err="1">
                <a:latin typeface="+mj-lt"/>
              </a:rPr>
              <a:t>pusat</a:t>
            </a:r>
            <a:r>
              <a:rPr lang="en-ID" dirty="0">
                <a:latin typeface="+mj-lt"/>
              </a:rPr>
              <a:t> </a:t>
            </a:r>
            <a:r>
              <a:rPr lang="en-ID" dirty="0" err="1">
                <a:latin typeface="+mj-lt"/>
              </a:rPr>
              <a:t>kota</a:t>
            </a:r>
            <a:r>
              <a:rPr lang="en-ID" dirty="0">
                <a:latin typeface="+mj-lt"/>
              </a:rPr>
              <a:t>. </a:t>
            </a:r>
            <a:r>
              <a:rPr lang="en-ID" dirty="0" err="1">
                <a:latin typeface="+mj-lt"/>
              </a:rPr>
              <a:t>Tempat</a:t>
            </a:r>
            <a:r>
              <a:rPr lang="en-ID" dirty="0">
                <a:latin typeface="+mj-lt"/>
              </a:rPr>
              <a:t> </a:t>
            </a:r>
            <a:r>
              <a:rPr lang="en-ID" dirty="0" err="1">
                <a:latin typeface="+mj-lt"/>
              </a:rPr>
              <a:t>tinggal</a:t>
            </a:r>
            <a:r>
              <a:rPr lang="en-ID" dirty="0">
                <a:latin typeface="+mj-lt"/>
              </a:rPr>
              <a:t> </a:t>
            </a:r>
            <a:r>
              <a:rPr lang="en-ID" dirty="0" err="1">
                <a:latin typeface="+mj-lt"/>
              </a:rPr>
              <a:t>beliau</a:t>
            </a:r>
            <a:r>
              <a:rPr lang="en-ID" dirty="0">
                <a:latin typeface="+mj-lt"/>
              </a:rPr>
              <a:t> </a:t>
            </a:r>
            <a:r>
              <a:rPr lang="en-ID" dirty="0" err="1">
                <a:latin typeface="+mj-lt"/>
              </a:rPr>
              <a:t>terletak</a:t>
            </a:r>
            <a:r>
              <a:rPr lang="en-ID" dirty="0">
                <a:latin typeface="+mj-lt"/>
              </a:rPr>
              <a:t> di salah </a:t>
            </a:r>
            <a:r>
              <a:rPr lang="en-ID" dirty="0" err="1">
                <a:latin typeface="+mj-lt"/>
              </a:rPr>
              <a:t>satu</a:t>
            </a:r>
            <a:r>
              <a:rPr lang="en-ID" dirty="0">
                <a:latin typeface="+mj-lt"/>
              </a:rPr>
              <a:t> </a:t>
            </a:r>
            <a:r>
              <a:rPr lang="en-ID" dirty="0" err="1">
                <a:latin typeface="+mj-lt"/>
              </a:rPr>
              <a:t>puncak</a:t>
            </a:r>
            <a:r>
              <a:rPr lang="en-ID" dirty="0">
                <a:latin typeface="+mj-lt"/>
              </a:rPr>
              <a:t> </a:t>
            </a:r>
            <a:r>
              <a:rPr lang="en-ID" dirty="0" err="1">
                <a:latin typeface="+mj-lt"/>
              </a:rPr>
              <a:t>gunung</a:t>
            </a:r>
            <a:r>
              <a:rPr lang="en-ID" dirty="0">
                <a:latin typeface="+mj-lt"/>
              </a:rPr>
              <a:t> </a:t>
            </a:r>
            <a:r>
              <a:rPr lang="en-ID" dirty="0" err="1">
                <a:latin typeface="+mj-lt"/>
              </a:rPr>
              <a:t>Muria</a:t>
            </a:r>
            <a:r>
              <a:rPr lang="en-ID" dirty="0">
                <a:latin typeface="+mj-lt"/>
              </a:rPr>
              <a:t> </a:t>
            </a:r>
            <a:r>
              <a:rPr lang="en-ID" dirty="0" err="1">
                <a:latin typeface="+mj-lt"/>
              </a:rPr>
              <a:t>yaitu</a:t>
            </a:r>
            <a:r>
              <a:rPr lang="en-ID" dirty="0">
                <a:latin typeface="+mj-lt"/>
              </a:rPr>
              <a:t> </a:t>
            </a:r>
            <a:r>
              <a:rPr lang="en-ID" dirty="0" err="1">
                <a:latin typeface="+mj-lt"/>
              </a:rPr>
              <a:t>desa</a:t>
            </a:r>
            <a:r>
              <a:rPr lang="en-ID" dirty="0">
                <a:latin typeface="+mj-lt"/>
              </a:rPr>
              <a:t> Colo. Dan </a:t>
            </a:r>
            <a:r>
              <a:rPr lang="en-ID" dirty="0" err="1">
                <a:latin typeface="+mj-lt"/>
              </a:rPr>
              <a:t>dari</a:t>
            </a:r>
            <a:r>
              <a:rPr lang="en-ID" dirty="0">
                <a:latin typeface="+mj-lt"/>
              </a:rPr>
              <a:t> </a:t>
            </a:r>
            <a:r>
              <a:rPr lang="en-ID" dirty="0" err="1">
                <a:latin typeface="+mj-lt"/>
              </a:rPr>
              <a:t>nama</a:t>
            </a:r>
            <a:r>
              <a:rPr lang="en-ID" dirty="0">
                <a:latin typeface="+mj-lt"/>
              </a:rPr>
              <a:t> </a:t>
            </a:r>
            <a:r>
              <a:rPr lang="en-ID" dirty="0" err="1">
                <a:latin typeface="+mj-lt"/>
              </a:rPr>
              <a:t>gunung</a:t>
            </a:r>
            <a:r>
              <a:rPr lang="en-ID" dirty="0">
                <a:latin typeface="+mj-lt"/>
              </a:rPr>
              <a:t> </a:t>
            </a:r>
            <a:r>
              <a:rPr lang="en-ID" dirty="0" err="1">
                <a:latin typeface="+mj-lt"/>
              </a:rPr>
              <a:t>tersebutlah</a:t>
            </a:r>
            <a:r>
              <a:rPr lang="en-ID" dirty="0">
                <a:latin typeface="+mj-lt"/>
              </a:rPr>
              <a:t> </a:t>
            </a:r>
            <a:r>
              <a:rPr lang="en-ID" dirty="0" err="1">
                <a:latin typeface="+mj-lt"/>
              </a:rPr>
              <a:t>maka</a:t>
            </a:r>
            <a:r>
              <a:rPr lang="en-ID" dirty="0">
                <a:latin typeface="+mj-lt"/>
              </a:rPr>
              <a:t> </a:t>
            </a:r>
            <a:r>
              <a:rPr lang="en-ID" dirty="0" err="1">
                <a:latin typeface="+mj-lt"/>
              </a:rPr>
              <a:t>muncul</a:t>
            </a:r>
            <a:r>
              <a:rPr lang="en-ID" dirty="0">
                <a:latin typeface="+mj-lt"/>
              </a:rPr>
              <a:t> </a:t>
            </a:r>
            <a:r>
              <a:rPr lang="en-ID" dirty="0" err="1">
                <a:latin typeface="+mj-lt"/>
              </a:rPr>
              <a:t>sebutan</a:t>
            </a:r>
            <a:r>
              <a:rPr lang="en-ID" dirty="0">
                <a:latin typeface="+mj-lt"/>
              </a:rPr>
              <a:t> </a:t>
            </a:r>
            <a:r>
              <a:rPr lang="en-ID" dirty="0" err="1">
                <a:latin typeface="+mj-lt"/>
              </a:rPr>
              <a:t>Sunan</a:t>
            </a:r>
            <a:r>
              <a:rPr lang="en-ID" dirty="0">
                <a:latin typeface="+mj-lt"/>
              </a:rPr>
              <a:t> </a:t>
            </a:r>
            <a:r>
              <a:rPr lang="en-ID" dirty="0" err="1">
                <a:latin typeface="+mj-lt"/>
              </a:rPr>
              <a:t>Muria</a:t>
            </a:r>
            <a:r>
              <a:rPr lang="en-ID" dirty="0">
                <a:latin typeface="+mj-lt"/>
              </a:rPr>
              <a:t>. </a:t>
            </a:r>
            <a:r>
              <a:rPr lang="en-ID" dirty="0" err="1">
                <a:latin typeface="+mj-lt"/>
              </a:rPr>
              <a:t>Selain</a:t>
            </a:r>
            <a:r>
              <a:rPr lang="en-ID" dirty="0">
                <a:latin typeface="+mj-lt"/>
              </a:rPr>
              <a:t> </a:t>
            </a:r>
            <a:r>
              <a:rPr lang="en-ID" dirty="0" err="1">
                <a:latin typeface="+mj-lt"/>
              </a:rPr>
              <a:t>berdakwah</a:t>
            </a:r>
            <a:r>
              <a:rPr lang="en-ID" dirty="0">
                <a:latin typeface="+mj-lt"/>
              </a:rPr>
              <a:t>, </a:t>
            </a:r>
            <a:r>
              <a:rPr lang="en-ID" dirty="0" err="1">
                <a:latin typeface="+mj-lt"/>
              </a:rPr>
              <a:t>disana</a:t>
            </a:r>
            <a:r>
              <a:rPr lang="en-ID" dirty="0">
                <a:latin typeface="+mj-lt"/>
              </a:rPr>
              <a:t> </a:t>
            </a:r>
            <a:r>
              <a:rPr lang="en-ID" dirty="0" err="1">
                <a:latin typeface="+mj-lt"/>
              </a:rPr>
              <a:t>beliau</a:t>
            </a:r>
            <a:r>
              <a:rPr lang="en-ID" dirty="0">
                <a:latin typeface="+mj-lt"/>
              </a:rPr>
              <a:t> juga </a:t>
            </a:r>
            <a:r>
              <a:rPr lang="en-ID" dirty="0" err="1">
                <a:latin typeface="+mj-lt"/>
              </a:rPr>
              <a:t>berkumpul</a:t>
            </a:r>
            <a:r>
              <a:rPr lang="en-ID" dirty="0">
                <a:latin typeface="+mj-lt"/>
              </a:rPr>
              <a:t> </a:t>
            </a:r>
            <a:r>
              <a:rPr lang="en-ID" dirty="0" err="1">
                <a:latin typeface="+mj-lt"/>
              </a:rPr>
              <a:t>dengan</a:t>
            </a:r>
            <a:r>
              <a:rPr lang="en-ID" dirty="0">
                <a:latin typeface="+mj-lt"/>
              </a:rPr>
              <a:t> </a:t>
            </a:r>
            <a:r>
              <a:rPr lang="en-ID" dirty="0" err="1">
                <a:latin typeface="+mj-lt"/>
              </a:rPr>
              <a:t>rakyat</a:t>
            </a:r>
            <a:r>
              <a:rPr lang="en-ID" dirty="0">
                <a:latin typeface="+mj-lt"/>
              </a:rPr>
              <a:t> </a:t>
            </a:r>
            <a:r>
              <a:rPr lang="en-ID" dirty="0" err="1">
                <a:latin typeface="+mj-lt"/>
              </a:rPr>
              <a:t>jelata</a:t>
            </a:r>
            <a:r>
              <a:rPr lang="en-ID" dirty="0">
                <a:latin typeface="+mj-lt"/>
              </a:rPr>
              <a:t> </a:t>
            </a:r>
            <a:r>
              <a:rPr lang="en-ID" dirty="0" err="1">
                <a:latin typeface="+mj-lt"/>
              </a:rPr>
              <a:t>untuk</a:t>
            </a:r>
            <a:r>
              <a:rPr lang="en-ID" dirty="0">
                <a:latin typeface="+mj-lt"/>
              </a:rPr>
              <a:t> </a:t>
            </a:r>
            <a:r>
              <a:rPr lang="en-ID" dirty="0" err="1">
                <a:latin typeface="+mj-lt"/>
              </a:rPr>
              <a:t>mengajarkan</a:t>
            </a:r>
            <a:r>
              <a:rPr lang="en-ID" dirty="0">
                <a:latin typeface="+mj-lt"/>
              </a:rPr>
              <a:t> </a:t>
            </a:r>
            <a:r>
              <a:rPr lang="en-ID" dirty="0" err="1">
                <a:latin typeface="+mj-lt"/>
              </a:rPr>
              <a:t>keterampilan</a:t>
            </a:r>
            <a:r>
              <a:rPr lang="en-ID" dirty="0">
                <a:latin typeface="+mj-lt"/>
              </a:rPr>
              <a:t> </a:t>
            </a:r>
            <a:r>
              <a:rPr lang="en-ID" dirty="0" err="1">
                <a:latin typeface="+mj-lt"/>
              </a:rPr>
              <a:t>bercocok</a:t>
            </a:r>
            <a:r>
              <a:rPr lang="en-ID" dirty="0">
                <a:latin typeface="+mj-lt"/>
              </a:rPr>
              <a:t> </a:t>
            </a:r>
            <a:r>
              <a:rPr lang="en-ID" dirty="0" err="1">
                <a:latin typeface="+mj-lt"/>
              </a:rPr>
              <a:t>tanam</a:t>
            </a:r>
            <a:r>
              <a:rPr lang="en-ID" dirty="0">
                <a:latin typeface="+mj-lt"/>
              </a:rPr>
              <a:t>, </a:t>
            </a:r>
            <a:r>
              <a:rPr lang="en-ID" dirty="0" err="1">
                <a:latin typeface="+mj-lt"/>
              </a:rPr>
              <a:t>melaut</a:t>
            </a:r>
            <a:r>
              <a:rPr lang="en-ID" dirty="0">
                <a:latin typeface="+mj-lt"/>
              </a:rPr>
              <a:t>, dan </a:t>
            </a:r>
            <a:r>
              <a:rPr lang="en-ID" dirty="0" err="1">
                <a:latin typeface="+mj-lt"/>
              </a:rPr>
              <a:t>berdagang</a:t>
            </a:r>
            <a:r>
              <a:rPr lang="en-ID" dirty="0">
                <a:latin typeface="+mj-lt"/>
              </a:rPr>
              <a:t>.</a:t>
            </a:r>
          </a:p>
          <a:p>
            <a:pPr>
              <a:lnSpc>
                <a:spcPct val="150000"/>
              </a:lnSpc>
            </a:pPr>
            <a:endParaRPr lang="en-ID" dirty="0">
              <a:latin typeface="+mj-lt"/>
            </a:endParaRPr>
          </a:p>
          <a:p>
            <a:pPr>
              <a:lnSpc>
                <a:spcPct val="150000"/>
              </a:lnSpc>
            </a:pPr>
            <a:r>
              <a:rPr lang="en-ID" dirty="0" err="1">
                <a:latin typeface="+mj-lt"/>
              </a:rPr>
              <a:t>Sementara</a:t>
            </a:r>
            <a:r>
              <a:rPr lang="en-ID" dirty="0">
                <a:latin typeface="+mj-lt"/>
              </a:rPr>
              <a:t> </a:t>
            </a:r>
            <a:r>
              <a:rPr lang="en-ID" dirty="0" err="1">
                <a:latin typeface="+mj-lt"/>
              </a:rPr>
              <a:t>itu</a:t>
            </a:r>
            <a:r>
              <a:rPr lang="en-ID" dirty="0">
                <a:latin typeface="+mj-lt"/>
              </a:rPr>
              <a:t>, </a:t>
            </a:r>
            <a:r>
              <a:rPr lang="en-ID" dirty="0" err="1">
                <a:latin typeface="+mj-lt"/>
              </a:rPr>
              <a:t>selain</a:t>
            </a:r>
            <a:r>
              <a:rPr lang="en-ID" dirty="0">
                <a:latin typeface="+mj-lt"/>
              </a:rPr>
              <a:t> </a:t>
            </a:r>
            <a:r>
              <a:rPr lang="en-ID" dirty="0" err="1">
                <a:latin typeface="+mj-lt"/>
              </a:rPr>
              <a:t>mengajarkan</a:t>
            </a:r>
            <a:r>
              <a:rPr lang="en-ID" dirty="0">
                <a:latin typeface="+mj-lt"/>
              </a:rPr>
              <a:t> Islam di </a:t>
            </a:r>
            <a:r>
              <a:rPr lang="en-ID" dirty="0" err="1">
                <a:latin typeface="+mj-lt"/>
              </a:rPr>
              <a:t>sekitar</a:t>
            </a:r>
            <a:r>
              <a:rPr lang="en-ID" dirty="0">
                <a:latin typeface="+mj-lt"/>
              </a:rPr>
              <a:t> </a:t>
            </a:r>
            <a:r>
              <a:rPr lang="en-ID" dirty="0" err="1">
                <a:latin typeface="+mj-lt"/>
              </a:rPr>
              <a:t>gunung</a:t>
            </a:r>
            <a:r>
              <a:rPr lang="en-ID" dirty="0">
                <a:latin typeface="+mj-lt"/>
              </a:rPr>
              <a:t> dan </a:t>
            </a:r>
            <a:r>
              <a:rPr lang="en-ID" dirty="0" err="1">
                <a:latin typeface="+mj-lt"/>
              </a:rPr>
              <a:t>lereng</a:t>
            </a:r>
            <a:r>
              <a:rPr lang="en-ID" dirty="0">
                <a:latin typeface="+mj-lt"/>
              </a:rPr>
              <a:t> </a:t>
            </a:r>
            <a:r>
              <a:rPr lang="en-ID" dirty="0" err="1">
                <a:latin typeface="+mj-lt"/>
              </a:rPr>
              <a:t>Muria</a:t>
            </a:r>
            <a:r>
              <a:rPr lang="en-ID" dirty="0">
                <a:latin typeface="+mj-lt"/>
              </a:rPr>
              <a:t>, Raden Umar Said </a:t>
            </a:r>
            <a:r>
              <a:rPr lang="en-ID" dirty="0" err="1">
                <a:latin typeface="+mj-lt"/>
              </a:rPr>
              <a:t>atau</a:t>
            </a:r>
            <a:r>
              <a:rPr lang="en-ID" dirty="0">
                <a:latin typeface="+mj-lt"/>
              </a:rPr>
              <a:t> </a:t>
            </a:r>
            <a:r>
              <a:rPr lang="en-ID" dirty="0" err="1">
                <a:latin typeface="+mj-lt"/>
              </a:rPr>
              <a:t>Sunan</a:t>
            </a:r>
            <a:r>
              <a:rPr lang="en-ID" dirty="0">
                <a:latin typeface="+mj-lt"/>
              </a:rPr>
              <a:t> </a:t>
            </a:r>
            <a:r>
              <a:rPr lang="en-ID" dirty="0" err="1">
                <a:latin typeface="+mj-lt"/>
              </a:rPr>
              <a:t>Muria</a:t>
            </a:r>
            <a:r>
              <a:rPr lang="en-ID" dirty="0">
                <a:latin typeface="+mj-lt"/>
              </a:rPr>
              <a:t> juga </a:t>
            </a:r>
            <a:r>
              <a:rPr lang="en-ID" dirty="0" err="1">
                <a:latin typeface="+mj-lt"/>
              </a:rPr>
              <a:t>memperluas</a:t>
            </a:r>
            <a:r>
              <a:rPr lang="en-ID" dirty="0">
                <a:latin typeface="+mj-lt"/>
              </a:rPr>
              <a:t> </a:t>
            </a:r>
            <a:r>
              <a:rPr lang="en-ID" dirty="0" err="1">
                <a:latin typeface="+mj-lt"/>
              </a:rPr>
              <a:t>dakwahnya</a:t>
            </a:r>
            <a:r>
              <a:rPr lang="en-ID" dirty="0">
                <a:latin typeface="+mj-lt"/>
              </a:rPr>
              <a:t> di wilayah </a:t>
            </a:r>
            <a:r>
              <a:rPr lang="en-ID" dirty="0" err="1">
                <a:latin typeface="+mj-lt"/>
              </a:rPr>
              <a:t>Tayu</a:t>
            </a:r>
            <a:r>
              <a:rPr lang="en-ID" dirty="0">
                <a:latin typeface="+mj-lt"/>
              </a:rPr>
              <a:t>, Kudus, dan </a:t>
            </a:r>
            <a:r>
              <a:rPr lang="en-ID" dirty="0" err="1">
                <a:latin typeface="+mj-lt"/>
              </a:rPr>
              <a:t>Juwana</a:t>
            </a:r>
            <a:r>
              <a:rPr lang="en-ID" dirty="0">
                <a:latin typeface="+mj-lt"/>
              </a:rPr>
              <a:t>. Jadi </a:t>
            </a:r>
            <a:r>
              <a:rPr lang="en-ID" dirty="0" err="1">
                <a:latin typeface="+mj-lt"/>
              </a:rPr>
              <a:t>beliau</a:t>
            </a:r>
            <a:r>
              <a:rPr lang="en-ID" dirty="0">
                <a:latin typeface="+mj-lt"/>
              </a:rPr>
              <a:t> </a:t>
            </a:r>
            <a:r>
              <a:rPr lang="en-ID" dirty="0" err="1">
                <a:latin typeface="+mj-lt"/>
              </a:rPr>
              <a:t>beserta</a:t>
            </a:r>
            <a:r>
              <a:rPr lang="en-ID" dirty="0">
                <a:latin typeface="+mj-lt"/>
              </a:rPr>
              <a:t> </a:t>
            </a:r>
            <a:r>
              <a:rPr lang="en-ID" dirty="0" err="1">
                <a:latin typeface="+mj-lt"/>
              </a:rPr>
              <a:t>keluarga</a:t>
            </a:r>
            <a:r>
              <a:rPr lang="en-ID" dirty="0">
                <a:latin typeface="+mj-lt"/>
              </a:rPr>
              <a:t> dan para </a:t>
            </a:r>
            <a:r>
              <a:rPr lang="en-ID" dirty="0" err="1">
                <a:latin typeface="+mj-lt"/>
              </a:rPr>
              <a:t>muridnya</a:t>
            </a:r>
            <a:r>
              <a:rPr lang="en-ID" dirty="0">
                <a:latin typeface="+mj-lt"/>
              </a:rPr>
              <a:t> </a:t>
            </a:r>
            <a:r>
              <a:rPr lang="en-ID" dirty="0" err="1">
                <a:latin typeface="+mj-lt"/>
              </a:rPr>
              <a:t>terkenal</a:t>
            </a:r>
            <a:r>
              <a:rPr lang="en-ID" dirty="0">
                <a:latin typeface="+mj-lt"/>
              </a:rPr>
              <a:t> </a:t>
            </a:r>
            <a:r>
              <a:rPr lang="en-ID" dirty="0" err="1">
                <a:latin typeface="+mj-lt"/>
              </a:rPr>
              <a:t>dengan</a:t>
            </a:r>
            <a:r>
              <a:rPr lang="en-ID" dirty="0">
                <a:latin typeface="+mj-lt"/>
              </a:rPr>
              <a:t> </a:t>
            </a:r>
            <a:r>
              <a:rPr lang="en-ID" dirty="0" err="1">
                <a:latin typeface="+mj-lt"/>
              </a:rPr>
              <a:t>fisiknya</a:t>
            </a:r>
            <a:r>
              <a:rPr lang="en-ID" dirty="0">
                <a:latin typeface="+mj-lt"/>
              </a:rPr>
              <a:t> yang sangat </a:t>
            </a:r>
            <a:r>
              <a:rPr lang="en-ID" dirty="0" err="1">
                <a:latin typeface="+mj-lt"/>
              </a:rPr>
              <a:t>kuat</a:t>
            </a:r>
            <a:r>
              <a:rPr lang="en-ID" dirty="0">
                <a:latin typeface="+mj-lt"/>
              </a:rPr>
              <a:t>. </a:t>
            </a:r>
            <a:r>
              <a:rPr lang="en-ID" dirty="0" err="1">
                <a:latin typeface="+mj-lt"/>
              </a:rPr>
              <a:t>Bayangkan</a:t>
            </a:r>
            <a:r>
              <a:rPr lang="en-ID" dirty="0">
                <a:latin typeface="+mj-lt"/>
              </a:rPr>
              <a:t> </a:t>
            </a:r>
            <a:r>
              <a:rPr lang="en-ID" dirty="0" err="1">
                <a:latin typeface="+mj-lt"/>
              </a:rPr>
              <a:t>jika</a:t>
            </a:r>
            <a:r>
              <a:rPr lang="en-ID" dirty="0">
                <a:latin typeface="+mj-lt"/>
              </a:rPr>
              <a:t> </a:t>
            </a:r>
            <a:r>
              <a:rPr lang="en-ID" dirty="0" err="1">
                <a:latin typeface="+mj-lt"/>
              </a:rPr>
              <a:t>beliau</a:t>
            </a:r>
            <a:r>
              <a:rPr lang="en-ID" dirty="0">
                <a:latin typeface="+mj-lt"/>
              </a:rPr>
              <a:t> dan para </a:t>
            </a:r>
            <a:r>
              <a:rPr lang="en-ID" dirty="0" err="1">
                <a:latin typeface="+mj-lt"/>
              </a:rPr>
              <a:t>pengikutnya</a:t>
            </a:r>
            <a:r>
              <a:rPr lang="en-ID" dirty="0">
                <a:latin typeface="+mj-lt"/>
              </a:rPr>
              <a:t> </a:t>
            </a:r>
            <a:r>
              <a:rPr lang="en-ID" dirty="0" err="1">
                <a:latin typeface="+mj-lt"/>
              </a:rPr>
              <a:t>harus</a:t>
            </a:r>
            <a:r>
              <a:rPr lang="en-ID" dirty="0">
                <a:latin typeface="+mj-lt"/>
              </a:rPr>
              <a:t> naik </a:t>
            </a:r>
            <a:r>
              <a:rPr lang="en-ID" dirty="0" err="1">
                <a:latin typeface="+mj-lt"/>
              </a:rPr>
              <a:t>turun</a:t>
            </a:r>
            <a:r>
              <a:rPr lang="en-ID" dirty="0">
                <a:latin typeface="+mj-lt"/>
              </a:rPr>
              <a:t> </a:t>
            </a:r>
            <a:r>
              <a:rPr lang="en-ID" dirty="0" err="1">
                <a:latin typeface="+mj-lt"/>
              </a:rPr>
              <a:t>gunung</a:t>
            </a:r>
            <a:r>
              <a:rPr lang="en-ID" dirty="0">
                <a:latin typeface="+mj-lt"/>
              </a:rPr>
              <a:t> yang </a:t>
            </a:r>
            <a:r>
              <a:rPr lang="en-ID" dirty="0" err="1">
                <a:latin typeface="+mj-lt"/>
              </a:rPr>
              <a:t>tingginya</a:t>
            </a:r>
            <a:r>
              <a:rPr lang="en-ID" dirty="0">
                <a:latin typeface="+mj-lt"/>
              </a:rPr>
              <a:t> </a:t>
            </a:r>
            <a:r>
              <a:rPr lang="en-ID" dirty="0" err="1">
                <a:latin typeface="+mj-lt"/>
              </a:rPr>
              <a:t>sekitar</a:t>
            </a:r>
            <a:r>
              <a:rPr lang="en-ID" dirty="0">
                <a:latin typeface="+mj-lt"/>
              </a:rPr>
              <a:t> 750 meter, </a:t>
            </a:r>
            <a:r>
              <a:rPr lang="en-ID" dirty="0" err="1">
                <a:latin typeface="+mj-lt"/>
              </a:rPr>
              <a:t>untuk</a:t>
            </a:r>
            <a:r>
              <a:rPr lang="en-ID" dirty="0">
                <a:latin typeface="+mj-lt"/>
              </a:rPr>
              <a:t> </a:t>
            </a:r>
            <a:r>
              <a:rPr lang="en-ID" dirty="0" err="1">
                <a:latin typeface="+mj-lt"/>
              </a:rPr>
              <a:t>bisa</a:t>
            </a:r>
            <a:r>
              <a:rPr lang="en-ID" dirty="0">
                <a:latin typeface="+mj-lt"/>
              </a:rPr>
              <a:t> </a:t>
            </a:r>
            <a:r>
              <a:rPr lang="en-ID" dirty="0" err="1">
                <a:latin typeface="+mj-lt"/>
              </a:rPr>
              <a:t>berdakwah</a:t>
            </a:r>
            <a:r>
              <a:rPr lang="en-ID" dirty="0">
                <a:latin typeface="+mj-lt"/>
              </a:rPr>
              <a:t> di wilayah-wilayah </a:t>
            </a:r>
            <a:r>
              <a:rPr lang="en-ID" dirty="0" err="1">
                <a:latin typeface="+mj-lt"/>
              </a:rPr>
              <a:t>tersebut</a:t>
            </a:r>
            <a:r>
              <a:rPr lang="en-ID" dirty="0">
                <a:latin typeface="+mj-lt"/>
              </a:rPr>
              <a:t>.</a:t>
            </a:r>
          </a:p>
          <a:p>
            <a:pPr>
              <a:lnSpc>
                <a:spcPct val="150000"/>
              </a:lnSpc>
            </a:pPr>
            <a:endParaRPr lang="en-ID" dirty="0">
              <a:latin typeface="+mj-lt"/>
            </a:endParaRPr>
          </a:p>
        </p:txBody>
      </p:sp>
      <p:pic>
        <p:nvPicPr>
          <p:cNvPr id="37" name="Graphic 36" descr="Back outline">
            <a:hlinkClick r:id="rId11" action="ppaction://hlinksldjump"/>
            <a:extLst>
              <a:ext uri="{FF2B5EF4-FFF2-40B4-BE49-F238E27FC236}">
                <a16:creationId xmlns:a16="http://schemas.microsoft.com/office/drawing/2014/main" id="{463BF5E4-5DFC-3DA9-EBD0-5C5E2BE096F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304343" y="5542123"/>
            <a:ext cx="925782" cy="925782"/>
          </a:xfrm>
          <a:prstGeom prst="rect">
            <a:avLst/>
          </a:prstGeom>
        </p:spPr>
      </p:pic>
    </p:spTree>
    <p:custDataLst>
      <p:tags r:id="rId1"/>
    </p:custDataLst>
    <p:extLst>
      <p:ext uri="{BB962C8B-B14F-4D97-AF65-F5344CB8AC3E}">
        <p14:creationId xmlns:p14="http://schemas.microsoft.com/office/powerpoint/2010/main" val="199415228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F9C6D75-4D47-21EE-74DC-7788FBEEEA28}"/>
              </a:ext>
            </a:extLst>
          </p:cNvPr>
          <p:cNvSpPr/>
          <p:nvPr/>
        </p:nvSpPr>
        <p:spPr>
          <a:xfrm>
            <a:off x="-22747" y="-265021"/>
            <a:ext cx="12237493" cy="1132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5" name="Rectangle 4">
            <a:extLst>
              <a:ext uri="{FF2B5EF4-FFF2-40B4-BE49-F238E27FC236}">
                <a16:creationId xmlns:a16="http://schemas.microsoft.com/office/drawing/2014/main" id="{744BC42B-6790-E943-5269-CB1AC554A73F}"/>
              </a:ext>
            </a:extLst>
          </p:cNvPr>
          <p:cNvSpPr/>
          <p:nvPr/>
        </p:nvSpPr>
        <p:spPr>
          <a:xfrm>
            <a:off x="-45495" y="6005014"/>
            <a:ext cx="12237493" cy="8529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 name="TextBox 5">
            <a:extLst>
              <a:ext uri="{FF2B5EF4-FFF2-40B4-BE49-F238E27FC236}">
                <a16:creationId xmlns:a16="http://schemas.microsoft.com/office/drawing/2014/main" id="{08F48FD7-ADE5-F2C4-E773-2D84E2DC823C}"/>
              </a:ext>
            </a:extLst>
          </p:cNvPr>
          <p:cNvSpPr txBox="1"/>
          <p:nvPr/>
        </p:nvSpPr>
        <p:spPr>
          <a:xfrm flipH="1">
            <a:off x="1955095" y="1032626"/>
            <a:ext cx="8236310" cy="477054"/>
          </a:xfrm>
          <a:prstGeom prst="rect">
            <a:avLst/>
          </a:prstGeom>
          <a:noFill/>
        </p:spPr>
        <p:txBody>
          <a:bodyPr wrap="square" rtlCol="0">
            <a:spAutoFit/>
          </a:bodyPr>
          <a:lstStyle/>
          <a:p>
            <a:pPr algn="ctr"/>
            <a:r>
              <a:rPr lang="en-US" sz="2500" dirty="0">
                <a:latin typeface="Comic Sans MS" panose="030F0702030302020204" pitchFamily="66" charset="0"/>
              </a:rPr>
              <a:t>MEDIA PEMBELAJARAN INTERAKTIF</a:t>
            </a:r>
            <a:endParaRPr lang="en-US" sz="3000" dirty="0">
              <a:latin typeface="Comic Sans MS" panose="030F0702030302020204" pitchFamily="66" charset="0"/>
            </a:endParaRPr>
          </a:p>
        </p:txBody>
      </p:sp>
      <p:sp>
        <p:nvSpPr>
          <p:cNvPr id="7" name="TextBox 6">
            <a:extLst>
              <a:ext uri="{FF2B5EF4-FFF2-40B4-BE49-F238E27FC236}">
                <a16:creationId xmlns:a16="http://schemas.microsoft.com/office/drawing/2014/main" id="{A827D6B6-0A51-47C6-422E-27EDC1A479D9}"/>
              </a:ext>
            </a:extLst>
          </p:cNvPr>
          <p:cNvSpPr txBox="1"/>
          <p:nvPr/>
        </p:nvSpPr>
        <p:spPr>
          <a:xfrm flipH="1">
            <a:off x="8360331" y="6169896"/>
            <a:ext cx="3234523" cy="523220"/>
          </a:xfrm>
          <a:prstGeom prst="rect">
            <a:avLst/>
          </a:prstGeom>
          <a:noFill/>
        </p:spPr>
        <p:txBody>
          <a:bodyPr wrap="square" rtlCol="0">
            <a:spAutoFit/>
          </a:bodyPr>
          <a:lstStyle/>
          <a:p>
            <a:r>
              <a:rPr lang="en-US" sz="2800" dirty="0">
                <a:solidFill>
                  <a:schemeClr val="bg2"/>
                </a:solidFill>
              </a:rPr>
              <a:t> KELAS VIII SMP/MTs</a:t>
            </a:r>
            <a:endParaRPr lang="en-ID" sz="2800" dirty="0">
              <a:solidFill>
                <a:schemeClr val="bg2"/>
              </a:solidFill>
            </a:endParaRPr>
          </a:p>
        </p:txBody>
      </p:sp>
      <p:sp>
        <p:nvSpPr>
          <p:cNvPr id="10" name="TextBox 9">
            <a:extLst>
              <a:ext uri="{FF2B5EF4-FFF2-40B4-BE49-F238E27FC236}">
                <a16:creationId xmlns:a16="http://schemas.microsoft.com/office/drawing/2014/main" id="{5C04B116-16E4-BD86-BCC5-FF7B963B7233}"/>
              </a:ext>
            </a:extLst>
          </p:cNvPr>
          <p:cNvSpPr txBox="1"/>
          <p:nvPr/>
        </p:nvSpPr>
        <p:spPr>
          <a:xfrm flipH="1">
            <a:off x="4014173" y="1811040"/>
            <a:ext cx="4118155" cy="646331"/>
          </a:xfrm>
          <a:prstGeom prst="rect">
            <a:avLst/>
          </a:prstGeom>
          <a:noFill/>
        </p:spPr>
        <p:txBody>
          <a:bodyPr wrap="square" rtlCol="0">
            <a:spAutoFit/>
          </a:bodyPr>
          <a:lstStyle/>
          <a:p>
            <a:pPr algn="ctr"/>
            <a:r>
              <a:rPr lang="en-US" sz="3600" dirty="0">
                <a:latin typeface="Comic Sans MS" panose="030F0702030302020204" pitchFamily="66" charset="0"/>
              </a:rPr>
              <a:t>WALI SANGA</a:t>
            </a:r>
          </a:p>
        </p:txBody>
      </p:sp>
      <p:pic>
        <p:nvPicPr>
          <p:cNvPr id="1026" name="Picture 2" descr="Lihat gambar sumber">
            <a:extLst>
              <a:ext uri="{FF2B5EF4-FFF2-40B4-BE49-F238E27FC236}">
                <a16:creationId xmlns:a16="http://schemas.microsoft.com/office/drawing/2014/main" id="{6B9E865A-F250-3025-6144-2EB2916FBC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7520" y="2888527"/>
            <a:ext cx="1443848" cy="146521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a:extLst>
              <a:ext uri="{FF2B5EF4-FFF2-40B4-BE49-F238E27FC236}">
                <a16:creationId xmlns:a16="http://schemas.microsoft.com/office/drawing/2014/main" id="{C1EDD147-86BF-85FC-A162-4F6FDA1B0775}"/>
              </a:ext>
            </a:extLst>
          </p:cNvPr>
          <p:cNvPicPr>
            <a:picLocks noChangeAspect="1"/>
          </p:cNvPicPr>
          <p:nvPr/>
        </p:nvPicPr>
        <p:blipFill rotWithShape="1">
          <a:blip r:embed="rId5"/>
          <a:srcRect l="52276" t="35825" r="26231" b="26451"/>
          <a:stretch/>
        </p:blipFill>
        <p:spPr>
          <a:xfrm>
            <a:off x="6073250" y="2841641"/>
            <a:ext cx="1579814" cy="1558989"/>
          </a:xfrm>
          <a:prstGeom prst="rect">
            <a:avLst/>
          </a:prstGeom>
        </p:spPr>
      </p:pic>
      <p:sp>
        <p:nvSpPr>
          <p:cNvPr id="20" name="TextBox 19">
            <a:extLst>
              <a:ext uri="{FF2B5EF4-FFF2-40B4-BE49-F238E27FC236}">
                <a16:creationId xmlns:a16="http://schemas.microsoft.com/office/drawing/2014/main" id="{7F06551C-567F-F553-EBB6-B839204CD199}"/>
              </a:ext>
            </a:extLst>
          </p:cNvPr>
          <p:cNvSpPr txBox="1"/>
          <p:nvPr/>
        </p:nvSpPr>
        <p:spPr>
          <a:xfrm flipH="1">
            <a:off x="1656795" y="5057323"/>
            <a:ext cx="9124935" cy="400110"/>
          </a:xfrm>
          <a:prstGeom prst="rect">
            <a:avLst/>
          </a:prstGeom>
          <a:noFill/>
        </p:spPr>
        <p:txBody>
          <a:bodyPr wrap="square" rtlCol="0">
            <a:spAutoFit/>
          </a:bodyPr>
          <a:lstStyle/>
          <a:p>
            <a:pPr algn="ctr"/>
            <a:r>
              <a:rPr lang="en-US" sz="2000" i="1" dirty="0" err="1">
                <a:latin typeface="+mj-lt"/>
              </a:rPr>
              <a:t>Silakan</a:t>
            </a:r>
            <a:r>
              <a:rPr lang="en-US" sz="2000" i="1" dirty="0">
                <a:latin typeface="+mj-lt"/>
              </a:rPr>
              <a:t> </a:t>
            </a:r>
            <a:r>
              <a:rPr lang="en-US" sz="2000" i="1" dirty="0" err="1">
                <a:latin typeface="+mj-lt"/>
              </a:rPr>
              <a:t>gunakan</a:t>
            </a:r>
            <a:r>
              <a:rPr lang="en-US" sz="2000" i="1" dirty="0">
                <a:latin typeface="+mj-lt"/>
              </a:rPr>
              <a:t> </a:t>
            </a:r>
            <a:r>
              <a:rPr lang="en-US" sz="2000" i="1" dirty="0" err="1">
                <a:latin typeface="+mj-lt"/>
              </a:rPr>
              <a:t>tombol</a:t>
            </a:r>
            <a:r>
              <a:rPr lang="en-US" sz="2000" i="1" dirty="0">
                <a:latin typeface="+mj-lt"/>
              </a:rPr>
              <a:t> di </a:t>
            </a:r>
            <a:r>
              <a:rPr lang="en-US" sz="2000" i="1" dirty="0" err="1">
                <a:latin typeface="+mj-lt"/>
              </a:rPr>
              <a:t>ujung</a:t>
            </a:r>
            <a:r>
              <a:rPr lang="en-US" sz="2000" i="1" dirty="0">
                <a:latin typeface="+mj-lt"/>
              </a:rPr>
              <a:t> </a:t>
            </a:r>
            <a:r>
              <a:rPr lang="en-US" sz="2000" i="1" dirty="0" err="1">
                <a:latin typeface="+mj-lt"/>
              </a:rPr>
              <a:t>kiri</a:t>
            </a:r>
            <a:r>
              <a:rPr lang="en-US" sz="2000" i="1" dirty="0">
                <a:latin typeface="+mj-lt"/>
              </a:rPr>
              <a:t> </a:t>
            </a:r>
            <a:r>
              <a:rPr lang="en-US" sz="2000" i="1" dirty="0" err="1">
                <a:latin typeface="+mj-lt"/>
              </a:rPr>
              <a:t>atas</a:t>
            </a:r>
            <a:r>
              <a:rPr lang="en-US" sz="2000" i="1" dirty="0">
                <a:latin typeface="+mj-lt"/>
              </a:rPr>
              <a:t> </a:t>
            </a:r>
            <a:r>
              <a:rPr lang="en-US" sz="2000" i="1" dirty="0" err="1">
                <a:latin typeface="+mj-lt"/>
              </a:rPr>
              <a:t>untuk</a:t>
            </a:r>
            <a:r>
              <a:rPr lang="en-US" sz="2000" i="1" dirty="0">
                <a:latin typeface="+mj-lt"/>
              </a:rPr>
              <a:t> </a:t>
            </a:r>
            <a:r>
              <a:rPr lang="en-US" sz="2000" i="1" dirty="0" err="1">
                <a:latin typeface="+mj-lt"/>
              </a:rPr>
              <a:t>menelusuri</a:t>
            </a:r>
            <a:r>
              <a:rPr lang="en-US" sz="2000" i="1" dirty="0">
                <a:latin typeface="+mj-lt"/>
              </a:rPr>
              <a:t> </a:t>
            </a:r>
            <a:r>
              <a:rPr lang="en-US" sz="2000" i="1" dirty="0" err="1">
                <a:latin typeface="+mj-lt"/>
              </a:rPr>
              <a:t>aplikasi</a:t>
            </a:r>
            <a:endParaRPr lang="en-US" sz="2400" i="1" dirty="0">
              <a:latin typeface="+mj-lt"/>
            </a:endParaRPr>
          </a:p>
        </p:txBody>
      </p:sp>
      <p:pic>
        <p:nvPicPr>
          <p:cNvPr id="22" name="Graphic 21" descr="Hamburger Menu Icon with solid fill">
            <a:hlinkClick r:id="rId6" action="ppaction://hlinksldjump"/>
            <a:extLst>
              <a:ext uri="{FF2B5EF4-FFF2-40B4-BE49-F238E27FC236}">
                <a16:creationId xmlns:a16="http://schemas.microsoft.com/office/drawing/2014/main" id="{25DD70C1-4E4E-A0DC-3F71-AD434965EE7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15172" y="73183"/>
            <a:ext cx="1663345" cy="852985"/>
          </a:xfrm>
          <a:prstGeom prst="rect">
            <a:avLst/>
          </a:prstGeom>
        </p:spPr>
      </p:pic>
      <p:pic>
        <p:nvPicPr>
          <p:cNvPr id="24" name="Graphic 23" descr="Information with solid fill">
            <a:hlinkClick r:id="rId9" action="ppaction://hlinksldjump"/>
            <a:extLst>
              <a:ext uri="{FF2B5EF4-FFF2-40B4-BE49-F238E27FC236}">
                <a16:creationId xmlns:a16="http://schemas.microsoft.com/office/drawing/2014/main" id="{3C2D195B-CBFA-CBC3-1086-7A5E1603688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1314774" y="219595"/>
            <a:ext cx="560159" cy="560159"/>
          </a:xfrm>
          <a:prstGeom prst="rect">
            <a:avLst/>
          </a:prstGeom>
        </p:spPr>
      </p:pic>
    </p:spTree>
    <p:custDataLst>
      <p:tags r:id="rId1"/>
    </p:custDataLst>
    <p:extLst>
      <p:ext uri="{BB962C8B-B14F-4D97-AF65-F5344CB8AC3E}">
        <p14:creationId xmlns:p14="http://schemas.microsoft.com/office/powerpoint/2010/main" val="100316702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F9C6D75-4D47-21EE-74DC-7788FBEEEA28}"/>
              </a:ext>
            </a:extLst>
          </p:cNvPr>
          <p:cNvSpPr/>
          <p:nvPr/>
        </p:nvSpPr>
        <p:spPr>
          <a:xfrm>
            <a:off x="-22747" y="-265021"/>
            <a:ext cx="12237493" cy="1132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5" name="Rectangle 4">
            <a:extLst>
              <a:ext uri="{FF2B5EF4-FFF2-40B4-BE49-F238E27FC236}">
                <a16:creationId xmlns:a16="http://schemas.microsoft.com/office/drawing/2014/main" id="{744BC42B-6790-E943-5269-CB1AC554A73F}"/>
              </a:ext>
            </a:extLst>
          </p:cNvPr>
          <p:cNvSpPr/>
          <p:nvPr/>
        </p:nvSpPr>
        <p:spPr>
          <a:xfrm>
            <a:off x="-45495" y="6005014"/>
            <a:ext cx="12237493" cy="8529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TextBox 6">
            <a:extLst>
              <a:ext uri="{FF2B5EF4-FFF2-40B4-BE49-F238E27FC236}">
                <a16:creationId xmlns:a16="http://schemas.microsoft.com/office/drawing/2014/main" id="{A827D6B6-0A51-47C6-422E-27EDC1A479D9}"/>
              </a:ext>
            </a:extLst>
          </p:cNvPr>
          <p:cNvSpPr txBox="1"/>
          <p:nvPr/>
        </p:nvSpPr>
        <p:spPr>
          <a:xfrm flipH="1">
            <a:off x="8360331" y="6169896"/>
            <a:ext cx="3234523" cy="523220"/>
          </a:xfrm>
          <a:prstGeom prst="rect">
            <a:avLst/>
          </a:prstGeom>
          <a:noFill/>
        </p:spPr>
        <p:txBody>
          <a:bodyPr wrap="square" rtlCol="0">
            <a:spAutoFit/>
          </a:bodyPr>
          <a:lstStyle/>
          <a:p>
            <a:r>
              <a:rPr lang="en-US" sz="2800" dirty="0">
                <a:solidFill>
                  <a:schemeClr val="bg2"/>
                </a:solidFill>
              </a:rPr>
              <a:t> KELAS VIII SMP/MTs</a:t>
            </a:r>
            <a:endParaRPr lang="en-ID" sz="2800" dirty="0">
              <a:solidFill>
                <a:schemeClr val="bg2"/>
              </a:solidFill>
            </a:endParaRPr>
          </a:p>
        </p:txBody>
      </p:sp>
      <p:pic>
        <p:nvPicPr>
          <p:cNvPr id="22" name="Graphic 21" descr="Hamburger Menu Icon with solid fill">
            <a:hlinkClick r:id="rId4" action="ppaction://hlinksldjump"/>
            <a:extLst>
              <a:ext uri="{FF2B5EF4-FFF2-40B4-BE49-F238E27FC236}">
                <a16:creationId xmlns:a16="http://schemas.microsoft.com/office/drawing/2014/main" id="{25DD70C1-4E4E-A0DC-3F71-AD434965EE7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15172" y="73183"/>
            <a:ext cx="1663345" cy="852985"/>
          </a:xfrm>
          <a:prstGeom prst="rect">
            <a:avLst/>
          </a:prstGeom>
        </p:spPr>
      </p:pic>
      <p:pic>
        <p:nvPicPr>
          <p:cNvPr id="24" name="Graphic 23" descr="Information with solid fill">
            <a:hlinkClick r:id="rId7" action="ppaction://hlinksldjump"/>
            <a:extLst>
              <a:ext uri="{FF2B5EF4-FFF2-40B4-BE49-F238E27FC236}">
                <a16:creationId xmlns:a16="http://schemas.microsoft.com/office/drawing/2014/main" id="{3C2D195B-CBFA-CBC3-1086-7A5E1603688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314774" y="219595"/>
            <a:ext cx="560159" cy="560159"/>
          </a:xfrm>
          <a:prstGeom prst="rect">
            <a:avLst/>
          </a:prstGeom>
        </p:spPr>
      </p:pic>
      <p:sp>
        <p:nvSpPr>
          <p:cNvPr id="3" name="Rectangle: Rounded Corners 2">
            <a:extLst>
              <a:ext uri="{FF2B5EF4-FFF2-40B4-BE49-F238E27FC236}">
                <a16:creationId xmlns:a16="http://schemas.microsoft.com/office/drawing/2014/main" id="{D084E188-7A68-330F-09AD-774ED8E06D75}"/>
              </a:ext>
            </a:extLst>
          </p:cNvPr>
          <p:cNvSpPr>
            <a:spLocks noGrp="1" noRot="1" noMove="1" noResize="1" noEditPoints="1" noAdjustHandles="1" noChangeArrowheads="1" noChangeShapeType="1"/>
          </p:cNvSpPr>
          <p:nvPr/>
        </p:nvSpPr>
        <p:spPr>
          <a:xfrm>
            <a:off x="948645" y="162010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dirty="0">
              <a:latin typeface="Comic Sans MS" panose="030F0702030302020204" pitchFamily="66" charset="0"/>
            </a:endParaRPr>
          </a:p>
        </p:txBody>
      </p:sp>
      <p:sp>
        <p:nvSpPr>
          <p:cNvPr id="6" name="TextBox 5">
            <a:extLst>
              <a:ext uri="{FF2B5EF4-FFF2-40B4-BE49-F238E27FC236}">
                <a16:creationId xmlns:a16="http://schemas.microsoft.com/office/drawing/2014/main" id="{08F48FD7-ADE5-F2C4-E773-2D84E2DC823C}"/>
              </a:ext>
            </a:extLst>
          </p:cNvPr>
          <p:cNvSpPr txBox="1"/>
          <p:nvPr/>
        </p:nvSpPr>
        <p:spPr>
          <a:xfrm flipH="1">
            <a:off x="892891" y="1739762"/>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Gresik</a:t>
            </a:r>
          </a:p>
        </p:txBody>
      </p:sp>
      <p:sp>
        <p:nvSpPr>
          <p:cNvPr id="12" name="Rectangle: Rounded Corners 11">
            <a:extLst>
              <a:ext uri="{FF2B5EF4-FFF2-40B4-BE49-F238E27FC236}">
                <a16:creationId xmlns:a16="http://schemas.microsoft.com/office/drawing/2014/main" id="{ADF60AA2-B683-D1EF-E373-04CCEC379C98}"/>
              </a:ext>
            </a:extLst>
          </p:cNvPr>
          <p:cNvSpPr>
            <a:spLocks noGrp="1" noRot="1" noMove="1" noResize="1" noEditPoints="1" noAdjustHandles="1" noChangeArrowheads="1" noChangeShapeType="1"/>
          </p:cNvSpPr>
          <p:nvPr/>
        </p:nvSpPr>
        <p:spPr>
          <a:xfrm>
            <a:off x="948645" y="2774887"/>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3" name="Rectangle: Rounded Corners 12">
            <a:extLst>
              <a:ext uri="{FF2B5EF4-FFF2-40B4-BE49-F238E27FC236}">
                <a16:creationId xmlns:a16="http://schemas.microsoft.com/office/drawing/2014/main" id="{E1D8E5E0-22F2-3EF0-7D37-3D178D4CFD47}"/>
              </a:ext>
            </a:extLst>
          </p:cNvPr>
          <p:cNvSpPr>
            <a:spLocks noGrp="1" noRot="1" noMove="1" noResize="1" noEditPoints="1" noAdjustHandles="1" noChangeArrowheads="1" noChangeShapeType="1"/>
          </p:cNvSpPr>
          <p:nvPr/>
        </p:nvSpPr>
        <p:spPr>
          <a:xfrm>
            <a:off x="948645" y="411206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4" name="Rectangle: Rounded Corners 13">
            <a:extLst>
              <a:ext uri="{FF2B5EF4-FFF2-40B4-BE49-F238E27FC236}">
                <a16:creationId xmlns:a16="http://schemas.microsoft.com/office/drawing/2014/main" id="{E52E7348-FF1B-ECD5-0E92-C63E1FE2E77F}"/>
              </a:ext>
            </a:extLst>
          </p:cNvPr>
          <p:cNvSpPr>
            <a:spLocks noGrp="1" noRot="1" noMove="1" noResize="1" noEditPoints="1" noAdjustHandles="1" noChangeArrowheads="1" noChangeShapeType="1"/>
          </p:cNvSpPr>
          <p:nvPr/>
        </p:nvSpPr>
        <p:spPr>
          <a:xfrm>
            <a:off x="4700194" y="4116851"/>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5" name="Rectangle: Rounded Corners 14">
            <a:extLst>
              <a:ext uri="{FF2B5EF4-FFF2-40B4-BE49-F238E27FC236}">
                <a16:creationId xmlns:a16="http://schemas.microsoft.com/office/drawing/2014/main" id="{107F867D-4754-0808-2DC7-ED41D00AD23D}"/>
              </a:ext>
            </a:extLst>
          </p:cNvPr>
          <p:cNvSpPr>
            <a:spLocks noGrp="1" noRot="1" noMove="1" noResize="1" noEditPoints="1" noAdjustHandles="1" noChangeArrowheads="1" noChangeShapeType="1"/>
          </p:cNvSpPr>
          <p:nvPr/>
        </p:nvSpPr>
        <p:spPr>
          <a:xfrm>
            <a:off x="4700193" y="272478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6" name="Rectangle: Rounded Corners 15">
            <a:extLst>
              <a:ext uri="{FF2B5EF4-FFF2-40B4-BE49-F238E27FC236}">
                <a16:creationId xmlns:a16="http://schemas.microsoft.com/office/drawing/2014/main" id="{619EE102-13FB-2EBC-48CE-6280DDC26D07}"/>
              </a:ext>
            </a:extLst>
          </p:cNvPr>
          <p:cNvSpPr>
            <a:spLocks noGrp="1" noRot="1" noMove="1" noResize="1" noEditPoints="1" noAdjustHandles="1" noChangeArrowheads="1" noChangeShapeType="1"/>
          </p:cNvSpPr>
          <p:nvPr/>
        </p:nvSpPr>
        <p:spPr>
          <a:xfrm>
            <a:off x="4723522" y="1577428"/>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7" name="Rectangle: Rounded Corners 16">
            <a:extLst>
              <a:ext uri="{FF2B5EF4-FFF2-40B4-BE49-F238E27FC236}">
                <a16:creationId xmlns:a16="http://schemas.microsoft.com/office/drawing/2014/main" id="{59D17ACC-266F-9DDB-EC45-5247415A04FD}"/>
              </a:ext>
            </a:extLst>
          </p:cNvPr>
          <p:cNvSpPr>
            <a:spLocks noGrp="1" noRot="1" noMove="1" noResize="1" noEditPoints="1" noAdjustHandles="1" noChangeArrowheads="1" noChangeShapeType="1"/>
          </p:cNvSpPr>
          <p:nvPr/>
        </p:nvSpPr>
        <p:spPr>
          <a:xfrm>
            <a:off x="8507495" y="4112060"/>
            <a:ext cx="2371245"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dirty="0">
              <a:latin typeface="Comic Sans MS" panose="030F0702030302020204" pitchFamily="66" charset="0"/>
            </a:endParaRPr>
          </a:p>
        </p:txBody>
      </p:sp>
      <p:sp>
        <p:nvSpPr>
          <p:cNvPr id="18" name="Rectangle: Rounded Corners 17">
            <a:extLst>
              <a:ext uri="{FF2B5EF4-FFF2-40B4-BE49-F238E27FC236}">
                <a16:creationId xmlns:a16="http://schemas.microsoft.com/office/drawing/2014/main" id="{52B3A319-87F0-2FB5-733D-2CCF5C570297}"/>
              </a:ext>
            </a:extLst>
          </p:cNvPr>
          <p:cNvSpPr>
            <a:spLocks noGrp="1" noRot="1" noMove="1" noResize="1" noEditPoints="1" noAdjustHandles="1" noChangeArrowheads="1" noChangeShapeType="1"/>
          </p:cNvSpPr>
          <p:nvPr/>
        </p:nvSpPr>
        <p:spPr>
          <a:xfrm>
            <a:off x="8507495" y="274594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21" name="Rectangle: Rounded Corners 20">
            <a:extLst>
              <a:ext uri="{FF2B5EF4-FFF2-40B4-BE49-F238E27FC236}">
                <a16:creationId xmlns:a16="http://schemas.microsoft.com/office/drawing/2014/main" id="{797D3610-C6DF-002C-8857-011144C72FE5}"/>
              </a:ext>
            </a:extLst>
          </p:cNvPr>
          <p:cNvSpPr>
            <a:spLocks noGrp="1" noRot="1" noMove="1" noResize="1" noEditPoints="1" noAdjustHandles="1" noChangeArrowheads="1" noChangeShapeType="1"/>
          </p:cNvSpPr>
          <p:nvPr/>
        </p:nvSpPr>
        <p:spPr>
          <a:xfrm>
            <a:off x="8507497" y="162010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23" name="TextBox 22">
            <a:extLst>
              <a:ext uri="{FF2B5EF4-FFF2-40B4-BE49-F238E27FC236}">
                <a16:creationId xmlns:a16="http://schemas.microsoft.com/office/drawing/2014/main" id="{0A5102C3-9D1A-D672-04C3-4675BCA81A6B}"/>
              </a:ext>
            </a:extLst>
          </p:cNvPr>
          <p:cNvSpPr txBox="1">
            <a:spLocks noGrp="1" noRot="1" noMove="1" noResize="1" noEditPoints="1" noAdjustHandles="1" noChangeArrowheads="1" noChangeShapeType="1"/>
          </p:cNvSpPr>
          <p:nvPr/>
        </p:nvSpPr>
        <p:spPr>
          <a:xfrm flipH="1">
            <a:off x="4625127" y="4214726"/>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Muria</a:t>
            </a:r>
            <a:endParaRPr lang="en-US" sz="2100" dirty="0">
              <a:latin typeface="Comic Sans MS" panose="030F0702030302020204" pitchFamily="66" charset="0"/>
            </a:endParaRPr>
          </a:p>
        </p:txBody>
      </p:sp>
      <p:sp>
        <p:nvSpPr>
          <p:cNvPr id="25" name="TextBox 24">
            <a:extLst>
              <a:ext uri="{FF2B5EF4-FFF2-40B4-BE49-F238E27FC236}">
                <a16:creationId xmlns:a16="http://schemas.microsoft.com/office/drawing/2014/main" id="{7AE47ADD-6C2B-0BFB-E3CE-C74F9F6BDE2D}"/>
              </a:ext>
            </a:extLst>
          </p:cNvPr>
          <p:cNvSpPr txBox="1"/>
          <p:nvPr/>
        </p:nvSpPr>
        <p:spPr>
          <a:xfrm flipH="1">
            <a:off x="891779" y="4214726"/>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Kalijaga</a:t>
            </a:r>
            <a:endParaRPr lang="en-US" sz="2100" dirty="0">
              <a:latin typeface="Comic Sans MS" panose="030F0702030302020204" pitchFamily="66" charset="0"/>
            </a:endParaRPr>
          </a:p>
        </p:txBody>
      </p:sp>
      <p:sp>
        <p:nvSpPr>
          <p:cNvPr id="26" name="TextBox 25">
            <a:extLst>
              <a:ext uri="{FF2B5EF4-FFF2-40B4-BE49-F238E27FC236}">
                <a16:creationId xmlns:a16="http://schemas.microsoft.com/office/drawing/2014/main" id="{6EA8A163-E78C-87B3-BF92-CBFCCC47DE72}"/>
              </a:ext>
            </a:extLst>
          </p:cNvPr>
          <p:cNvSpPr txBox="1">
            <a:spLocks noGrp="1" noRot="1" noMove="1" noResize="1" noEditPoints="1" noAdjustHandles="1" noChangeArrowheads="1" noChangeShapeType="1"/>
          </p:cNvSpPr>
          <p:nvPr/>
        </p:nvSpPr>
        <p:spPr>
          <a:xfrm flipH="1">
            <a:off x="8488181" y="2842225"/>
            <a:ext cx="2334413"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Giri</a:t>
            </a:r>
            <a:endParaRPr lang="en-US" sz="2100" dirty="0">
              <a:latin typeface="Comic Sans MS" panose="030F0702030302020204" pitchFamily="66" charset="0"/>
            </a:endParaRPr>
          </a:p>
        </p:txBody>
      </p:sp>
      <p:sp>
        <p:nvSpPr>
          <p:cNvPr id="27" name="TextBox 26">
            <a:extLst>
              <a:ext uri="{FF2B5EF4-FFF2-40B4-BE49-F238E27FC236}">
                <a16:creationId xmlns:a16="http://schemas.microsoft.com/office/drawing/2014/main" id="{3DA5D0E1-2CBB-0DB7-5DF5-DC349E6FC70C}"/>
              </a:ext>
            </a:extLst>
          </p:cNvPr>
          <p:cNvSpPr txBox="1">
            <a:spLocks noGrp="1" noRot="1" noMove="1" noResize="1" noEditPoints="1" noAdjustHandles="1" noChangeArrowheads="1" noChangeShapeType="1"/>
          </p:cNvSpPr>
          <p:nvPr/>
        </p:nvSpPr>
        <p:spPr>
          <a:xfrm flipH="1">
            <a:off x="4625127" y="2827446"/>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Kudus</a:t>
            </a:r>
          </a:p>
        </p:txBody>
      </p:sp>
      <p:sp>
        <p:nvSpPr>
          <p:cNvPr id="28" name="TextBox 27">
            <a:extLst>
              <a:ext uri="{FF2B5EF4-FFF2-40B4-BE49-F238E27FC236}">
                <a16:creationId xmlns:a16="http://schemas.microsoft.com/office/drawing/2014/main" id="{15AE7240-2F0E-6F17-8AAC-FD5117169188}"/>
              </a:ext>
            </a:extLst>
          </p:cNvPr>
          <p:cNvSpPr txBox="1">
            <a:spLocks noGrp="1" noRot="1" noMove="1" noResize="1" noEditPoints="1" noAdjustHandles="1" noChangeArrowheads="1" noChangeShapeType="1"/>
          </p:cNvSpPr>
          <p:nvPr/>
        </p:nvSpPr>
        <p:spPr>
          <a:xfrm flipH="1">
            <a:off x="8466112" y="1722766"/>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Bonang</a:t>
            </a:r>
          </a:p>
        </p:txBody>
      </p:sp>
      <p:sp>
        <p:nvSpPr>
          <p:cNvPr id="29" name="TextBox 28">
            <a:extLst>
              <a:ext uri="{FF2B5EF4-FFF2-40B4-BE49-F238E27FC236}">
                <a16:creationId xmlns:a16="http://schemas.microsoft.com/office/drawing/2014/main" id="{91E34471-3A86-27C3-3E9F-477ED08626D5}"/>
              </a:ext>
            </a:extLst>
          </p:cNvPr>
          <p:cNvSpPr txBox="1">
            <a:spLocks noGrp="1" noRot="1" noMove="1" noResize="1" noEditPoints="1" noAdjustHandles="1" noChangeArrowheads="1" noChangeShapeType="1"/>
          </p:cNvSpPr>
          <p:nvPr/>
        </p:nvSpPr>
        <p:spPr>
          <a:xfrm flipH="1">
            <a:off x="915103" y="2842225"/>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Drajat</a:t>
            </a:r>
            <a:endParaRPr lang="en-US" sz="2100" dirty="0">
              <a:latin typeface="Comic Sans MS" panose="030F0702030302020204" pitchFamily="66" charset="0"/>
            </a:endParaRPr>
          </a:p>
        </p:txBody>
      </p:sp>
      <p:sp>
        <p:nvSpPr>
          <p:cNvPr id="30" name="TextBox 29">
            <a:extLst>
              <a:ext uri="{FF2B5EF4-FFF2-40B4-BE49-F238E27FC236}">
                <a16:creationId xmlns:a16="http://schemas.microsoft.com/office/drawing/2014/main" id="{6E2AD5CB-81E1-FD8A-A328-2E912BA18F9E}"/>
              </a:ext>
            </a:extLst>
          </p:cNvPr>
          <p:cNvSpPr txBox="1">
            <a:spLocks noGrp="1" noRot="1" noMove="1" noResize="1" noEditPoints="1" noAdjustHandles="1" noChangeArrowheads="1" noChangeShapeType="1"/>
          </p:cNvSpPr>
          <p:nvPr/>
        </p:nvSpPr>
        <p:spPr>
          <a:xfrm flipH="1">
            <a:off x="4644439" y="1711550"/>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Ampel</a:t>
            </a:r>
            <a:endParaRPr lang="en-US" sz="2100" dirty="0">
              <a:latin typeface="Comic Sans MS" panose="030F0702030302020204" pitchFamily="66" charset="0"/>
            </a:endParaRPr>
          </a:p>
        </p:txBody>
      </p:sp>
      <p:sp>
        <p:nvSpPr>
          <p:cNvPr id="31" name="TextBox 30">
            <a:extLst>
              <a:ext uri="{FF2B5EF4-FFF2-40B4-BE49-F238E27FC236}">
                <a16:creationId xmlns:a16="http://schemas.microsoft.com/office/drawing/2014/main" id="{C1981B82-1E55-2401-BC4D-7D2C984F7EDA}"/>
              </a:ext>
            </a:extLst>
          </p:cNvPr>
          <p:cNvSpPr txBox="1">
            <a:spLocks noGrp="1" noRot="1" noMove="1" noResize="1" noEditPoints="1" noAdjustHandles="1" noChangeArrowheads="1" noChangeShapeType="1"/>
          </p:cNvSpPr>
          <p:nvPr/>
        </p:nvSpPr>
        <p:spPr>
          <a:xfrm flipH="1">
            <a:off x="8488181" y="4183499"/>
            <a:ext cx="2371245" cy="400110"/>
          </a:xfrm>
          <a:prstGeom prst="rect">
            <a:avLst/>
          </a:prstGeom>
          <a:noFill/>
        </p:spPr>
        <p:txBody>
          <a:bodyPr wrap="square" rtlCol="0">
            <a:spAutoFit/>
          </a:bodyPr>
          <a:lstStyle/>
          <a:p>
            <a:pPr algn="ctr"/>
            <a:r>
              <a:rPr lang="en-US" sz="2000" dirty="0" err="1">
                <a:latin typeface="Comic Sans MS" panose="030F0702030302020204" pitchFamily="66" charset="0"/>
              </a:rPr>
              <a:t>Sunan</a:t>
            </a:r>
            <a:r>
              <a:rPr lang="en-US" sz="2000" dirty="0">
                <a:latin typeface="Comic Sans MS" panose="030F0702030302020204" pitchFamily="66" charset="0"/>
              </a:rPr>
              <a:t> Gunung </a:t>
            </a:r>
            <a:r>
              <a:rPr lang="en-US" sz="2000" dirty="0" err="1">
                <a:latin typeface="Comic Sans MS" panose="030F0702030302020204" pitchFamily="66" charset="0"/>
              </a:rPr>
              <a:t>Jati</a:t>
            </a:r>
            <a:endParaRPr lang="en-US" sz="2000" dirty="0">
              <a:latin typeface="Comic Sans MS" panose="030F0702030302020204" pitchFamily="66" charset="0"/>
            </a:endParaRPr>
          </a:p>
        </p:txBody>
      </p:sp>
      <p:sp>
        <p:nvSpPr>
          <p:cNvPr id="9" name="Rectangle: Rounded Corners 8">
            <a:hlinkClick r:id="rId10" action="ppaction://hlinksldjump"/>
            <a:extLst>
              <a:ext uri="{FF2B5EF4-FFF2-40B4-BE49-F238E27FC236}">
                <a16:creationId xmlns:a16="http://schemas.microsoft.com/office/drawing/2014/main" id="{2D0770C3-CA62-265F-C6E0-45658250DBE1}"/>
              </a:ext>
            </a:extLst>
          </p:cNvPr>
          <p:cNvSpPr>
            <a:spLocks noGrp="1" noRot="1" noMove="1" noResize="1" noEditPoints="1" noAdjustHandles="1" noChangeArrowheads="1" noChangeShapeType="1"/>
          </p:cNvSpPr>
          <p:nvPr/>
        </p:nvSpPr>
        <p:spPr>
          <a:xfrm>
            <a:off x="-695500" y="-542500"/>
            <a:ext cx="13203123" cy="7642746"/>
          </a:xfrm>
          <a:prstGeom prst="roundRect">
            <a:avLst/>
          </a:prstGeom>
          <a:solidFill>
            <a:schemeClr val="tx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0" name="Rectangle: Rounded Corners 9">
            <a:extLst>
              <a:ext uri="{FF2B5EF4-FFF2-40B4-BE49-F238E27FC236}">
                <a16:creationId xmlns:a16="http://schemas.microsoft.com/office/drawing/2014/main" id="{C25EBA8A-8146-5D5A-0462-5296727BCEEA}"/>
              </a:ext>
            </a:extLst>
          </p:cNvPr>
          <p:cNvSpPr>
            <a:spLocks noGrp="1" noRot="1" noMove="1" noResize="1" noEditPoints="1" noAdjustHandles="1" noChangeArrowheads="1" noChangeShapeType="1"/>
          </p:cNvSpPr>
          <p:nvPr/>
        </p:nvSpPr>
        <p:spPr>
          <a:xfrm>
            <a:off x="595938" y="238644"/>
            <a:ext cx="10954626" cy="6337044"/>
          </a:xfrm>
          <a:prstGeom prst="roundRect">
            <a:avLst/>
          </a:prstGeom>
          <a:solidFill>
            <a:schemeClr val="bg2">
              <a:lumMod val="90000"/>
              <a:alpha val="9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dirty="0">
              <a:latin typeface="Comic Sans MS" panose="030F0702030302020204" pitchFamily="66" charset="0"/>
            </a:endParaRPr>
          </a:p>
        </p:txBody>
      </p:sp>
      <p:sp>
        <p:nvSpPr>
          <p:cNvPr id="20" name="TextBox 19">
            <a:extLst>
              <a:ext uri="{FF2B5EF4-FFF2-40B4-BE49-F238E27FC236}">
                <a16:creationId xmlns:a16="http://schemas.microsoft.com/office/drawing/2014/main" id="{37DEC57B-41C1-BC1C-A012-1AFCE26841FB}"/>
              </a:ext>
            </a:extLst>
          </p:cNvPr>
          <p:cNvSpPr txBox="1"/>
          <p:nvPr/>
        </p:nvSpPr>
        <p:spPr>
          <a:xfrm>
            <a:off x="3667646" y="481458"/>
            <a:ext cx="5765483" cy="415498"/>
          </a:xfrm>
          <a:prstGeom prst="rect">
            <a:avLst/>
          </a:prstGeom>
          <a:noFill/>
        </p:spPr>
        <p:txBody>
          <a:bodyPr wrap="square" rtlCol="0">
            <a:spAutoFit/>
          </a:bodyPr>
          <a:lstStyle/>
          <a:p>
            <a:r>
              <a:rPr lang="en-ID" sz="2100" dirty="0">
                <a:latin typeface="Comic Sans MS" panose="030F0702030302020204" pitchFamily="66" charset="0"/>
              </a:rPr>
              <a:t>CARA DAKWAH SUNAN MURIA</a:t>
            </a:r>
          </a:p>
        </p:txBody>
      </p:sp>
      <p:sp>
        <p:nvSpPr>
          <p:cNvPr id="32" name="TextBox 31">
            <a:extLst>
              <a:ext uri="{FF2B5EF4-FFF2-40B4-BE49-F238E27FC236}">
                <a16:creationId xmlns:a16="http://schemas.microsoft.com/office/drawing/2014/main" id="{F5100D74-EC4B-6DB0-DE03-BE40AFC8B569}"/>
              </a:ext>
            </a:extLst>
          </p:cNvPr>
          <p:cNvSpPr txBox="1"/>
          <p:nvPr/>
        </p:nvSpPr>
        <p:spPr>
          <a:xfrm>
            <a:off x="1049772" y="854750"/>
            <a:ext cx="10399671" cy="5866350"/>
          </a:xfrm>
          <a:prstGeom prst="rect">
            <a:avLst/>
          </a:prstGeom>
          <a:noFill/>
        </p:spPr>
        <p:txBody>
          <a:bodyPr wrap="square" rtlCol="0">
            <a:spAutoFit/>
          </a:bodyPr>
          <a:lstStyle/>
          <a:p>
            <a:pPr>
              <a:lnSpc>
                <a:spcPct val="150000"/>
              </a:lnSpc>
            </a:pPr>
            <a:r>
              <a:rPr lang="en-ID" dirty="0">
                <a:latin typeface="+mj-lt"/>
              </a:rPr>
              <a:t>1. </a:t>
            </a:r>
            <a:r>
              <a:rPr lang="en-ID" dirty="0" err="1">
                <a:latin typeface="+mj-lt"/>
              </a:rPr>
              <a:t>Menitik</a:t>
            </a:r>
            <a:r>
              <a:rPr lang="en-ID" dirty="0">
                <a:latin typeface="+mj-lt"/>
              </a:rPr>
              <a:t> </a:t>
            </a:r>
            <a:r>
              <a:rPr lang="en-ID" dirty="0" err="1">
                <a:latin typeface="+mj-lt"/>
              </a:rPr>
              <a:t>Beratkan</a:t>
            </a:r>
            <a:r>
              <a:rPr lang="en-ID" dirty="0">
                <a:latin typeface="+mj-lt"/>
              </a:rPr>
              <a:t> Pada Rakyat </a:t>
            </a:r>
            <a:r>
              <a:rPr lang="en-ID" dirty="0" err="1">
                <a:latin typeface="+mj-lt"/>
              </a:rPr>
              <a:t>Jelata</a:t>
            </a:r>
            <a:endParaRPr lang="en-ID" dirty="0">
              <a:latin typeface="+mj-lt"/>
            </a:endParaRPr>
          </a:p>
          <a:p>
            <a:pPr>
              <a:lnSpc>
                <a:spcPct val="150000"/>
              </a:lnSpc>
            </a:pPr>
            <a:r>
              <a:rPr lang="en-ID" dirty="0" err="1">
                <a:latin typeface="+mj-lt"/>
              </a:rPr>
              <a:t>Sunan</a:t>
            </a:r>
            <a:r>
              <a:rPr lang="en-ID" dirty="0">
                <a:latin typeface="+mj-lt"/>
              </a:rPr>
              <a:t> </a:t>
            </a:r>
            <a:r>
              <a:rPr lang="en-ID" dirty="0" err="1">
                <a:latin typeface="+mj-lt"/>
              </a:rPr>
              <a:t>Muria</a:t>
            </a:r>
            <a:r>
              <a:rPr lang="en-ID" dirty="0">
                <a:latin typeface="+mj-lt"/>
              </a:rPr>
              <a:t> </a:t>
            </a:r>
            <a:r>
              <a:rPr lang="en-ID" dirty="0" err="1">
                <a:latin typeface="+mj-lt"/>
              </a:rPr>
              <a:t>lebih</a:t>
            </a:r>
            <a:r>
              <a:rPr lang="en-ID" dirty="0">
                <a:latin typeface="+mj-lt"/>
              </a:rPr>
              <a:t> </a:t>
            </a:r>
            <a:r>
              <a:rPr lang="en-ID" dirty="0" err="1">
                <a:latin typeface="+mj-lt"/>
              </a:rPr>
              <a:t>toleran</a:t>
            </a:r>
            <a:r>
              <a:rPr lang="en-ID" dirty="0">
                <a:latin typeface="+mj-lt"/>
              </a:rPr>
              <a:t> </a:t>
            </a:r>
            <a:r>
              <a:rPr lang="en-ID" dirty="0" err="1">
                <a:latin typeface="+mj-lt"/>
              </a:rPr>
              <a:t>dengan</a:t>
            </a:r>
            <a:r>
              <a:rPr lang="en-ID" dirty="0">
                <a:latin typeface="+mj-lt"/>
              </a:rPr>
              <a:t> </a:t>
            </a:r>
            <a:r>
              <a:rPr lang="en-ID" dirty="0" err="1">
                <a:latin typeface="+mj-lt"/>
              </a:rPr>
              <a:t>memusatkan</a:t>
            </a:r>
            <a:r>
              <a:rPr lang="en-ID" dirty="0">
                <a:latin typeface="+mj-lt"/>
              </a:rPr>
              <a:t> pada </a:t>
            </a:r>
            <a:r>
              <a:rPr lang="en-ID" dirty="0" err="1">
                <a:latin typeface="+mj-lt"/>
              </a:rPr>
              <a:t>rakyat</a:t>
            </a:r>
            <a:r>
              <a:rPr lang="en-ID" dirty="0">
                <a:latin typeface="+mj-lt"/>
              </a:rPr>
              <a:t> </a:t>
            </a:r>
            <a:r>
              <a:rPr lang="en-ID" dirty="0" err="1">
                <a:latin typeface="+mj-lt"/>
              </a:rPr>
              <a:t>jelata</a:t>
            </a:r>
            <a:r>
              <a:rPr lang="en-ID" dirty="0">
                <a:latin typeface="+mj-lt"/>
              </a:rPr>
              <a:t> . Agar </a:t>
            </a:r>
            <a:r>
              <a:rPr lang="en-ID" dirty="0" err="1">
                <a:latin typeface="+mj-lt"/>
              </a:rPr>
              <a:t>bisa</a:t>
            </a:r>
            <a:r>
              <a:rPr lang="en-ID" dirty="0">
                <a:latin typeface="+mj-lt"/>
              </a:rPr>
              <a:t> </a:t>
            </a:r>
            <a:r>
              <a:rPr lang="en-ID" dirty="0" err="1">
                <a:latin typeface="+mj-lt"/>
              </a:rPr>
              <a:t>berbaur</a:t>
            </a:r>
            <a:r>
              <a:rPr lang="en-ID" dirty="0">
                <a:latin typeface="+mj-lt"/>
              </a:rPr>
              <a:t> </a:t>
            </a:r>
            <a:r>
              <a:rPr lang="en-ID" dirty="0" err="1">
                <a:latin typeface="+mj-lt"/>
              </a:rPr>
              <a:t>dengan</a:t>
            </a:r>
            <a:r>
              <a:rPr lang="en-ID" dirty="0">
                <a:latin typeface="+mj-lt"/>
              </a:rPr>
              <a:t> </a:t>
            </a:r>
            <a:r>
              <a:rPr lang="en-ID" dirty="0" err="1">
                <a:latin typeface="+mj-lt"/>
              </a:rPr>
              <a:t>msy</a:t>
            </a:r>
            <a:r>
              <a:rPr lang="en-ID" dirty="0">
                <a:latin typeface="+mj-lt"/>
              </a:rPr>
              <a:t> </a:t>
            </a:r>
            <a:r>
              <a:rPr lang="en-ID" dirty="0" err="1">
                <a:latin typeface="+mj-lt"/>
              </a:rPr>
              <a:t>jelata</a:t>
            </a:r>
            <a:r>
              <a:rPr lang="en-ID" dirty="0">
                <a:latin typeface="+mj-lt"/>
              </a:rPr>
              <a:t>, </a:t>
            </a:r>
            <a:r>
              <a:rPr lang="en-ID" dirty="0" err="1">
                <a:latin typeface="+mj-lt"/>
              </a:rPr>
              <a:t>beliau</a:t>
            </a:r>
            <a:r>
              <a:rPr lang="en-ID" dirty="0">
                <a:latin typeface="+mj-lt"/>
              </a:rPr>
              <a:t> </a:t>
            </a:r>
            <a:r>
              <a:rPr lang="en-ID" dirty="0" err="1">
                <a:latin typeface="+mj-lt"/>
              </a:rPr>
              <a:t>tiap</a:t>
            </a:r>
            <a:r>
              <a:rPr lang="en-ID" dirty="0">
                <a:latin typeface="+mj-lt"/>
              </a:rPr>
              <a:t> </a:t>
            </a:r>
            <a:r>
              <a:rPr lang="en-ID" dirty="0" err="1">
                <a:latin typeface="+mj-lt"/>
              </a:rPr>
              <a:t>sering</a:t>
            </a:r>
            <a:r>
              <a:rPr lang="en-ID" dirty="0">
                <a:latin typeface="+mj-lt"/>
              </a:rPr>
              <a:t> </a:t>
            </a:r>
            <a:r>
              <a:rPr lang="en-ID" dirty="0" err="1">
                <a:latin typeface="+mj-lt"/>
              </a:rPr>
              <a:t>memberikan</a:t>
            </a:r>
            <a:r>
              <a:rPr lang="en-ID" dirty="0">
                <a:latin typeface="+mj-lt"/>
              </a:rPr>
              <a:t> </a:t>
            </a:r>
            <a:r>
              <a:rPr lang="en-ID" dirty="0" err="1">
                <a:latin typeface="+mj-lt"/>
              </a:rPr>
              <a:t>kursus</a:t>
            </a:r>
            <a:r>
              <a:rPr lang="en-ID" dirty="0">
                <a:latin typeface="+mj-lt"/>
              </a:rPr>
              <a:t> </a:t>
            </a:r>
            <a:r>
              <a:rPr lang="en-ID" dirty="0" err="1">
                <a:latin typeface="+mj-lt"/>
              </a:rPr>
              <a:t>atau</a:t>
            </a:r>
            <a:r>
              <a:rPr lang="en-ID" dirty="0">
                <a:latin typeface="+mj-lt"/>
              </a:rPr>
              <a:t> </a:t>
            </a:r>
            <a:r>
              <a:rPr lang="en-ID" dirty="0" err="1">
                <a:latin typeface="+mj-lt"/>
              </a:rPr>
              <a:t>keterampulan</a:t>
            </a:r>
            <a:r>
              <a:rPr lang="en-ID" dirty="0">
                <a:latin typeface="+mj-lt"/>
              </a:rPr>
              <a:t> </a:t>
            </a:r>
            <a:r>
              <a:rPr lang="en-ID" dirty="0" err="1">
                <a:latin typeface="+mj-lt"/>
              </a:rPr>
              <a:t>untuk</a:t>
            </a:r>
            <a:r>
              <a:rPr lang="en-ID" dirty="0">
                <a:latin typeface="+mj-lt"/>
              </a:rPr>
              <a:t> para </a:t>
            </a:r>
            <a:r>
              <a:rPr lang="en-ID" dirty="0" err="1">
                <a:latin typeface="+mj-lt"/>
              </a:rPr>
              <a:t>pelaut</a:t>
            </a:r>
            <a:r>
              <a:rPr lang="en-ID" dirty="0">
                <a:latin typeface="+mj-lt"/>
              </a:rPr>
              <a:t>, </a:t>
            </a:r>
            <a:r>
              <a:rPr lang="en-ID" dirty="0" err="1">
                <a:latin typeface="+mj-lt"/>
              </a:rPr>
              <a:t>pedagang</a:t>
            </a:r>
            <a:r>
              <a:rPr lang="en-ID" dirty="0">
                <a:latin typeface="+mj-lt"/>
              </a:rPr>
              <a:t>, </a:t>
            </a:r>
            <a:r>
              <a:rPr lang="en-ID" dirty="0" err="1">
                <a:latin typeface="+mj-lt"/>
              </a:rPr>
              <a:t>nelayanm</a:t>
            </a:r>
            <a:r>
              <a:rPr lang="en-ID" dirty="0">
                <a:latin typeface="+mj-lt"/>
              </a:rPr>
              <a:t> dan </a:t>
            </a:r>
            <a:r>
              <a:rPr lang="en-ID" dirty="0" err="1">
                <a:latin typeface="+mj-lt"/>
              </a:rPr>
              <a:t>rakyat</a:t>
            </a:r>
            <a:r>
              <a:rPr lang="en-ID" dirty="0">
                <a:latin typeface="+mj-lt"/>
              </a:rPr>
              <a:t> </a:t>
            </a:r>
            <a:r>
              <a:rPr lang="en-ID" dirty="0" err="1">
                <a:latin typeface="+mj-lt"/>
              </a:rPr>
              <a:t>jelata</a:t>
            </a:r>
            <a:r>
              <a:rPr lang="en-ID" dirty="0">
                <a:latin typeface="+mj-lt"/>
              </a:rPr>
              <a:t>.</a:t>
            </a:r>
          </a:p>
          <a:p>
            <a:pPr>
              <a:lnSpc>
                <a:spcPct val="150000"/>
              </a:lnSpc>
            </a:pPr>
            <a:endParaRPr lang="en-ID" dirty="0">
              <a:latin typeface="+mj-lt"/>
            </a:endParaRPr>
          </a:p>
          <a:p>
            <a:pPr>
              <a:lnSpc>
                <a:spcPct val="150000"/>
              </a:lnSpc>
            </a:pPr>
            <a:r>
              <a:rPr lang="en-ID" dirty="0">
                <a:latin typeface="+mj-lt"/>
              </a:rPr>
              <a:t>2. </a:t>
            </a:r>
            <a:r>
              <a:rPr lang="en-ID" dirty="0" err="1">
                <a:latin typeface="+mj-lt"/>
              </a:rPr>
              <a:t>Dakwah</a:t>
            </a:r>
            <a:r>
              <a:rPr lang="en-ID" dirty="0">
                <a:latin typeface="+mj-lt"/>
              </a:rPr>
              <a:t> </a:t>
            </a:r>
            <a:r>
              <a:rPr lang="en-ID" dirty="0" err="1">
                <a:latin typeface="+mj-lt"/>
              </a:rPr>
              <a:t>Dengan</a:t>
            </a:r>
            <a:r>
              <a:rPr lang="en-ID" dirty="0">
                <a:latin typeface="+mj-lt"/>
              </a:rPr>
              <a:t> </a:t>
            </a:r>
            <a:r>
              <a:rPr lang="en-ID" dirty="0" err="1">
                <a:latin typeface="+mj-lt"/>
              </a:rPr>
              <a:t>Akulturasi</a:t>
            </a:r>
            <a:r>
              <a:rPr lang="en-ID" dirty="0">
                <a:latin typeface="+mj-lt"/>
              </a:rPr>
              <a:t> </a:t>
            </a:r>
            <a:r>
              <a:rPr lang="en-ID" dirty="0" err="1">
                <a:latin typeface="+mj-lt"/>
              </a:rPr>
              <a:t>Budaya</a:t>
            </a:r>
            <a:endParaRPr lang="en-ID" dirty="0">
              <a:latin typeface="+mj-lt"/>
            </a:endParaRPr>
          </a:p>
          <a:p>
            <a:pPr>
              <a:lnSpc>
                <a:spcPct val="150000"/>
              </a:lnSpc>
            </a:pPr>
            <a:r>
              <a:rPr lang="en-ID" dirty="0" err="1">
                <a:latin typeface="+mj-lt"/>
              </a:rPr>
              <a:t>Tradisi</a:t>
            </a:r>
            <a:r>
              <a:rPr lang="en-ID" dirty="0">
                <a:latin typeface="+mj-lt"/>
              </a:rPr>
              <a:t> yang </a:t>
            </a:r>
            <a:r>
              <a:rPr lang="en-ID" dirty="0" err="1">
                <a:latin typeface="+mj-lt"/>
              </a:rPr>
              <a:t>dilakukan</a:t>
            </a:r>
            <a:r>
              <a:rPr lang="en-ID" dirty="0">
                <a:latin typeface="+mj-lt"/>
              </a:rPr>
              <a:t> </a:t>
            </a:r>
            <a:r>
              <a:rPr lang="en-ID" dirty="0" err="1">
                <a:latin typeface="+mj-lt"/>
              </a:rPr>
              <a:t>untuk</a:t>
            </a:r>
            <a:r>
              <a:rPr lang="en-ID" dirty="0">
                <a:latin typeface="+mj-lt"/>
              </a:rPr>
              <a:t> </a:t>
            </a:r>
            <a:r>
              <a:rPr lang="en-ID" dirty="0" err="1">
                <a:latin typeface="+mj-lt"/>
              </a:rPr>
              <a:t>memperingati</a:t>
            </a:r>
            <a:r>
              <a:rPr lang="en-ID" dirty="0">
                <a:latin typeface="+mj-lt"/>
              </a:rPr>
              <a:t> </a:t>
            </a:r>
            <a:r>
              <a:rPr lang="en-ID" dirty="0" err="1">
                <a:latin typeface="+mj-lt"/>
              </a:rPr>
              <a:t>hari-hari</a:t>
            </a:r>
            <a:r>
              <a:rPr lang="en-ID" dirty="0">
                <a:latin typeface="+mj-lt"/>
              </a:rPr>
              <a:t> </a:t>
            </a:r>
            <a:r>
              <a:rPr lang="en-ID" dirty="0" err="1">
                <a:latin typeface="+mj-lt"/>
              </a:rPr>
              <a:t>tertentu</a:t>
            </a:r>
            <a:r>
              <a:rPr lang="en-ID" dirty="0">
                <a:latin typeface="+mj-lt"/>
              </a:rPr>
              <a:t> </a:t>
            </a:r>
            <a:r>
              <a:rPr lang="en-ID" dirty="0" err="1">
                <a:latin typeface="+mj-lt"/>
              </a:rPr>
              <a:t>kematian</a:t>
            </a:r>
            <a:r>
              <a:rPr lang="en-ID" dirty="0">
                <a:latin typeface="+mj-lt"/>
              </a:rPr>
              <a:t> </a:t>
            </a:r>
            <a:r>
              <a:rPr lang="en-ID" dirty="0" err="1">
                <a:latin typeface="+mj-lt"/>
              </a:rPr>
              <a:t>anggota</a:t>
            </a:r>
            <a:r>
              <a:rPr lang="en-ID" dirty="0">
                <a:latin typeface="+mj-lt"/>
              </a:rPr>
              <a:t> </a:t>
            </a:r>
            <a:r>
              <a:rPr lang="en-ID" dirty="0" err="1">
                <a:latin typeface="+mj-lt"/>
              </a:rPr>
              <a:t>keluarga</a:t>
            </a:r>
            <a:r>
              <a:rPr lang="en-ID" dirty="0">
                <a:latin typeface="+mj-lt"/>
              </a:rPr>
              <a:t> </a:t>
            </a:r>
            <a:r>
              <a:rPr lang="en-ID" dirty="0" err="1">
                <a:latin typeface="+mj-lt"/>
              </a:rPr>
              <a:t>ini</a:t>
            </a:r>
            <a:r>
              <a:rPr lang="en-ID" dirty="0">
                <a:latin typeface="+mj-lt"/>
              </a:rPr>
              <a:t> </a:t>
            </a:r>
            <a:r>
              <a:rPr lang="en-ID" dirty="0" err="1">
                <a:latin typeface="+mj-lt"/>
              </a:rPr>
              <a:t>tidak</a:t>
            </a:r>
            <a:r>
              <a:rPr lang="en-ID" dirty="0">
                <a:latin typeface="+mj-lt"/>
              </a:rPr>
              <a:t> </a:t>
            </a:r>
            <a:r>
              <a:rPr lang="en-ID" dirty="0" err="1">
                <a:latin typeface="+mj-lt"/>
              </a:rPr>
              <a:t>dilarang</a:t>
            </a:r>
            <a:r>
              <a:rPr lang="en-ID" dirty="0">
                <a:latin typeface="+mj-lt"/>
              </a:rPr>
              <a:t>, </a:t>
            </a:r>
            <a:r>
              <a:rPr lang="en-ID" dirty="0" err="1">
                <a:latin typeface="+mj-lt"/>
              </a:rPr>
              <a:t>kecuali</a:t>
            </a:r>
            <a:r>
              <a:rPr lang="en-ID" dirty="0">
                <a:latin typeface="+mj-lt"/>
              </a:rPr>
              <a:t> </a:t>
            </a:r>
            <a:r>
              <a:rPr lang="en-ID" dirty="0" err="1">
                <a:latin typeface="+mj-lt"/>
              </a:rPr>
              <a:t>adat</a:t>
            </a:r>
            <a:r>
              <a:rPr lang="en-ID" dirty="0">
                <a:latin typeface="+mj-lt"/>
              </a:rPr>
              <a:t> </a:t>
            </a:r>
            <a:r>
              <a:rPr lang="en-ID" dirty="0" err="1">
                <a:latin typeface="+mj-lt"/>
              </a:rPr>
              <a:t>untuk</a:t>
            </a:r>
            <a:r>
              <a:rPr lang="en-ID" dirty="0">
                <a:latin typeface="+mj-lt"/>
              </a:rPr>
              <a:t> </a:t>
            </a:r>
            <a:r>
              <a:rPr lang="en-ID" dirty="0" err="1">
                <a:latin typeface="+mj-lt"/>
              </a:rPr>
              <a:t>membakar</a:t>
            </a:r>
            <a:r>
              <a:rPr lang="en-ID" dirty="0">
                <a:latin typeface="+mj-lt"/>
              </a:rPr>
              <a:t> </a:t>
            </a:r>
            <a:r>
              <a:rPr lang="en-ID" dirty="0" err="1">
                <a:latin typeface="+mj-lt"/>
              </a:rPr>
              <a:t>kemenyan</a:t>
            </a:r>
            <a:r>
              <a:rPr lang="en-ID" dirty="0">
                <a:latin typeface="+mj-lt"/>
              </a:rPr>
              <a:t> </a:t>
            </a:r>
            <a:r>
              <a:rPr lang="en-ID" dirty="0" err="1">
                <a:latin typeface="+mj-lt"/>
              </a:rPr>
              <a:t>atau</a:t>
            </a:r>
            <a:r>
              <a:rPr lang="en-ID" dirty="0">
                <a:latin typeface="+mj-lt"/>
              </a:rPr>
              <a:t> </a:t>
            </a:r>
            <a:r>
              <a:rPr lang="en-ID" dirty="0" err="1">
                <a:latin typeface="+mj-lt"/>
              </a:rPr>
              <a:t>memberikan</a:t>
            </a:r>
            <a:r>
              <a:rPr lang="en-ID" dirty="0">
                <a:latin typeface="+mj-lt"/>
              </a:rPr>
              <a:t> </a:t>
            </a:r>
            <a:r>
              <a:rPr lang="en-ID" dirty="0" err="1">
                <a:latin typeface="+mj-lt"/>
              </a:rPr>
              <a:t>sesajen</a:t>
            </a:r>
            <a:r>
              <a:rPr lang="en-ID" dirty="0">
                <a:latin typeface="+mj-lt"/>
              </a:rPr>
              <a:t> di </a:t>
            </a:r>
            <a:r>
              <a:rPr lang="en-ID" dirty="0" err="1">
                <a:latin typeface="+mj-lt"/>
              </a:rPr>
              <a:t>tempat</a:t>
            </a:r>
            <a:r>
              <a:rPr lang="en-ID" dirty="0">
                <a:latin typeface="+mj-lt"/>
              </a:rPr>
              <a:t> </a:t>
            </a:r>
            <a:r>
              <a:rPr lang="en-ID" dirty="0" err="1">
                <a:latin typeface="+mj-lt"/>
              </a:rPr>
              <a:t>tertentu</a:t>
            </a:r>
            <a:r>
              <a:rPr lang="en-ID" dirty="0">
                <a:latin typeface="+mj-lt"/>
              </a:rPr>
              <a:t>, yang </a:t>
            </a:r>
            <a:r>
              <a:rPr lang="en-ID" dirty="0" err="1">
                <a:latin typeface="+mj-lt"/>
              </a:rPr>
              <a:t>kemudian</a:t>
            </a:r>
            <a:r>
              <a:rPr lang="en-ID" dirty="0">
                <a:latin typeface="+mj-lt"/>
              </a:rPr>
              <a:t> </a:t>
            </a:r>
            <a:r>
              <a:rPr lang="en-ID" dirty="0" err="1">
                <a:latin typeface="+mj-lt"/>
              </a:rPr>
              <a:t>diganti</a:t>
            </a:r>
            <a:r>
              <a:rPr lang="en-ID" dirty="0">
                <a:latin typeface="+mj-lt"/>
              </a:rPr>
              <a:t> </a:t>
            </a:r>
            <a:r>
              <a:rPr lang="en-ID" dirty="0" err="1">
                <a:latin typeface="+mj-lt"/>
              </a:rPr>
              <a:t>dengan</a:t>
            </a:r>
            <a:r>
              <a:rPr lang="en-ID" dirty="0">
                <a:latin typeface="+mj-lt"/>
              </a:rPr>
              <a:t> </a:t>
            </a:r>
            <a:r>
              <a:rPr lang="en-ID" dirty="0" err="1">
                <a:latin typeface="+mj-lt"/>
              </a:rPr>
              <a:t>sholawat</a:t>
            </a:r>
            <a:r>
              <a:rPr lang="en-ID" dirty="0">
                <a:latin typeface="+mj-lt"/>
              </a:rPr>
              <a:t> dan </a:t>
            </a:r>
            <a:r>
              <a:rPr lang="en-ID" dirty="0" err="1">
                <a:latin typeface="+mj-lt"/>
              </a:rPr>
              <a:t>do’a</a:t>
            </a:r>
            <a:endParaRPr lang="en-ID" dirty="0">
              <a:latin typeface="+mj-lt"/>
            </a:endParaRPr>
          </a:p>
          <a:p>
            <a:pPr>
              <a:lnSpc>
                <a:spcPct val="150000"/>
              </a:lnSpc>
            </a:pPr>
            <a:endParaRPr lang="en-ID" dirty="0">
              <a:latin typeface="+mj-lt"/>
            </a:endParaRPr>
          </a:p>
          <a:p>
            <a:pPr>
              <a:lnSpc>
                <a:spcPct val="150000"/>
              </a:lnSpc>
            </a:pPr>
            <a:r>
              <a:rPr lang="en-ID" dirty="0">
                <a:latin typeface="+mj-lt"/>
              </a:rPr>
              <a:t>4. </a:t>
            </a:r>
            <a:r>
              <a:rPr lang="en-ID" dirty="0" err="1">
                <a:latin typeface="+mj-lt"/>
              </a:rPr>
              <a:t>Menciptakan</a:t>
            </a:r>
            <a:r>
              <a:rPr lang="en-ID" dirty="0">
                <a:latin typeface="+mj-lt"/>
              </a:rPr>
              <a:t> </a:t>
            </a:r>
            <a:r>
              <a:rPr lang="en-ID" dirty="0" err="1">
                <a:latin typeface="+mj-lt"/>
              </a:rPr>
              <a:t>Beberapa</a:t>
            </a:r>
            <a:r>
              <a:rPr lang="en-ID" dirty="0">
                <a:latin typeface="+mj-lt"/>
              </a:rPr>
              <a:t> </a:t>
            </a:r>
            <a:r>
              <a:rPr lang="en-ID" dirty="0" err="1">
                <a:latin typeface="+mj-lt"/>
              </a:rPr>
              <a:t>Tembang</a:t>
            </a:r>
            <a:r>
              <a:rPr lang="en-ID" dirty="0">
                <a:latin typeface="+mj-lt"/>
              </a:rPr>
              <a:t> </a:t>
            </a:r>
            <a:r>
              <a:rPr lang="en-ID" dirty="0" err="1">
                <a:latin typeface="+mj-lt"/>
              </a:rPr>
              <a:t>Jawa</a:t>
            </a:r>
            <a:endParaRPr lang="en-ID" dirty="0">
              <a:latin typeface="+mj-lt"/>
            </a:endParaRPr>
          </a:p>
          <a:p>
            <a:pPr>
              <a:lnSpc>
                <a:spcPct val="150000"/>
              </a:lnSpc>
            </a:pPr>
            <a:r>
              <a:rPr lang="en-ID" dirty="0" err="1">
                <a:latin typeface="+mj-lt"/>
              </a:rPr>
              <a:t>Selain</a:t>
            </a:r>
            <a:r>
              <a:rPr lang="en-ID" dirty="0">
                <a:latin typeface="+mj-lt"/>
              </a:rPr>
              <a:t> </a:t>
            </a:r>
            <a:r>
              <a:rPr lang="en-ID" dirty="0" err="1">
                <a:latin typeface="+mj-lt"/>
              </a:rPr>
              <a:t>mempertahankan</a:t>
            </a:r>
            <a:r>
              <a:rPr lang="en-ID" dirty="0">
                <a:latin typeface="+mj-lt"/>
              </a:rPr>
              <a:t> </a:t>
            </a:r>
            <a:r>
              <a:rPr lang="en-ID" dirty="0" err="1">
                <a:latin typeface="+mj-lt"/>
              </a:rPr>
              <a:t>kesenian</a:t>
            </a:r>
            <a:r>
              <a:rPr lang="en-ID" dirty="0">
                <a:latin typeface="+mj-lt"/>
              </a:rPr>
              <a:t> </a:t>
            </a:r>
            <a:r>
              <a:rPr lang="en-ID" dirty="0" err="1">
                <a:latin typeface="+mj-lt"/>
              </a:rPr>
              <a:t>daerah</a:t>
            </a:r>
            <a:r>
              <a:rPr lang="en-ID" dirty="0">
                <a:latin typeface="+mj-lt"/>
              </a:rPr>
              <a:t> </a:t>
            </a:r>
            <a:r>
              <a:rPr lang="en-ID" dirty="0" err="1">
                <a:latin typeface="+mj-lt"/>
              </a:rPr>
              <a:t>seperti</a:t>
            </a:r>
            <a:r>
              <a:rPr lang="en-ID" dirty="0">
                <a:latin typeface="+mj-lt"/>
              </a:rPr>
              <a:t> gamelan dan </a:t>
            </a:r>
            <a:r>
              <a:rPr lang="en-ID" dirty="0" err="1">
                <a:latin typeface="+mj-lt"/>
              </a:rPr>
              <a:t>wayang</a:t>
            </a:r>
            <a:r>
              <a:rPr lang="en-ID" dirty="0">
                <a:latin typeface="+mj-lt"/>
              </a:rPr>
              <a:t>, </a:t>
            </a:r>
            <a:r>
              <a:rPr lang="en-ID" dirty="0" err="1">
                <a:latin typeface="+mj-lt"/>
              </a:rPr>
              <a:t>Sunan</a:t>
            </a:r>
            <a:r>
              <a:rPr lang="en-ID" dirty="0">
                <a:latin typeface="+mj-lt"/>
              </a:rPr>
              <a:t> </a:t>
            </a:r>
            <a:r>
              <a:rPr lang="en-ID" dirty="0" err="1">
                <a:latin typeface="+mj-lt"/>
              </a:rPr>
              <a:t>Muria</a:t>
            </a:r>
            <a:r>
              <a:rPr lang="en-ID" dirty="0">
                <a:latin typeface="+mj-lt"/>
              </a:rPr>
              <a:t> juga </a:t>
            </a:r>
            <a:r>
              <a:rPr lang="en-ID" dirty="0" err="1">
                <a:latin typeface="+mj-lt"/>
              </a:rPr>
              <a:t>menciptakan</a:t>
            </a:r>
            <a:r>
              <a:rPr lang="en-ID" dirty="0">
                <a:latin typeface="+mj-lt"/>
              </a:rPr>
              <a:t> </a:t>
            </a:r>
            <a:r>
              <a:rPr lang="en-ID" dirty="0" err="1">
                <a:latin typeface="+mj-lt"/>
              </a:rPr>
              <a:t>beberapa</a:t>
            </a:r>
            <a:r>
              <a:rPr lang="en-ID" dirty="0">
                <a:latin typeface="+mj-lt"/>
              </a:rPr>
              <a:t> </a:t>
            </a:r>
            <a:r>
              <a:rPr lang="en-ID" dirty="0" err="1">
                <a:latin typeface="+mj-lt"/>
              </a:rPr>
              <a:t>tembang</a:t>
            </a:r>
            <a:r>
              <a:rPr lang="en-ID" dirty="0">
                <a:latin typeface="+mj-lt"/>
              </a:rPr>
              <a:t> </a:t>
            </a:r>
            <a:r>
              <a:rPr lang="en-ID" dirty="0" err="1">
                <a:latin typeface="+mj-lt"/>
              </a:rPr>
              <a:t>Jawa</a:t>
            </a:r>
            <a:r>
              <a:rPr lang="en-ID" dirty="0">
                <a:latin typeface="+mj-lt"/>
              </a:rPr>
              <a:t> </a:t>
            </a:r>
            <a:r>
              <a:rPr lang="en-ID" dirty="0" err="1">
                <a:latin typeface="+mj-lt"/>
              </a:rPr>
              <a:t>macapat</a:t>
            </a:r>
            <a:r>
              <a:rPr lang="en-ID" dirty="0">
                <a:latin typeface="+mj-lt"/>
              </a:rPr>
              <a:t> yang </a:t>
            </a:r>
            <a:r>
              <a:rPr lang="en-ID" dirty="0" err="1">
                <a:latin typeface="+mj-lt"/>
              </a:rPr>
              <a:t>berisi</a:t>
            </a:r>
            <a:r>
              <a:rPr lang="en-ID" dirty="0">
                <a:latin typeface="+mj-lt"/>
              </a:rPr>
              <a:t> </a:t>
            </a:r>
            <a:r>
              <a:rPr lang="en-ID" dirty="0" err="1">
                <a:latin typeface="+mj-lt"/>
              </a:rPr>
              <a:t>tentang</a:t>
            </a:r>
            <a:r>
              <a:rPr lang="en-ID" dirty="0">
                <a:latin typeface="+mj-lt"/>
              </a:rPr>
              <a:t> </a:t>
            </a:r>
            <a:r>
              <a:rPr lang="en-ID" dirty="0" err="1">
                <a:latin typeface="+mj-lt"/>
              </a:rPr>
              <a:t>ajaran</a:t>
            </a:r>
            <a:r>
              <a:rPr lang="en-ID" dirty="0">
                <a:latin typeface="+mj-lt"/>
              </a:rPr>
              <a:t> Islam. </a:t>
            </a:r>
            <a:r>
              <a:rPr lang="en-ID" dirty="0" err="1">
                <a:latin typeface="+mj-lt"/>
              </a:rPr>
              <a:t>Beberapa</a:t>
            </a:r>
            <a:r>
              <a:rPr lang="en-ID" dirty="0">
                <a:latin typeface="+mj-lt"/>
              </a:rPr>
              <a:t> </a:t>
            </a:r>
            <a:r>
              <a:rPr lang="en-ID" dirty="0" err="1">
                <a:latin typeface="+mj-lt"/>
              </a:rPr>
              <a:t>karyanya</a:t>
            </a:r>
            <a:r>
              <a:rPr lang="en-ID" dirty="0">
                <a:latin typeface="+mj-lt"/>
              </a:rPr>
              <a:t> yang </a:t>
            </a:r>
            <a:r>
              <a:rPr lang="en-ID" dirty="0" err="1">
                <a:latin typeface="+mj-lt"/>
              </a:rPr>
              <a:t>terkenal</a:t>
            </a:r>
            <a:r>
              <a:rPr lang="en-ID" dirty="0">
                <a:latin typeface="+mj-lt"/>
              </a:rPr>
              <a:t> </a:t>
            </a:r>
            <a:r>
              <a:rPr lang="en-ID" dirty="0" err="1">
                <a:latin typeface="+mj-lt"/>
              </a:rPr>
              <a:t>hingga</a:t>
            </a:r>
            <a:r>
              <a:rPr lang="en-ID" dirty="0">
                <a:latin typeface="+mj-lt"/>
              </a:rPr>
              <a:t> </a:t>
            </a:r>
            <a:r>
              <a:rPr lang="en-ID" dirty="0" err="1">
                <a:latin typeface="+mj-lt"/>
              </a:rPr>
              <a:t>saat</a:t>
            </a:r>
            <a:r>
              <a:rPr lang="en-ID" dirty="0">
                <a:latin typeface="+mj-lt"/>
              </a:rPr>
              <a:t> </a:t>
            </a:r>
            <a:r>
              <a:rPr lang="en-ID" dirty="0" err="1">
                <a:latin typeface="+mj-lt"/>
              </a:rPr>
              <a:t>ini</a:t>
            </a:r>
            <a:r>
              <a:rPr lang="en-ID" dirty="0">
                <a:latin typeface="+mj-lt"/>
              </a:rPr>
              <a:t> </a:t>
            </a:r>
            <a:r>
              <a:rPr lang="en-ID" dirty="0" err="1">
                <a:latin typeface="+mj-lt"/>
              </a:rPr>
              <a:t>yaitu</a:t>
            </a:r>
            <a:r>
              <a:rPr lang="en-ID" dirty="0">
                <a:latin typeface="+mj-lt"/>
              </a:rPr>
              <a:t> </a:t>
            </a:r>
            <a:r>
              <a:rPr lang="en-ID" dirty="0" err="1">
                <a:latin typeface="+mj-lt"/>
              </a:rPr>
              <a:t>tembang</a:t>
            </a:r>
            <a:r>
              <a:rPr lang="en-ID" dirty="0">
                <a:latin typeface="+mj-lt"/>
              </a:rPr>
              <a:t> </a:t>
            </a:r>
            <a:r>
              <a:rPr lang="en-ID" dirty="0" err="1">
                <a:latin typeface="+mj-lt"/>
              </a:rPr>
              <a:t>Sinom</a:t>
            </a:r>
            <a:r>
              <a:rPr lang="en-ID" dirty="0">
                <a:latin typeface="+mj-lt"/>
              </a:rPr>
              <a:t> dan </a:t>
            </a:r>
            <a:r>
              <a:rPr lang="en-ID" dirty="0" err="1">
                <a:latin typeface="+mj-lt"/>
              </a:rPr>
              <a:t>Kinanthi</a:t>
            </a:r>
            <a:r>
              <a:rPr lang="en-ID" dirty="0">
                <a:latin typeface="+mj-lt"/>
              </a:rPr>
              <a:t>.</a:t>
            </a:r>
          </a:p>
          <a:p>
            <a:pPr>
              <a:lnSpc>
                <a:spcPct val="150000"/>
              </a:lnSpc>
            </a:pPr>
            <a:endParaRPr lang="en-ID" dirty="0">
              <a:latin typeface="+mj-lt"/>
            </a:endParaRPr>
          </a:p>
        </p:txBody>
      </p:sp>
    </p:spTree>
    <p:custDataLst>
      <p:tags r:id="rId1"/>
    </p:custDataLst>
    <p:extLst>
      <p:ext uri="{BB962C8B-B14F-4D97-AF65-F5344CB8AC3E}">
        <p14:creationId xmlns:p14="http://schemas.microsoft.com/office/powerpoint/2010/main" val="156891012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F9C6D75-4D47-21EE-74DC-7788FBEEEA28}"/>
              </a:ext>
            </a:extLst>
          </p:cNvPr>
          <p:cNvSpPr/>
          <p:nvPr/>
        </p:nvSpPr>
        <p:spPr>
          <a:xfrm>
            <a:off x="-22747" y="-265021"/>
            <a:ext cx="12237493" cy="1132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5" name="Rectangle 4">
            <a:extLst>
              <a:ext uri="{FF2B5EF4-FFF2-40B4-BE49-F238E27FC236}">
                <a16:creationId xmlns:a16="http://schemas.microsoft.com/office/drawing/2014/main" id="{744BC42B-6790-E943-5269-CB1AC554A73F}"/>
              </a:ext>
            </a:extLst>
          </p:cNvPr>
          <p:cNvSpPr/>
          <p:nvPr/>
        </p:nvSpPr>
        <p:spPr>
          <a:xfrm>
            <a:off x="-45495" y="6005014"/>
            <a:ext cx="12237493" cy="8529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TextBox 6">
            <a:extLst>
              <a:ext uri="{FF2B5EF4-FFF2-40B4-BE49-F238E27FC236}">
                <a16:creationId xmlns:a16="http://schemas.microsoft.com/office/drawing/2014/main" id="{A827D6B6-0A51-47C6-422E-27EDC1A479D9}"/>
              </a:ext>
            </a:extLst>
          </p:cNvPr>
          <p:cNvSpPr txBox="1"/>
          <p:nvPr/>
        </p:nvSpPr>
        <p:spPr>
          <a:xfrm flipH="1">
            <a:off x="8360331" y="6169896"/>
            <a:ext cx="3234523" cy="523220"/>
          </a:xfrm>
          <a:prstGeom prst="rect">
            <a:avLst/>
          </a:prstGeom>
          <a:noFill/>
        </p:spPr>
        <p:txBody>
          <a:bodyPr wrap="square" rtlCol="0">
            <a:spAutoFit/>
          </a:bodyPr>
          <a:lstStyle/>
          <a:p>
            <a:r>
              <a:rPr lang="en-US" sz="2800" dirty="0">
                <a:solidFill>
                  <a:schemeClr val="bg2"/>
                </a:solidFill>
              </a:rPr>
              <a:t> KELAS VIII SMP/MTs</a:t>
            </a:r>
            <a:endParaRPr lang="en-ID" sz="2800" dirty="0">
              <a:solidFill>
                <a:schemeClr val="bg2"/>
              </a:solidFill>
            </a:endParaRPr>
          </a:p>
        </p:txBody>
      </p:sp>
      <p:pic>
        <p:nvPicPr>
          <p:cNvPr id="22" name="Graphic 21" descr="Hamburger Menu Icon with solid fill">
            <a:hlinkClick r:id="rId4" action="ppaction://hlinksldjump"/>
            <a:extLst>
              <a:ext uri="{FF2B5EF4-FFF2-40B4-BE49-F238E27FC236}">
                <a16:creationId xmlns:a16="http://schemas.microsoft.com/office/drawing/2014/main" id="{25DD70C1-4E4E-A0DC-3F71-AD434965EE7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15172" y="73183"/>
            <a:ext cx="1663345" cy="852985"/>
          </a:xfrm>
          <a:prstGeom prst="rect">
            <a:avLst/>
          </a:prstGeom>
        </p:spPr>
      </p:pic>
      <p:pic>
        <p:nvPicPr>
          <p:cNvPr id="24" name="Graphic 23" descr="Information with solid fill">
            <a:hlinkClick r:id="rId7" action="ppaction://hlinksldjump"/>
            <a:extLst>
              <a:ext uri="{FF2B5EF4-FFF2-40B4-BE49-F238E27FC236}">
                <a16:creationId xmlns:a16="http://schemas.microsoft.com/office/drawing/2014/main" id="{3C2D195B-CBFA-CBC3-1086-7A5E1603688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314774" y="219595"/>
            <a:ext cx="560159" cy="560159"/>
          </a:xfrm>
          <a:prstGeom prst="rect">
            <a:avLst/>
          </a:prstGeom>
        </p:spPr>
      </p:pic>
      <p:sp>
        <p:nvSpPr>
          <p:cNvPr id="3" name="Rectangle: Rounded Corners 2">
            <a:extLst>
              <a:ext uri="{FF2B5EF4-FFF2-40B4-BE49-F238E27FC236}">
                <a16:creationId xmlns:a16="http://schemas.microsoft.com/office/drawing/2014/main" id="{D084E188-7A68-330F-09AD-774ED8E06D75}"/>
              </a:ext>
            </a:extLst>
          </p:cNvPr>
          <p:cNvSpPr>
            <a:spLocks noGrp="1" noRot="1" noMove="1" noResize="1" noEditPoints="1" noAdjustHandles="1" noChangeArrowheads="1" noChangeShapeType="1"/>
          </p:cNvSpPr>
          <p:nvPr/>
        </p:nvSpPr>
        <p:spPr>
          <a:xfrm>
            <a:off x="948645" y="162010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dirty="0">
              <a:latin typeface="Comic Sans MS" panose="030F0702030302020204" pitchFamily="66" charset="0"/>
            </a:endParaRPr>
          </a:p>
        </p:txBody>
      </p:sp>
      <p:sp>
        <p:nvSpPr>
          <p:cNvPr id="6" name="TextBox 5">
            <a:extLst>
              <a:ext uri="{FF2B5EF4-FFF2-40B4-BE49-F238E27FC236}">
                <a16:creationId xmlns:a16="http://schemas.microsoft.com/office/drawing/2014/main" id="{08F48FD7-ADE5-F2C4-E773-2D84E2DC823C}"/>
              </a:ext>
            </a:extLst>
          </p:cNvPr>
          <p:cNvSpPr txBox="1"/>
          <p:nvPr/>
        </p:nvSpPr>
        <p:spPr>
          <a:xfrm flipH="1">
            <a:off x="892891" y="1739762"/>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Gresik</a:t>
            </a:r>
          </a:p>
        </p:txBody>
      </p:sp>
      <p:sp>
        <p:nvSpPr>
          <p:cNvPr id="12" name="Rectangle: Rounded Corners 11">
            <a:extLst>
              <a:ext uri="{FF2B5EF4-FFF2-40B4-BE49-F238E27FC236}">
                <a16:creationId xmlns:a16="http://schemas.microsoft.com/office/drawing/2014/main" id="{ADF60AA2-B683-D1EF-E373-04CCEC379C98}"/>
              </a:ext>
            </a:extLst>
          </p:cNvPr>
          <p:cNvSpPr>
            <a:spLocks noGrp="1" noRot="1" noMove="1" noResize="1" noEditPoints="1" noAdjustHandles="1" noChangeArrowheads="1" noChangeShapeType="1"/>
          </p:cNvSpPr>
          <p:nvPr/>
        </p:nvSpPr>
        <p:spPr>
          <a:xfrm>
            <a:off x="948645" y="2774887"/>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3" name="Rectangle: Rounded Corners 12">
            <a:extLst>
              <a:ext uri="{FF2B5EF4-FFF2-40B4-BE49-F238E27FC236}">
                <a16:creationId xmlns:a16="http://schemas.microsoft.com/office/drawing/2014/main" id="{E1D8E5E0-22F2-3EF0-7D37-3D178D4CFD47}"/>
              </a:ext>
            </a:extLst>
          </p:cNvPr>
          <p:cNvSpPr>
            <a:spLocks noGrp="1" noRot="1" noMove="1" noResize="1" noEditPoints="1" noAdjustHandles="1" noChangeArrowheads="1" noChangeShapeType="1"/>
          </p:cNvSpPr>
          <p:nvPr/>
        </p:nvSpPr>
        <p:spPr>
          <a:xfrm>
            <a:off x="948645" y="411206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4" name="Rectangle: Rounded Corners 13">
            <a:extLst>
              <a:ext uri="{FF2B5EF4-FFF2-40B4-BE49-F238E27FC236}">
                <a16:creationId xmlns:a16="http://schemas.microsoft.com/office/drawing/2014/main" id="{E52E7348-FF1B-ECD5-0E92-C63E1FE2E77F}"/>
              </a:ext>
            </a:extLst>
          </p:cNvPr>
          <p:cNvSpPr>
            <a:spLocks noGrp="1" noRot="1" noMove="1" noResize="1" noEditPoints="1" noAdjustHandles="1" noChangeArrowheads="1" noChangeShapeType="1"/>
          </p:cNvSpPr>
          <p:nvPr/>
        </p:nvSpPr>
        <p:spPr>
          <a:xfrm>
            <a:off x="4700194" y="4116851"/>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5" name="Rectangle: Rounded Corners 14">
            <a:extLst>
              <a:ext uri="{FF2B5EF4-FFF2-40B4-BE49-F238E27FC236}">
                <a16:creationId xmlns:a16="http://schemas.microsoft.com/office/drawing/2014/main" id="{107F867D-4754-0808-2DC7-ED41D00AD23D}"/>
              </a:ext>
            </a:extLst>
          </p:cNvPr>
          <p:cNvSpPr>
            <a:spLocks noGrp="1" noRot="1" noMove="1" noResize="1" noEditPoints="1" noAdjustHandles="1" noChangeArrowheads="1" noChangeShapeType="1"/>
          </p:cNvSpPr>
          <p:nvPr/>
        </p:nvSpPr>
        <p:spPr>
          <a:xfrm>
            <a:off x="4700193" y="272478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6" name="Rectangle: Rounded Corners 15">
            <a:extLst>
              <a:ext uri="{FF2B5EF4-FFF2-40B4-BE49-F238E27FC236}">
                <a16:creationId xmlns:a16="http://schemas.microsoft.com/office/drawing/2014/main" id="{619EE102-13FB-2EBC-48CE-6280DDC26D07}"/>
              </a:ext>
            </a:extLst>
          </p:cNvPr>
          <p:cNvSpPr>
            <a:spLocks noGrp="1" noRot="1" noMove="1" noResize="1" noEditPoints="1" noAdjustHandles="1" noChangeArrowheads="1" noChangeShapeType="1"/>
          </p:cNvSpPr>
          <p:nvPr/>
        </p:nvSpPr>
        <p:spPr>
          <a:xfrm>
            <a:off x="4723522" y="1577428"/>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7" name="Rectangle: Rounded Corners 16">
            <a:extLst>
              <a:ext uri="{FF2B5EF4-FFF2-40B4-BE49-F238E27FC236}">
                <a16:creationId xmlns:a16="http://schemas.microsoft.com/office/drawing/2014/main" id="{59D17ACC-266F-9DDB-EC45-5247415A04FD}"/>
              </a:ext>
            </a:extLst>
          </p:cNvPr>
          <p:cNvSpPr>
            <a:spLocks noGrp="1" noRot="1" noMove="1" noResize="1" noEditPoints="1" noAdjustHandles="1" noChangeArrowheads="1" noChangeShapeType="1"/>
          </p:cNvSpPr>
          <p:nvPr/>
        </p:nvSpPr>
        <p:spPr>
          <a:xfrm>
            <a:off x="8507495" y="4112060"/>
            <a:ext cx="2371245"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dirty="0">
              <a:latin typeface="Comic Sans MS" panose="030F0702030302020204" pitchFamily="66" charset="0"/>
            </a:endParaRPr>
          </a:p>
        </p:txBody>
      </p:sp>
      <p:sp>
        <p:nvSpPr>
          <p:cNvPr id="18" name="Rectangle: Rounded Corners 17">
            <a:extLst>
              <a:ext uri="{FF2B5EF4-FFF2-40B4-BE49-F238E27FC236}">
                <a16:creationId xmlns:a16="http://schemas.microsoft.com/office/drawing/2014/main" id="{52B3A319-87F0-2FB5-733D-2CCF5C570297}"/>
              </a:ext>
            </a:extLst>
          </p:cNvPr>
          <p:cNvSpPr>
            <a:spLocks noGrp="1" noRot="1" noMove="1" noResize="1" noEditPoints="1" noAdjustHandles="1" noChangeArrowheads="1" noChangeShapeType="1"/>
          </p:cNvSpPr>
          <p:nvPr/>
        </p:nvSpPr>
        <p:spPr>
          <a:xfrm>
            <a:off x="8507495" y="274594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21" name="Rectangle: Rounded Corners 20">
            <a:extLst>
              <a:ext uri="{FF2B5EF4-FFF2-40B4-BE49-F238E27FC236}">
                <a16:creationId xmlns:a16="http://schemas.microsoft.com/office/drawing/2014/main" id="{797D3610-C6DF-002C-8857-011144C72FE5}"/>
              </a:ext>
            </a:extLst>
          </p:cNvPr>
          <p:cNvSpPr>
            <a:spLocks noGrp="1" noRot="1" noMove="1" noResize="1" noEditPoints="1" noAdjustHandles="1" noChangeArrowheads="1" noChangeShapeType="1"/>
          </p:cNvSpPr>
          <p:nvPr/>
        </p:nvSpPr>
        <p:spPr>
          <a:xfrm>
            <a:off x="8507497" y="162010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23" name="TextBox 22">
            <a:extLst>
              <a:ext uri="{FF2B5EF4-FFF2-40B4-BE49-F238E27FC236}">
                <a16:creationId xmlns:a16="http://schemas.microsoft.com/office/drawing/2014/main" id="{0A5102C3-9D1A-D672-04C3-4675BCA81A6B}"/>
              </a:ext>
            </a:extLst>
          </p:cNvPr>
          <p:cNvSpPr txBox="1">
            <a:spLocks noGrp="1" noRot="1" noMove="1" noResize="1" noEditPoints="1" noAdjustHandles="1" noChangeArrowheads="1" noChangeShapeType="1"/>
          </p:cNvSpPr>
          <p:nvPr/>
        </p:nvSpPr>
        <p:spPr>
          <a:xfrm flipH="1">
            <a:off x="4625127" y="4214726"/>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Muria</a:t>
            </a:r>
            <a:endParaRPr lang="en-US" sz="2100" dirty="0">
              <a:latin typeface="Comic Sans MS" panose="030F0702030302020204" pitchFamily="66" charset="0"/>
            </a:endParaRPr>
          </a:p>
        </p:txBody>
      </p:sp>
      <p:sp>
        <p:nvSpPr>
          <p:cNvPr id="25" name="TextBox 24">
            <a:extLst>
              <a:ext uri="{FF2B5EF4-FFF2-40B4-BE49-F238E27FC236}">
                <a16:creationId xmlns:a16="http://schemas.microsoft.com/office/drawing/2014/main" id="{7AE47ADD-6C2B-0BFB-E3CE-C74F9F6BDE2D}"/>
              </a:ext>
            </a:extLst>
          </p:cNvPr>
          <p:cNvSpPr txBox="1"/>
          <p:nvPr/>
        </p:nvSpPr>
        <p:spPr>
          <a:xfrm flipH="1">
            <a:off x="891779" y="4214726"/>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Kalijaga</a:t>
            </a:r>
            <a:endParaRPr lang="en-US" sz="2100" dirty="0">
              <a:latin typeface="Comic Sans MS" panose="030F0702030302020204" pitchFamily="66" charset="0"/>
            </a:endParaRPr>
          </a:p>
        </p:txBody>
      </p:sp>
      <p:sp>
        <p:nvSpPr>
          <p:cNvPr id="26" name="TextBox 25">
            <a:extLst>
              <a:ext uri="{FF2B5EF4-FFF2-40B4-BE49-F238E27FC236}">
                <a16:creationId xmlns:a16="http://schemas.microsoft.com/office/drawing/2014/main" id="{6EA8A163-E78C-87B3-BF92-CBFCCC47DE72}"/>
              </a:ext>
            </a:extLst>
          </p:cNvPr>
          <p:cNvSpPr txBox="1">
            <a:spLocks noGrp="1" noRot="1" noMove="1" noResize="1" noEditPoints="1" noAdjustHandles="1" noChangeArrowheads="1" noChangeShapeType="1"/>
          </p:cNvSpPr>
          <p:nvPr/>
        </p:nvSpPr>
        <p:spPr>
          <a:xfrm flipH="1">
            <a:off x="8488181" y="2842225"/>
            <a:ext cx="2334413"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Giri</a:t>
            </a:r>
            <a:endParaRPr lang="en-US" sz="2100" dirty="0">
              <a:latin typeface="Comic Sans MS" panose="030F0702030302020204" pitchFamily="66" charset="0"/>
            </a:endParaRPr>
          </a:p>
        </p:txBody>
      </p:sp>
      <p:sp>
        <p:nvSpPr>
          <p:cNvPr id="27" name="TextBox 26">
            <a:extLst>
              <a:ext uri="{FF2B5EF4-FFF2-40B4-BE49-F238E27FC236}">
                <a16:creationId xmlns:a16="http://schemas.microsoft.com/office/drawing/2014/main" id="{3DA5D0E1-2CBB-0DB7-5DF5-DC349E6FC70C}"/>
              </a:ext>
            </a:extLst>
          </p:cNvPr>
          <p:cNvSpPr txBox="1">
            <a:spLocks noGrp="1" noRot="1" noMove="1" noResize="1" noEditPoints="1" noAdjustHandles="1" noChangeArrowheads="1" noChangeShapeType="1"/>
          </p:cNvSpPr>
          <p:nvPr/>
        </p:nvSpPr>
        <p:spPr>
          <a:xfrm flipH="1">
            <a:off x="4625127" y="2827446"/>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Kudus</a:t>
            </a:r>
          </a:p>
        </p:txBody>
      </p:sp>
      <p:sp>
        <p:nvSpPr>
          <p:cNvPr id="28" name="TextBox 27">
            <a:extLst>
              <a:ext uri="{FF2B5EF4-FFF2-40B4-BE49-F238E27FC236}">
                <a16:creationId xmlns:a16="http://schemas.microsoft.com/office/drawing/2014/main" id="{15AE7240-2F0E-6F17-8AAC-FD5117169188}"/>
              </a:ext>
            </a:extLst>
          </p:cNvPr>
          <p:cNvSpPr txBox="1">
            <a:spLocks noGrp="1" noRot="1" noMove="1" noResize="1" noEditPoints="1" noAdjustHandles="1" noChangeArrowheads="1" noChangeShapeType="1"/>
          </p:cNvSpPr>
          <p:nvPr/>
        </p:nvSpPr>
        <p:spPr>
          <a:xfrm flipH="1">
            <a:off x="8466112" y="1722766"/>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Bonang</a:t>
            </a:r>
          </a:p>
        </p:txBody>
      </p:sp>
      <p:sp>
        <p:nvSpPr>
          <p:cNvPr id="29" name="TextBox 28">
            <a:extLst>
              <a:ext uri="{FF2B5EF4-FFF2-40B4-BE49-F238E27FC236}">
                <a16:creationId xmlns:a16="http://schemas.microsoft.com/office/drawing/2014/main" id="{91E34471-3A86-27C3-3E9F-477ED08626D5}"/>
              </a:ext>
            </a:extLst>
          </p:cNvPr>
          <p:cNvSpPr txBox="1">
            <a:spLocks noGrp="1" noRot="1" noMove="1" noResize="1" noEditPoints="1" noAdjustHandles="1" noChangeArrowheads="1" noChangeShapeType="1"/>
          </p:cNvSpPr>
          <p:nvPr/>
        </p:nvSpPr>
        <p:spPr>
          <a:xfrm flipH="1">
            <a:off x="915103" y="2842225"/>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Drajat</a:t>
            </a:r>
            <a:endParaRPr lang="en-US" sz="2100" dirty="0">
              <a:latin typeface="Comic Sans MS" panose="030F0702030302020204" pitchFamily="66" charset="0"/>
            </a:endParaRPr>
          </a:p>
        </p:txBody>
      </p:sp>
      <p:sp>
        <p:nvSpPr>
          <p:cNvPr id="30" name="TextBox 29">
            <a:extLst>
              <a:ext uri="{FF2B5EF4-FFF2-40B4-BE49-F238E27FC236}">
                <a16:creationId xmlns:a16="http://schemas.microsoft.com/office/drawing/2014/main" id="{6E2AD5CB-81E1-FD8A-A328-2E912BA18F9E}"/>
              </a:ext>
            </a:extLst>
          </p:cNvPr>
          <p:cNvSpPr txBox="1">
            <a:spLocks noGrp="1" noRot="1" noMove="1" noResize="1" noEditPoints="1" noAdjustHandles="1" noChangeArrowheads="1" noChangeShapeType="1"/>
          </p:cNvSpPr>
          <p:nvPr/>
        </p:nvSpPr>
        <p:spPr>
          <a:xfrm flipH="1">
            <a:off x="4644439" y="1711550"/>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Ampel</a:t>
            </a:r>
            <a:endParaRPr lang="en-US" sz="2100" dirty="0">
              <a:latin typeface="Comic Sans MS" panose="030F0702030302020204" pitchFamily="66" charset="0"/>
            </a:endParaRPr>
          </a:p>
        </p:txBody>
      </p:sp>
      <p:sp>
        <p:nvSpPr>
          <p:cNvPr id="31" name="TextBox 30">
            <a:extLst>
              <a:ext uri="{FF2B5EF4-FFF2-40B4-BE49-F238E27FC236}">
                <a16:creationId xmlns:a16="http://schemas.microsoft.com/office/drawing/2014/main" id="{C1981B82-1E55-2401-BC4D-7D2C984F7EDA}"/>
              </a:ext>
            </a:extLst>
          </p:cNvPr>
          <p:cNvSpPr txBox="1">
            <a:spLocks noGrp="1" noRot="1" noMove="1" noResize="1" noEditPoints="1" noAdjustHandles="1" noChangeArrowheads="1" noChangeShapeType="1"/>
          </p:cNvSpPr>
          <p:nvPr/>
        </p:nvSpPr>
        <p:spPr>
          <a:xfrm flipH="1">
            <a:off x="8488181" y="4183499"/>
            <a:ext cx="2371245" cy="400110"/>
          </a:xfrm>
          <a:prstGeom prst="rect">
            <a:avLst/>
          </a:prstGeom>
          <a:noFill/>
        </p:spPr>
        <p:txBody>
          <a:bodyPr wrap="square" rtlCol="0">
            <a:spAutoFit/>
          </a:bodyPr>
          <a:lstStyle/>
          <a:p>
            <a:pPr algn="ctr"/>
            <a:r>
              <a:rPr lang="en-US" sz="2000" dirty="0" err="1">
                <a:latin typeface="Comic Sans MS" panose="030F0702030302020204" pitchFamily="66" charset="0"/>
              </a:rPr>
              <a:t>Sunan</a:t>
            </a:r>
            <a:r>
              <a:rPr lang="en-US" sz="2000" dirty="0">
                <a:latin typeface="Comic Sans MS" panose="030F0702030302020204" pitchFamily="66" charset="0"/>
              </a:rPr>
              <a:t> Gunung </a:t>
            </a:r>
            <a:r>
              <a:rPr lang="en-US" sz="2000" dirty="0" err="1">
                <a:latin typeface="Comic Sans MS" panose="030F0702030302020204" pitchFamily="66" charset="0"/>
              </a:rPr>
              <a:t>Jati</a:t>
            </a:r>
            <a:endParaRPr lang="en-US" sz="2000" dirty="0">
              <a:latin typeface="Comic Sans MS" panose="030F0702030302020204" pitchFamily="66" charset="0"/>
            </a:endParaRPr>
          </a:p>
        </p:txBody>
      </p:sp>
      <p:sp>
        <p:nvSpPr>
          <p:cNvPr id="9" name="Rectangle: Rounded Corners 8">
            <a:hlinkClick r:id="rId10" action="ppaction://hlinksldjump"/>
            <a:extLst>
              <a:ext uri="{FF2B5EF4-FFF2-40B4-BE49-F238E27FC236}">
                <a16:creationId xmlns:a16="http://schemas.microsoft.com/office/drawing/2014/main" id="{2D0770C3-CA62-265F-C6E0-45658250DBE1}"/>
              </a:ext>
            </a:extLst>
          </p:cNvPr>
          <p:cNvSpPr>
            <a:spLocks noGrp="1" noRot="1" noMove="1" noResize="1" noEditPoints="1" noAdjustHandles="1" noChangeArrowheads="1" noChangeShapeType="1"/>
          </p:cNvSpPr>
          <p:nvPr/>
        </p:nvSpPr>
        <p:spPr>
          <a:xfrm>
            <a:off x="-695500" y="-542500"/>
            <a:ext cx="13203123" cy="7642746"/>
          </a:xfrm>
          <a:prstGeom prst="roundRect">
            <a:avLst/>
          </a:prstGeom>
          <a:solidFill>
            <a:schemeClr val="tx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0" name="Rectangle: Rounded Corners 9">
            <a:extLst>
              <a:ext uri="{FF2B5EF4-FFF2-40B4-BE49-F238E27FC236}">
                <a16:creationId xmlns:a16="http://schemas.microsoft.com/office/drawing/2014/main" id="{C25EBA8A-8146-5D5A-0462-5296727BCEEA}"/>
              </a:ext>
            </a:extLst>
          </p:cNvPr>
          <p:cNvSpPr>
            <a:spLocks noGrp="1" noRot="1" noMove="1" noResize="1" noEditPoints="1" noAdjustHandles="1" noChangeArrowheads="1" noChangeShapeType="1"/>
          </p:cNvSpPr>
          <p:nvPr/>
        </p:nvSpPr>
        <p:spPr>
          <a:xfrm>
            <a:off x="595938" y="238644"/>
            <a:ext cx="10954626" cy="6337044"/>
          </a:xfrm>
          <a:prstGeom prst="roundRect">
            <a:avLst/>
          </a:prstGeom>
          <a:solidFill>
            <a:schemeClr val="bg2">
              <a:lumMod val="90000"/>
              <a:alpha val="9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dirty="0">
              <a:latin typeface="Comic Sans MS" panose="030F0702030302020204" pitchFamily="66" charset="0"/>
            </a:endParaRPr>
          </a:p>
        </p:txBody>
      </p:sp>
      <p:sp>
        <p:nvSpPr>
          <p:cNvPr id="20" name="TextBox 19">
            <a:extLst>
              <a:ext uri="{FF2B5EF4-FFF2-40B4-BE49-F238E27FC236}">
                <a16:creationId xmlns:a16="http://schemas.microsoft.com/office/drawing/2014/main" id="{37DEC57B-41C1-BC1C-A012-1AFCE26841FB}"/>
              </a:ext>
            </a:extLst>
          </p:cNvPr>
          <p:cNvSpPr txBox="1"/>
          <p:nvPr/>
        </p:nvSpPr>
        <p:spPr>
          <a:xfrm>
            <a:off x="948645" y="4440503"/>
            <a:ext cx="2751639" cy="338554"/>
          </a:xfrm>
          <a:prstGeom prst="rect">
            <a:avLst/>
          </a:prstGeom>
          <a:noFill/>
        </p:spPr>
        <p:txBody>
          <a:bodyPr wrap="square" rtlCol="0">
            <a:spAutoFit/>
          </a:bodyPr>
          <a:lstStyle/>
          <a:p>
            <a:pPr algn="ctr"/>
            <a:r>
              <a:rPr lang="en-US" sz="1600" dirty="0">
                <a:latin typeface="Comic Sans MS" panose="030F0702030302020204" pitchFamily="66" charset="0"/>
              </a:rPr>
              <a:t>SUNAN GUNUNG JATI</a:t>
            </a:r>
            <a:endParaRPr lang="en-ID" sz="1600" dirty="0">
              <a:latin typeface="Comic Sans MS" panose="030F0702030302020204" pitchFamily="66" charset="0"/>
            </a:endParaRPr>
          </a:p>
        </p:txBody>
      </p:sp>
      <p:sp>
        <p:nvSpPr>
          <p:cNvPr id="32" name="TextBox 31">
            <a:extLst>
              <a:ext uri="{FF2B5EF4-FFF2-40B4-BE49-F238E27FC236}">
                <a16:creationId xmlns:a16="http://schemas.microsoft.com/office/drawing/2014/main" id="{F5100D74-EC4B-6DB0-DE03-BE40AFC8B569}"/>
              </a:ext>
            </a:extLst>
          </p:cNvPr>
          <p:cNvSpPr txBox="1"/>
          <p:nvPr/>
        </p:nvSpPr>
        <p:spPr>
          <a:xfrm>
            <a:off x="3836222" y="1264370"/>
            <a:ext cx="8071644" cy="3737946"/>
          </a:xfrm>
          <a:prstGeom prst="rect">
            <a:avLst/>
          </a:prstGeom>
          <a:noFill/>
        </p:spPr>
        <p:txBody>
          <a:bodyPr wrap="square" rtlCol="0">
            <a:spAutoFit/>
          </a:bodyPr>
          <a:lstStyle/>
          <a:p>
            <a:pPr>
              <a:lnSpc>
                <a:spcPct val="150000"/>
              </a:lnSpc>
            </a:pPr>
            <a:r>
              <a:rPr lang="en-ID" sz="2000" dirty="0">
                <a:latin typeface="+mj-lt"/>
              </a:rPr>
              <a:t>Nama </a:t>
            </a:r>
            <a:r>
              <a:rPr lang="en-ID" sz="2000" dirty="0" err="1">
                <a:latin typeface="+mj-lt"/>
              </a:rPr>
              <a:t>asli</a:t>
            </a:r>
            <a:r>
              <a:rPr lang="en-ID" sz="2000" dirty="0">
                <a:latin typeface="+mj-lt"/>
              </a:rPr>
              <a:t> 	: </a:t>
            </a:r>
            <a:r>
              <a:rPr lang="en-ID" sz="2000" dirty="0" err="1">
                <a:latin typeface="+mj-lt"/>
              </a:rPr>
              <a:t>Syarif</a:t>
            </a:r>
            <a:r>
              <a:rPr lang="en-ID" sz="2000" dirty="0">
                <a:latin typeface="+mj-lt"/>
              </a:rPr>
              <a:t> </a:t>
            </a:r>
            <a:r>
              <a:rPr lang="en-ID" sz="2000" dirty="0" err="1">
                <a:latin typeface="+mj-lt"/>
              </a:rPr>
              <a:t>Hidayatullah</a:t>
            </a:r>
            <a:endParaRPr lang="en-ID" sz="2000" dirty="0">
              <a:latin typeface="+mj-lt"/>
            </a:endParaRPr>
          </a:p>
          <a:p>
            <a:pPr>
              <a:lnSpc>
                <a:spcPct val="150000"/>
              </a:lnSpc>
            </a:pPr>
            <a:r>
              <a:rPr lang="en-ID" sz="2000" dirty="0">
                <a:latin typeface="+mj-lt"/>
              </a:rPr>
              <a:t>Nama lain	: Raden </a:t>
            </a:r>
            <a:r>
              <a:rPr lang="en-ID" sz="2000" dirty="0" err="1">
                <a:latin typeface="+mj-lt"/>
              </a:rPr>
              <a:t>Syarif</a:t>
            </a:r>
            <a:endParaRPr lang="en-ID" sz="2000" dirty="0">
              <a:latin typeface="+mj-lt"/>
            </a:endParaRPr>
          </a:p>
          <a:p>
            <a:pPr>
              <a:lnSpc>
                <a:spcPct val="150000"/>
              </a:lnSpc>
            </a:pPr>
            <a:r>
              <a:rPr lang="en-ID" sz="2000" dirty="0">
                <a:latin typeface="+mj-lt"/>
              </a:rPr>
              <a:t>Nama ayah	: </a:t>
            </a:r>
            <a:r>
              <a:rPr lang="en-ID" sz="2000" dirty="0" err="1">
                <a:latin typeface="+mj-lt"/>
              </a:rPr>
              <a:t>Syarif</a:t>
            </a:r>
            <a:r>
              <a:rPr lang="en-ID" sz="2000" dirty="0">
                <a:latin typeface="+mj-lt"/>
              </a:rPr>
              <a:t> Abdullah </a:t>
            </a:r>
            <a:r>
              <a:rPr lang="en-ID" sz="2000" dirty="0" err="1">
                <a:latin typeface="+mj-lt"/>
              </a:rPr>
              <a:t>Umdatuddin</a:t>
            </a:r>
            <a:endParaRPr lang="en-ID" sz="2000" dirty="0">
              <a:latin typeface="+mj-lt"/>
            </a:endParaRPr>
          </a:p>
          <a:p>
            <a:pPr>
              <a:lnSpc>
                <a:spcPct val="150000"/>
              </a:lnSpc>
            </a:pPr>
            <a:r>
              <a:rPr lang="en-ID" sz="2000" dirty="0">
                <a:latin typeface="+mj-lt"/>
              </a:rPr>
              <a:t>Nama </a:t>
            </a:r>
            <a:r>
              <a:rPr lang="en-ID" sz="2000" dirty="0" err="1">
                <a:latin typeface="+mj-lt"/>
              </a:rPr>
              <a:t>anak</a:t>
            </a:r>
            <a:r>
              <a:rPr lang="en-ID" sz="2000" dirty="0">
                <a:latin typeface="+mj-lt"/>
              </a:rPr>
              <a:t>	 : Maulana </a:t>
            </a:r>
            <a:r>
              <a:rPr lang="en-ID" sz="2000" dirty="0" err="1">
                <a:latin typeface="+mj-lt"/>
              </a:rPr>
              <a:t>Hasanuddin</a:t>
            </a:r>
            <a:endParaRPr lang="en-ID" sz="2000" dirty="0">
              <a:latin typeface="+mj-lt"/>
            </a:endParaRPr>
          </a:p>
          <a:p>
            <a:pPr>
              <a:lnSpc>
                <a:spcPct val="150000"/>
              </a:lnSpc>
            </a:pPr>
            <a:r>
              <a:rPr lang="en-ID" sz="2000" dirty="0" err="1">
                <a:latin typeface="+mj-lt"/>
              </a:rPr>
              <a:t>Wafat</a:t>
            </a:r>
            <a:r>
              <a:rPr lang="en-ID" sz="2000" dirty="0">
                <a:latin typeface="+mj-lt"/>
              </a:rPr>
              <a:t>		 :  1568 M</a:t>
            </a:r>
          </a:p>
          <a:p>
            <a:pPr>
              <a:lnSpc>
                <a:spcPct val="150000"/>
              </a:lnSpc>
            </a:pPr>
            <a:r>
              <a:rPr lang="en-ID" sz="2000" dirty="0" err="1">
                <a:latin typeface="+mj-lt"/>
              </a:rPr>
              <a:t>Tempat</a:t>
            </a:r>
            <a:r>
              <a:rPr lang="en-ID" sz="2000" dirty="0">
                <a:latin typeface="+mj-lt"/>
              </a:rPr>
              <a:t> </a:t>
            </a:r>
            <a:r>
              <a:rPr lang="en-ID" sz="2000" dirty="0" err="1">
                <a:latin typeface="+mj-lt"/>
              </a:rPr>
              <a:t>dakwah</a:t>
            </a:r>
            <a:r>
              <a:rPr lang="en-ID" sz="2000" dirty="0">
                <a:latin typeface="+mj-lt"/>
              </a:rPr>
              <a:t>	: Cirebon, </a:t>
            </a:r>
            <a:r>
              <a:rPr lang="en-ID" sz="2000" dirty="0" err="1">
                <a:latin typeface="+mj-lt"/>
              </a:rPr>
              <a:t>Jawa</a:t>
            </a:r>
            <a:r>
              <a:rPr lang="en-ID" sz="2000" dirty="0">
                <a:latin typeface="+mj-lt"/>
              </a:rPr>
              <a:t> Barat</a:t>
            </a:r>
          </a:p>
          <a:p>
            <a:pPr>
              <a:lnSpc>
                <a:spcPct val="150000"/>
              </a:lnSpc>
            </a:pPr>
            <a:r>
              <a:rPr lang="en-ID" sz="2000" dirty="0" err="1">
                <a:latin typeface="+mj-lt"/>
              </a:rPr>
              <a:t>Makam</a:t>
            </a:r>
            <a:r>
              <a:rPr lang="en-ID" sz="2000" dirty="0">
                <a:latin typeface="+mj-lt"/>
              </a:rPr>
              <a:t> 		 : Cirebon, </a:t>
            </a:r>
            <a:r>
              <a:rPr lang="en-ID" sz="2000" dirty="0" err="1">
                <a:latin typeface="+mj-lt"/>
              </a:rPr>
              <a:t>Jawa</a:t>
            </a:r>
            <a:r>
              <a:rPr lang="en-ID" sz="2000" dirty="0">
                <a:latin typeface="+mj-lt"/>
              </a:rPr>
              <a:t> Barat</a:t>
            </a:r>
          </a:p>
          <a:p>
            <a:pPr>
              <a:lnSpc>
                <a:spcPct val="150000"/>
              </a:lnSpc>
            </a:pPr>
            <a:endParaRPr lang="en-ID" sz="2000" dirty="0">
              <a:latin typeface="+mj-lt"/>
            </a:endParaRPr>
          </a:p>
        </p:txBody>
      </p:sp>
      <p:pic>
        <p:nvPicPr>
          <p:cNvPr id="37" name="Graphic 36" descr="Back outline">
            <a:hlinkClick r:id="rId11" action="ppaction://hlinksldjump"/>
            <a:extLst>
              <a:ext uri="{FF2B5EF4-FFF2-40B4-BE49-F238E27FC236}">
                <a16:creationId xmlns:a16="http://schemas.microsoft.com/office/drawing/2014/main" id="{463BF5E4-5DFC-3DA9-EBD0-5C5E2BE096F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228326" y="5513433"/>
            <a:ext cx="925782" cy="925782"/>
          </a:xfrm>
          <a:prstGeom prst="rect">
            <a:avLst/>
          </a:prstGeom>
        </p:spPr>
      </p:pic>
      <p:pic>
        <p:nvPicPr>
          <p:cNvPr id="8" name="Picture 16">
            <a:extLst>
              <a:ext uri="{FF2B5EF4-FFF2-40B4-BE49-F238E27FC236}">
                <a16:creationId xmlns:a16="http://schemas.microsoft.com/office/drawing/2014/main" id="{F53AB256-59D2-6BA7-FBB7-71EFD2E3A197}"/>
              </a:ext>
            </a:extLst>
          </p:cNvPr>
          <p:cNvPicPr>
            <a:picLocks noChangeAspect="1"/>
          </p:cNvPicPr>
          <p:nvPr/>
        </p:nvPicPr>
        <p:blipFill>
          <a:blip r:embed="rId14"/>
          <a:srcRect l="3164" t="3609" r="4489"/>
          <a:stretch>
            <a:fillRect/>
          </a:stretch>
        </p:blipFill>
        <p:spPr>
          <a:xfrm>
            <a:off x="1193684" y="1387133"/>
            <a:ext cx="2250106" cy="2898021"/>
          </a:xfrm>
          <a:prstGeom prst="rect">
            <a:avLst/>
          </a:prstGeom>
        </p:spPr>
      </p:pic>
    </p:spTree>
    <p:custDataLst>
      <p:tags r:id="rId1"/>
    </p:custDataLst>
    <p:extLst>
      <p:ext uri="{BB962C8B-B14F-4D97-AF65-F5344CB8AC3E}">
        <p14:creationId xmlns:p14="http://schemas.microsoft.com/office/powerpoint/2010/main" val="68426761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F9C6D75-4D47-21EE-74DC-7788FBEEEA28}"/>
              </a:ext>
            </a:extLst>
          </p:cNvPr>
          <p:cNvSpPr/>
          <p:nvPr/>
        </p:nvSpPr>
        <p:spPr>
          <a:xfrm>
            <a:off x="-22747" y="-265021"/>
            <a:ext cx="12237493" cy="1132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5" name="Rectangle 4">
            <a:extLst>
              <a:ext uri="{FF2B5EF4-FFF2-40B4-BE49-F238E27FC236}">
                <a16:creationId xmlns:a16="http://schemas.microsoft.com/office/drawing/2014/main" id="{744BC42B-6790-E943-5269-CB1AC554A73F}"/>
              </a:ext>
            </a:extLst>
          </p:cNvPr>
          <p:cNvSpPr/>
          <p:nvPr/>
        </p:nvSpPr>
        <p:spPr>
          <a:xfrm>
            <a:off x="-45495" y="6005014"/>
            <a:ext cx="12237493" cy="8529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TextBox 6">
            <a:extLst>
              <a:ext uri="{FF2B5EF4-FFF2-40B4-BE49-F238E27FC236}">
                <a16:creationId xmlns:a16="http://schemas.microsoft.com/office/drawing/2014/main" id="{A827D6B6-0A51-47C6-422E-27EDC1A479D9}"/>
              </a:ext>
            </a:extLst>
          </p:cNvPr>
          <p:cNvSpPr txBox="1"/>
          <p:nvPr/>
        </p:nvSpPr>
        <p:spPr>
          <a:xfrm flipH="1">
            <a:off x="8360331" y="6169896"/>
            <a:ext cx="3234523" cy="523220"/>
          </a:xfrm>
          <a:prstGeom prst="rect">
            <a:avLst/>
          </a:prstGeom>
          <a:noFill/>
        </p:spPr>
        <p:txBody>
          <a:bodyPr wrap="square" rtlCol="0">
            <a:spAutoFit/>
          </a:bodyPr>
          <a:lstStyle/>
          <a:p>
            <a:r>
              <a:rPr lang="en-US" sz="2800" dirty="0">
                <a:solidFill>
                  <a:schemeClr val="bg2"/>
                </a:solidFill>
              </a:rPr>
              <a:t> KELAS VIII SMP/MTs</a:t>
            </a:r>
            <a:endParaRPr lang="en-ID" sz="2800" dirty="0">
              <a:solidFill>
                <a:schemeClr val="bg2"/>
              </a:solidFill>
            </a:endParaRPr>
          </a:p>
        </p:txBody>
      </p:sp>
      <p:pic>
        <p:nvPicPr>
          <p:cNvPr id="22" name="Graphic 21" descr="Hamburger Menu Icon with solid fill">
            <a:hlinkClick r:id="rId4" action="ppaction://hlinksldjump"/>
            <a:extLst>
              <a:ext uri="{FF2B5EF4-FFF2-40B4-BE49-F238E27FC236}">
                <a16:creationId xmlns:a16="http://schemas.microsoft.com/office/drawing/2014/main" id="{25DD70C1-4E4E-A0DC-3F71-AD434965EE7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15172" y="73183"/>
            <a:ext cx="1663345" cy="852985"/>
          </a:xfrm>
          <a:prstGeom prst="rect">
            <a:avLst/>
          </a:prstGeom>
        </p:spPr>
      </p:pic>
      <p:pic>
        <p:nvPicPr>
          <p:cNvPr id="24" name="Graphic 23" descr="Information with solid fill">
            <a:hlinkClick r:id="rId7" action="ppaction://hlinksldjump"/>
            <a:extLst>
              <a:ext uri="{FF2B5EF4-FFF2-40B4-BE49-F238E27FC236}">
                <a16:creationId xmlns:a16="http://schemas.microsoft.com/office/drawing/2014/main" id="{3C2D195B-CBFA-CBC3-1086-7A5E1603688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314774" y="219595"/>
            <a:ext cx="560159" cy="560159"/>
          </a:xfrm>
          <a:prstGeom prst="rect">
            <a:avLst/>
          </a:prstGeom>
        </p:spPr>
      </p:pic>
      <p:sp>
        <p:nvSpPr>
          <p:cNvPr id="3" name="Rectangle: Rounded Corners 2">
            <a:extLst>
              <a:ext uri="{FF2B5EF4-FFF2-40B4-BE49-F238E27FC236}">
                <a16:creationId xmlns:a16="http://schemas.microsoft.com/office/drawing/2014/main" id="{D084E188-7A68-330F-09AD-774ED8E06D75}"/>
              </a:ext>
            </a:extLst>
          </p:cNvPr>
          <p:cNvSpPr>
            <a:spLocks noGrp="1" noRot="1" noMove="1" noResize="1" noEditPoints="1" noAdjustHandles="1" noChangeArrowheads="1" noChangeShapeType="1"/>
          </p:cNvSpPr>
          <p:nvPr/>
        </p:nvSpPr>
        <p:spPr>
          <a:xfrm>
            <a:off x="948645" y="162010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dirty="0">
              <a:latin typeface="Comic Sans MS" panose="030F0702030302020204" pitchFamily="66" charset="0"/>
            </a:endParaRPr>
          </a:p>
        </p:txBody>
      </p:sp>
      <p:sp>
        <p:nvSpPr>
          <p:cNvPr id="6" name="TextBox 5">
            <a:extLst>
              <a:ext uri="{FF2B5EF4-FFF2-40B4-BE49-F238E27FC236}">
                <a16:creationId xmlns:a16="http://schemas.microsoft.com/office/drawing/2014/main" id="{08F48FD7-ADE5-F2C4-E773-2D84E2DC823C}"/>
              </a:ext>
            </a:extLst>
          </p:cNvPr>
          <p:cNvSpPr txBox="1"/>
          <p:nvPr/>
        </p:nvSpPr>
        <p:spPr>
          <a:xfrm flipH="1">
            <a:off x="892891" y="1739762"/>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Gresik</a:t>
            </a:r>
          </a:p>
        </p:txBody>
      </p:sp>
      <p:sp>
        <p:nvSpPr>
          <p:cNvPr id="12" name="Rectangle: Rounded Corners 11">
            <a:extLst>
              <a:ext uri="{FF2B5EF4-FFF2-40B4-BE49-F238E27FC236}">
                <a16:creationId xmlns:a16="http://schemas.microsoft.com/office/drawing/2014/main" id="{ADF60AA2-B683-D1EF-E373-04CCEC379C98}"/>
              </a:ext>
            </a:extLst>
          </p:cNvPr>
          <p:cNvSpPr>
            <a:spLocks noGrp="1" noRot="1" noMove="1" noResize="1" noEditPoints="1" noAdjustHandles="1" noChangeArrowheads="1" noChangeShapeType="1"/>
          </p:cNvSpPr>
          <p:nvPr/>
        </p:nvSpPr>
        <p:spPr>
          <a:xfrm>
            <a:off x="948645" y="2774887"/>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3" name="Rectangle: Rounded Corners 12">
            <a:extLst>
              <a:ext uri="{FF2B5EF4-FFF2-40B4-BE49-F238E27FC236}">
                <a16:creationId xmlns:a16="http://schemas.microsoft.com/office/drawing/2014/main" id="{E1D8E5E0-22F2-3EF0-7D37-3D178D4CFD47}"/>
              </a:ext>
            </a:extLst>
          </p:cNvPr>
          <p:cNvSpPr>
            <a:spLocks noGrp="1" noRot="1" noMove="1" noResize="1" noEditPoints="1" noAdjustHandles="1" noChangeArrowheads="1" noChangeShapeType="1"/>
          </p:cNvSpPr>
          <p:nvPr/>
        </p:nvSpPr>
        <p:spPr>
          <a:xfrm>
            <a:off x="948645" y="411206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4" name="Rectangle: Rounded Corners 13">
            <a:extLst>
              <a:ext uri="{FF2B5EF4-FFF2-40B4-BE49-F238E27FC236}">
                <a16:creationId xmlns:a16="http://schemas.microsoft.com/office/drawing/2014/main" id="{E52E7348-FF1B-ECD5-0E92-C63E1FE2E77F}"/>
              </a:ext>
            </a:extLst>
          </p:cNvPr>
          <p:cNvSpPr>
            <a:spLocks noGrp="1" noRot="1" noMove="1" noResize="1" noEditPoints="1" noAdjustHandles="1" noChangeArrowheads="1" noChangeShapeType="1"/>
          </p:cNvSpPr>
          <p:nvPr/>
        </p:nvSpPr>
        <p:spPr>
          <a:xfrm>
            <a:off x="4700194" y="4116851"/>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5" name="Rectangle: Rounded Corners 14">
            <a:extLst>
              <a:ext uri="{FF2B5EF4-FFF2-40B4-BE49-F238E27FC236}">
                <a16:creationId xmlns:a16="http://schemas.microsoft.com/office/drawing/2014/main" id="{107F867D-4754-0808-2DC7-ED41D00AD23D}"/>
              </a:ext>
            </a:extLst>
          </p:cNvPr>
          <p:cNvSpPr>
            <a:spLocks noGrp="1" noRot="1" noMove="1" noResize="1" noEditPoints="1" noAdjustHandles="1" noChangeArrowheads="1" noChangeShapeType="1"/>
          </p:cNvSpPr>
          <p:nvPr/>
        </p:nvSpPr>
        <p:spPr>
          <a:xfrm>
            <a:off x="4700193" y="272478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6" name="Rectangle: Rounded Corners 15">
            <a:extLst>
              <a:ext uri="{FF2B5EF4-FFF2-40B4-BE49-F238E27FC236}">
                <a16:creationId xmlns:a16="http://schemas.microsoft.com/office/drawing/2014/main" id="{619EE102-13FB-2EBC-48CE-6280DDC26D07}"/>
              </a:ext>
            </a:extLst>
          </p:cNvPr>
          <p:cNvSpPr>
            <a:spLocks noGrp="1" noRot="1" noMove="1" noResize="1" noEditPoints="1" noAdjustHandles="1" noChangeArrowheads="1" noChangeShapeType="1"/>
          </p:cNvSpPr>
          <p:nvPr/>
        </p:nvSpPr>
        <p:spPr>
          <a:xfrm>
            <a:off x="4723522" y="1577428"/>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7" name="Rectangle: Rounded Corners 16">
            <a:extLst>
              <a:ext uri="{FF2B5EF4-FFF2-40B4-BE49-F238E27FC236}">
                <a16:creationId xmlns:a16="http://schemas.microsoft.com/office/drawing/2014/main" id="{59D17ACC-266F-9DDB-EC45-5247415A04FD}"/>
              </a:ext>
            </a:extLst>
          </p:cNvPr>
          <p:cNvSpPr>
            <a:spLocks noGrp="1" noRot="1" noMove="1" noResize="1" noEditPoints="1" noAdjustHandles="1" noChangeArrowheads="1" noChangeShapeType="1"/>
          </p:cNvSpPr>
          <p:nvPr/>
        </p:nvSpPr>
        <p:spPr>
          <a:xfrm>
            <a:off x="8507495" y="4112060"/>
            <a:ext cx="2371245"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dirty="0">
              <a:latin typeface="Comic Sans MS" panose="030F0702030302020204" pitchFamily="66" charset="0"/>
            </a:endParaRPr>
          </a:p>
        </p:txBody>
      </p:sp>
      <p:sp>
        <p:nvSpPr>
          <p:cNvPr id="18" name="Rectangle: Rounded Corners 17">
            <a:extLst>
              <a:ext uri="{FF2B5EF4-FFF2-40B4-BE49-F238E27FC236}">
                <a16:creationId xmlns:a16="http://schemas.microsoft.com/office/drawing/2014/main" id="{52B3A319-87F0-2FB5-733D-2CCF5C570297}"/>
              </a:ext>
            </a:extLst>
          </p:cNvPr>
          <p:cNvSpPr>
            <a:spLocks noGrp="1" noRot="1" noMove="1" noResize="1" noEditPoints="1" noAdjustHandles="1" noChangeArrowheads="1" noChangeShapeType="1"/>
          </p:cNvSpPr>
          <p:nvPr/>
        </p:nvSpPr>
        <p:spPr>
          <a:xfrm>
            <a:off x="8507495" y="274594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21" name="Rectangle: Rounded Corners 20">
            <a:extLst>
              <a:ext uri="{FF2B5EF4-FFF2-40B4-BE49-F238E27FC236}">
                <a16:creationId xmlns:a16="http://schemas.microsoft.com/office/drawing/2014/main" id="{797D3610-C6DF-002C-8857-011144C72FE5}"/>
              </a:ext>
            </a:extLst>
          </p:cNvPr>
          <p:cNvSpPr>
            <a:spLocks noGrp="1" noRot="1" noMove="1" noResize="1" noEditPoints="1" noAdjustHandles="1" noChangeArrowheads="1" noChangeShapeType="1"/>
          </p:cNvSpPr>
          <p:nvPr/>
        </p:nvSpPr>
        <p:spPr>
          <a:xfrm>
            <a:off x="8507497" y="162010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23" name="TextBox 22">
            <a:extLst>
              <a:ext uri="{FF2B5EF4-FFF2-40B4-BE49-F238E27FC236}">
                <a16:creationId xmlns:a16="http://schemas.microsoft.com/office/drawing/2014/main" id="{0A5102C3-9D1A-D672-04C3-4675BCA81A6B}"/>
              </a:ext>
            </a:extLst>
          </p:cNvPr>
          <p:cNvSpPr txBox="1">
            <a:spLocks noGrp="1" noRot="1" noMove="1" noResize="1" noEditPoints="1" noAdjustHandles="1" noChangeArrowheads="1" noChangeShapeType="1"/>
          </p:cNvSpPr>
          <p:nvPr/>
        </p:nvSpPr>
        <p:spPr>
          <a:xfrm flipH="1">
            <a:off x="4625127" y="4214726"/>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Muria</a:t>
            </a:r>
            <a:endParaRPr lang="en-US" sz="2100" dirty="0">
              <a:latin typeface="Comic Sans MS" panose="030F0702030302020204" pitchFamily="66" charset="0"/>
            </a:endParaRPr>
          </a:p>
        </p:txBody>
      </p:sp>
      <p:sp>
        <p:nvSpPr>
          <p:cNvPr id="25" name="TextBox 24">
            <a:extLst>
              <a:ext uri="{FF2B5EF4-FFF2-40B4-BE49-F238E27FC236}">
                <a16:creationId xmlns:a16="http://schemas.microsoft.com/office/drawing/2014/main" id="{7AE47ADD-6C2B-0BFB-E3CE-C74F9F6BDE2D}"/>
              </a:ext>
            </a:extLst>
          </p:cNvPr>
          <p:cNvSpPr txBox="1"/>
          <p:nvPr/>
        </p:nvSpPr>
        <p:spPr>
          <a:xfrm flipH="1">
            <a:off x="891779" y="4214726"/>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Kalijaga</a:t>
            </a:r>
            <a:endParaRPr lang="en-US" sz="2100" dirty="0">
              <a:latin typeface="Comic Sans MS" panose="030F0702030302020204" pitchFamily="66" charset="0"/>
            </a:endParaRPr>
          </a:p>
        </p:txBody>
      </p:sp>
      <p:sp>
        <p:nvSpPr>
          <p:cNvPr id="26" name="TextBox 25">
            <a:extLst>
              <a:ext uri="{FF2B5EF4-FFF2-40B4-BE49-F238E27FC236}">
                <a16:creationId xmlns:a16="http://schemas.microsoft.com/office/drawing/2014/main" id="{6EA8A163-E78C-87B3-BF92-CBFCCC47DE72}"/>
              </a:ext>
            </a:extLst>
          </p:cNvPr>
          <p:cNvSpPr txBox="1">
            <a:spLocks noGrp="1" noRot="1" noMove="1" noResize="1" noEditPoints="1" noAdjustHandles="1" noChangeArrowheads="1" noChangeShapeType="1"/>
          </p:cNvSpPr>
          <p:nvPr/>
        </p:nvSpPr>
        <p:spPr>
          <a:xfrm flipH="1">
            <a:off x="8488181" y="2842225"/>
            <a:ext cx="2334413"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Giri</a:t>
            </a:r>
            <a:endParaRPr lang="en-US" sz="2100" dirty="0">
              <a:latin typeface="Comic Sans MS" panose="030F0702030302020204" pitchFamily="66" charset="0"/>
            </a:endParaRPr>
          </a:p>
        </p:txBody>
      </p:sp>
      <p:sp>
        <p:nvSpPr>
          <p:cNvPr id="27" name="TextBox 26">
            <a:extLst>
              <a:ext uri="{FF2B5EF4-FFF2-40B4-BE49-F238E27FC236}">
                <a16:creationId xmlns:a16="http://schemas.microsoft.com/office/drawing/2014/main" id="{3DA5D0E1-2CBB-0DB7-5DF5-DC349E6FC70C}"/>
              </a:ext>
            </a:extLst>
          </p:cNvPr>
          <p:cNvSpPr txBox="1">
            <a:spLocks noGrp="1" noRot="1" noMove="1" noResize="1" noEditPoints="1" noAdjustHandles="1" noChangeArrowheads="1" noChangeShapeType="1"/>
          </p:cNvSpPr>
          <p:nvPr/>
        </p:nvSpPr>
        <p:spPr>
          <a:xfrm flipH="1">
            <a:off x="4625127" y="2827446"/>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Kudus</a:t>
            </a:r>
          </a:p>
        </p:txBody>
      </p:sp>
      <p:sp>
        <p:nvSpPr>
          <p:cNvPr id="28" name="TextBox 27">
            <a:extLst>
              <a:ext uri="{FF2B5EF4-FFF2-40B4-BE49-F238E27FC236}">
                <a16:creationId xmlns:a16="http://schemas.microsoft.com/office/drawing/2014/main" id="{15AE7240-2F0E-6F17-8AAC-FD5117169188}"/>
              </a:ext>
            </a:extLst>
          </p:cNvPr>
          <p:cNvSpPr txBox="1">
            <a:spLocks noGrp="1" noRot="1" noMove="1" noResize="1" noEditPoints="1" noAdjustHandles="1" noChangeArrowheads="1" noChangeShapeType="1"/>
          </p:cNvSpPr>
          <p:nvPr/>
        </p:nvSpPr>
        <p:spPr>
          <a:xfrm flipH="1">
            <a:off x="8466112" y="1722766"/>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Bonang</a:t>
            </a:r>
          </a:p>
        </p:txBody>
      </p:sp>
      <p:sp>
        <p:nvSpPr>
          <p:cNvPr id="29" name="TextBox 28">
            <a:extLst>
              <a:ext uri="{FF2B5EF4-FFF2-40B4-BE49-F238E27FC236}">
                <a16:creationId xmlns:a16="http://schemas.microsoft.com/office/drawing/2014/main" id="{91E34471-3A86-27C3-3E9F-477ED08626D5}"/>
              </a:ext>
            </a:extLst>
          </p:cNvPr>
          <p:cNvSpPr txBox="1">
            <a:spLocks noGrp="1" noRot="1" noMove="1" noResize="1" noEditPoints="1" noAdjustHandles="1" noChangeArrowheads="1" noChangeShapeType="1"/>
          </p:cNvSpPr>
          <p:nvPr/>
        </p:nvSpPr>
        <p:spPr>
          <a:xfrm flipH="1">
            <a:off x="915103" y="2842225"/>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Drajat</a:t>
            </a:r>
            <a:endParaRPr lang="en-US" sz="2100" dirty="0">
              <a:latin typeface="Comic Sans MS" panose="030F0702030302020204" pitchFamily="66" charset="0"/>
            </a:endParaRPr>
          </a:p>
        </p:txBody>
      </p:sp>
      <p:sp>
        <p:nvSpPr>
          <p:cNvPr id="30" name="TextBox 29">
            <a:extLst>
              <a:ext uri="{FF2B5EF4-FFF2-40B4-BE49-F238E27FC236}">
                <a16:creationId xmlns:a16="http://schemas.microsoft.com/office/drawing/2014/main" id="{6E2AD5CB-81E1-FD8A-A328-2E912BA18F9E}"/>
              </a:ext>
            </a:extLst>
          </p:cNvPr>
          <p:cNvSpPr txBox="1">
            <a:spLocks noGrp="1" noRot="1" noMove="1" noResize="1" noEditPoints="1" noAdjustHandles="1" noChangeArrowheads="1" noChangeShapeType="1"/>
          </p:cNvSpPr>
          <p:nvPr/>
        </p:nvSpPr>
        <p:spPr>
          <a:xfrm flipH="1">
            <a:off x="4644439" y="1711550"/>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Ampel</a:t>
            </a:r>
            <a:endParaRPr lang="en-US" sz="2100" dirty="0">
              <a:latin typeface="Comic Sans MS" panose="030F0702030302020204" pitchFamily="66" charset="0"/>
            </a:endParaRPr>
          </a:p>
        </p:txBody>
      </p:sp>
      <p:sp>
        <p:nvSpPr>
          <p:cNvPr id="31" name="TextBox 30">
            <a:extLst>
              <a:ext uri="{FF2B5EF4-FFF2-40B4-BE49-F238E27FC236}">
                <a16:creationId xmlns:a16="http://schemas.microsoft.com/office/drawing/2014/main" id="{C1981B82-1E55-2401-BC4D-7D2C984F7EDA}"/>
              </a:ext>
            </a:extLst>
          </p:cNvPr>
          <p:cNvSpPr txBox="1">
            <a:spLocks noGrp="1" noRot="1" noMove="1" noResize="1" noEditPoints="1" noAdjustHandles="1" noChangeArrowheads="1" noChangeShapeType="1"/>
          </p:cNvSpPr>
          <p:nvPr/>
        </p:nvSpPr>
        <p:spPr>
          <a:xfrm flipH="1">
            <a:off x="8488181" y="4183499"/>
            <a:ext cx="2371245" cy="400110"/>
          </a:xfrm>
          <a:prstGeom prst="rect">
            <a:avLst/>
          </a:prstGeom>
          <a:noFill/>
        </p:spPr>
        <p:txBody>
          <a:bodyPr wrap="square" rtlCol="0">
            <a:spAutoFit/>
          </a:bodyPr>
          <a:lstStyle/>
          <a:p>
            <a:pPr algn="ctr"/>
            <a:r>
              <a:rPr lang="en-US" sz="2000" dirty="0" err="1">
                <a:latin typeface="Comic Sans MS" panose="030F0702030302020204" pitchFamily="66" charset="0"/>
              </a:rPr>
              <a:t>Sunan</a:t>
            </a:r>
            <a:r>
              <a:rPr lang="en-US" sz="2000" dirty="0">
                <a:latin typeface="Comic Sans MS" panose="030F0702030302020204" pitchFamily="66" charset="0"/>
              </a:rPr>
              <a:t> Gunung </a:t>
            </a:r>
            <a:r>
              <a:rPr lang="en-US" sz="2000" dirty="0" err="1">
                <a:latin typeface="Comic Sans MS" panose="030F0702030302020204" pitchFamily="66" charset="0"/>
              </a:rPr>
              <a:t>Jati</a:t>
            </a:r>
            <a:endParaRPr lang="en-US" sz="2000" dirty="0">
              <a:latin typeface="Comic Sans MS" panose="030F0702030302020204" pitchFamily="66" charset="0"/>
            </a:endParaRPr>
          </a:p>
        </p:txBody>
      </p:sp>
      <p:sp>
        <p:nvSpPr>
          <p:cNvPr id="9" name="Rectangle: Rounded Corners 8">
            <a:hlinkClick r:id="rId10" action="ppaction://hlinksldjump"/>
            <a:extLst>
              <a:ext uri="{FF2B5EF4-FFF2-40B4-BE49-F238E27FC236}">
                <a16:creationId xmlns:a16="http://schemas.microsoft.com/office/drawing/2014/main" id="{2D0770C3-CA62-265F-C6E0-45658250DBE1}"/>
              </a:ext>
            </a:extLst>
          </p:cNvPr>
          <p:cNvSpPr>
            <a:spLocks noGrp="1" noRot="1" noMove="1" noResize="1" noEditPoints="1" noAdjustHandles="1" noChangeArrowheads="1" noChangeShapeType="1"/>
          </p:cNvSpPr>
          <p:nvPr/>
        </p:nvSpPr>
        <p:spPr>
          <a:xfrm>
            <a:off x="-695500" y="-542500"/>
            <a:ext cx="13203123" cy="7642746"/>
          </a:xfrm>
          <a:prstGeom prst="roundRect">
            <a:avLst/>
          </a:prstGeom>
          <a:solidFill>
            <a:schemeClr val="tx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0" name="Rectangle: Rounded Corners 9">
            <a:extLst>
              <a:ext uri="{FF2B5EF4-FFF2-40B4-BE49-F238E27FC236}">
                <a16:creationId xmlns:a16="http://schemas.microsoft.com/office/drawing/2014/main" id="{C25EBA8A-8146-5D5A-0462-5296727BCEEA}"/>
              </a:ext>
            </a:extLst>
          </p:cNvPr>
          <p:cNvSpPr>
            <a:spLocks noGrp="1" noRot="1" noMove="1" noResize="1" noEditPoints="1" noAdjustHandles="1" noChangeArrowheads="1" noChangeShapeType="1"/>
          </p:cNvSpPr>
          <p:nvPr/>
        </p:nvSpPr>
        <p:spPr>
          <a:xfrm>
            <a:off x="595938" y="238644"/>
            <a:ext cx="10954626" cy="6337044"/>
          </a:xfrm>
          <a:prstGeom prst="roundRect">
            <a:avLst/>
          </a:prstGeom>
          <a:solidFill>
            <a:schemeClr val="bg2">
              <a:lumMod val="90000"/>
              <a:alpha val="9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dirty="0">
              <a:latin typeface="Comic Sans MS" panose="030F0702030302020204" pitchFamily="66" charset="0"/>
            </a:endParaRPr>
          </a:p>
        </p:txBody>
      </p:sp>
      <p:sp>
        <p:nvSpPr>
          <p:cNvPr id="20" name="TextBox 19">
            <a:extLst>
              <a:ext uri="{FF2B5EF4-FFF2-40B4-BE49-F238E27FC236}">
                <a16:creationId xmlns:a16="http://schemas.microsoft.com/office/drawing/2014/main" id="{37DEC57B-41C1-BC1C-A012-1AFCE26841FB}"/>
              </a:ext>
            </a:extLst>
          </p:cNvPr>
          <p:cNvSpPr txBox="1"/>
          <p:nvPr/>
        </p:nvSpPr>
        <p:spPr>
          <a:xfrm>
            <a:off x="2885267" y="481065"/>
            <a:ext cx="6621927" cy="738664"/>
          </a:xfrm>
          <a:prstGeom prst="rect">
            <a:avLst/>
          </a:prstGeom>
          <a:noFill/>
        </p:spPr>
        <p:txBody>
          <a:bodyPr wrap="square" rtlCol="0">
            <a:spAutoFit/>
          </a:bodyPr>
          <a:lstStyle/>
          <a:p>
            <a:r>
              <a:rPr lang="en-ID" sz="2100" dirty="0">
                <a:latin typeface="Comic Sans MS" panose="030F0702030302020204" pitchFamily="66" charset="0"/>
              </a:rPr>
              <a:t>PERJUANGAN DAKWAH SUNAN GUNUNG JATI</a:t>
            </a:r>
          </a:p>
          <a:p>
            <a:endParaRPr lang="en-ID" sz="2100" dirty="0">
              <a:latin typeface="Comic Sans MS" panose="030F0702030302020204" pitchFamily="66" charset="0"/>
            </a:endParaRPr>
          </a:p>
        </p:txBody>
      </p:sp>
      <p:sp>
        <p:nvSpPr>
          <p:cNvPr id="32" name="TextBox 31">
            <a:extLst>
              <a:ext uri="{FF2B5EF4-FFF2-40B4-BE49-F238E27FC236}">
                <a16:creationId xmlns:a16="http://schemas.microsoft.com/office/drawing/2014/main" id="{F5100D74-EC4B-6DB0-DE03-BE40AFC8B569}"/>
              </a:ext>
            </a:extLst>
          </p:cNvPr>
          <p:cNvSpPr txBox="1"/>
          <p:nvPr/>
        </p:nvSpPr>
        <p:spPr>
          <a:xfrm>
            <a:off x="847489" y="952860"/>
            <a:ext cx="10703075" cy="5450851"/>
          </a:xfrm>
          <a:prstGeom prst="rect">
            <a:avLst/>
          </a:prstGeom>
          <a:noFill/>
        </p:spPr>
        <p:txBody>
          <a:bodyPr wrap="square" rtlCol="0">
            <a:spAutoFit/>
          </a:bodyPr>
          <a:lstStyle/>
          <a:p>
            <a:pPr>
              <a:lnSpc>
                <a:spcPct val="150000"/>
              </a:lnSpc>
            </a:pPr>
            <a:r>
              <a:rPr lang="en-ID" dirty="0" err="1">
                <a:latin typeface="+mj-lt"/>
              </a:rPr>
              <a:t>Sunan</a:t>
            </a:r>
            <a:r>
              <a:rPr lang="en-ID" dirty="0">
                <a:latin typeface="+mj-lt"/>
              </a:rPr>
              <a:t> Gunung </a:t>
            </a:r>
            <a:r>
              <a:rPr lang="en-ID" dirty="0" err="1">
                <a:latin typeface="+mj-lt"/>
              </a:rPr>
              <a:t>Jati</a:t>
            </a:r>
            <a:r>
              <a:rPr lang="en-ID" dirty="0">
                <a:latin typeface="+mj-lt"/>
              </a:rPr>
              <a:t> </a:t>
            </a:r>
            <a:r>
              <a:rPr lang="en-ID" dirty="0" err="1">
                <a:latin typeface="+mj-lt"/>
              </a:rPr>
              <a:t>menyebarkan</a:t>
            </a:r>
            <a:r>
              <a:rPr lang="en-ID" dirty="0">
                <a:latin typeface="+mj-lt"/>
              </a:rPr>
              <a:t> </a:t>
            </a:r>
            <a:r>
              <a:rPr lang="en-ID" dirty="0" err="1">
                <a:latin typeface="+mj-lt"/>
              </a:rPr>
              <a:t>ajaran</a:t>
            </a:r>
            <a:r>
              <a:rPr lang="en-ID" dirty="0">
                <a:latin typeface="+mj-lt"/>
              </a:rPr>
              <a:t> agama Islam </a:t>
            </a:r>
            <a:r>
              <a:rPr lang="en-ID" dirty="0" err="1">
                <a:latin typeface="+mj-lt"/>
              </a:rPr>
              <a:t>melalui</a:t>
            </a:r>
            <a:r>
              <a:rPr lang="en-ID" dirty="0">
                <a:latin typeface="+mj-lt"/>
              </a:rPr>
              <a:t> </a:t>
            </a:r>
            <a:r>
              <a:rPr lang="en-ID" dirty="0" err="1">
                <a:latin typeface="+mj-lt"/>
              </a:rPr>
              <a:t>peperangan</a:t>
            </a:r>
            <a:r>
              <a:rPr lang="en-ID" dirty="0">
                <a:latin typeface="+mj-lt"/>
              </a:rPr>
              <a:t> yang </a:t>
            </a:r>
            <a:r>
              <a:rPr lang="en-ID" dirty="0" err="1">
                <a:latin typeface="+mj-lt"/>
              </a:rPr>
              <a:t>saat</a:t>
            </a:r>
            <a:r>
              <a:rPr lang="en-ID" dirty="0">
                <a:latin typeface="+mj-lt"/>
              </a:rPr>
              <a:t> </a:t>
            </a:r>
            <a:r>
              <a:rPr lang="en-ID" dirty="0" err="1">
                <a:latin typeface="+mj-lt"/>
              </a:rPr>
              <a:t>itu</a:t>
            </a:r>
            <a:r>
              <a:rPr lang="en-ID" dirty="0">
                <a:latin typeface="+mj-lt"/>
              </a:rPr>
              <a:t> </a:t>
            </a:r>
            <a:r>
              <a:rPr lang="en-ID" dirty="0" err="1">
                <a:latin typeface="+mj-lt"/>
              </a:rPr>
              <a:t>terjadi</a:t>
            </a:r>
            <a:r>
              <a:rPr lang="en-ID" dirty="0">
                <a:latin typeface="+mj-lt"/>
              </a:rPr>
              <a:t> demi </a:t>
            </a:r>
            <a:r>
              <a:rPr lang="en-ID" dirty="0" err="1">
                <a:latin typeface="+mj-lt"/>
              </a:rPr>
              <a:t>memperjuangkan</a:t>
            </a:r>
            <a:r>
              <a:rPr lang="en-ID" dirty="0">
                <a:latin typeface="+mj-lt"/>
              </a:rPr>
              <a:t> </a:t>
            </a:r>
            <a:r>
              <a:rPr lang="en-ID" dirty="0" err="1">
                <a:latin typeface="+mj-lt"/>
              </a:rPr>
              <a:t>Kasultanan</a:t>
            </a:r>
            <a:r>
              <a:rPr lang="en-ID" dirty="0">
                <a:latin typeface="+mj-lt"/>
              </a:rPr>
              <a:t> Cirebon. </a:t>
            </a:r>
            <a:r>
              <a:rPr lang="en-ID" dirty="0" err="1">
                <a:latin typeface="+mj-lt"/>
              </a:rPr>
              <a:t>Ketangguhan</a:t>
            </a:r>
            <a:r>
              <a:rPr lang="en-ID" dirty="0">
                <a:latin typeface="+mj-lt"/>
              </a:rPr>
              <a:t> yang </a:t>
            </a:r>
            <a:r>
              <a:rPr lang="en-ID" dirty="0" err="1">
                <a:latin typeface="+mj-lt"/>
              </a:rPr>
              <a:t>beliau</a:t>
            </a:r>
            <a:r>
              <a:rPr lang="en-ID" dirty="0">
                <a:latin typeface="+mj-lt"/>
              </a:rPr>
              <a:t> </a:t>
            </a:r>
            <a:r>
              <a:rPr lang="en-ID" dirty="0" err="1">
                <a:latin typeface="+mj-lt"/>
              </a:rPr>
              <a:t>miliki</a:t>
            </a:r>
            <a:r>
              <a:rPr lang="en-ID" dirty="0">
                <a:latin typeface="+mj-lt"/>
              </a:rPr>
              <a:t> </a:t>
            </a:r>
            <a:r>
              <a:rPr lang="en-ID" dirty="0" err="1">
                <a:latin typeface="+mj-lt"/>
              </a:rPr>
              <a:t>membuat</a:t>
            </a:r>
            <a:r>
              <a:rPr lang="en-ID" dirty="0">
                <a:latin typeface="+mj-lt"/>
              </a:rPr>
              <a:t> </a:t>
            </a:r>
            <a:r>
              <a:rPr lang="en-ID" dirty="0" err="1">
                <a:latin typeface="+mj-lt"/>
              </a:rPr>
              <a:t>banyak</a:t>
            </a:r>
            <a:r>
              <a:rPr lang="en-ID" dirty="0">
                <a:latin typeface="+mj-lt"/>
              </a:rPr>
              <a:t> orang </a:t>
            </a:r>
            <a:r>
              <a:rPr lang="en-ID" dirty="0" err="1">
                <a:latin typeface="+mj-lt"/>
              </a:rPr>
              <a:t>merasa</a:t>
            </a:r>
            <a:r>
              <a:rPr lang="en-ID" dirty="0">
                <a:latin typeface="+mj-lt"/>
              </a:rPr>
              <a:t> </a:t>
            </a:r>
            <a:r>
              <a:rPr lang="en-ID" dirty="0" err="1">
                <a:latin typeface="+mj-lt"/>
              </a:rPr>
              <a:t>kagum</a:t>
            </a:r>
            <a:r>
              <a:rPr lang="en-ID" dirty="0">
                <a:latin typeface="+mj-lt"/>
              </a:rPr>
              <a:t>. </a:t>
            </a:r>
          </a:p>
          <a:p>
            <a:pPr>
              <a:lnSpc>
                <a:spcPct val="150000"/>
              </a:lnSpc>
            </a:pPr>
            <a:endParaRPr lang="en-ID" dirty="0">
              <a:latin typeface="+mj-lt"/>
            </a:endParaRPr>
          </a:p>
          <a:p>
            <a:pPr>
              <a:lnSpc>
                <a:spcPct val="150000"/>
              </a:lnSpc>
            </a:pPr>
            <a:r>
              <a:rPr lang="en-ID" dirty="0" err="1">
                <a:latin typeface="+mj-lt"/>
              </a:rPr>
              <a:t>Sunan</a:t>
            </a:r>
            <a:r>
              <a:rPr lang="en-ID" dirty="0">
                <a:latin typeface="+mj-lt"/>
              </a:rPr>
              <a:t> Gunung </a:t>
            </a:r>
            <a:r>
              <a:rPr lang="en-ID" dirty="0" err="1">
                <a:latin typeface="+mj-lt"/>
              </a:rPr>
              <a:t>Jati</a:t>
            </a:r>
            <a:r>
              <a:rPr lang="en-ID" dirty="0">
                <a:latin typeface="+mj-lt"/>
              </a:rPr>
              <a:t> juga </a:t>
            </a:r>
            <a:r>
              <a:rPr lang="en-ID" dirty="0" err="1">
                <a:latin typeface="+mj-lt"/>
              </a:rPr>
              <a:t>melakukan</a:t>
            </a:r>
            <a:r>
              <a:rPr lang="en-ID" dirty="0">
                <a:latin typeface="+mj-lt"/>
              </a:rPr>
              <a:t> </a:t>
            </a:r>
            <a:r>
              <a:rPr lang="en-ID" dirty="0" err="1">
                <a:latin typeface="+mj-lt"/>
              </a:rPr>
              <a:t>penyebaran</a:t>
            </a:r>
            <a:r>
              <a:rPr lang="en-ID" dirty="0">
                <a:latin typeface="+mj-lt"/>
              </a:rPr>
              <a:t> agama Islam </a:t>
            </a:r>
            <a:r>
              <a:rPr lang="en-ID" dirty="0" err="1">
                <a:latin typeface="+mj-lt"/>
              </a:rPr>
              <a:t>dengan</a:t>
            </a:r>
            <a:r>
              <a:rPr lang="en-ID" dirty="0">
                <a:latin typeface="+mj-lt"/>
              </a:rPr>
              <a:t> </a:t>
            </a:r>
            <a:r>
              <a:rPr lang="en-ID" dirty="0" err="1">
                <a:latin typeface="+mj-lt"/>
              </a:rPr>
              <a:t>menggunakan</a:t>
            </a:r>
            <a:r>
              <a:rPr lang="en-ID" dirty="0">
                <a:latin typeface="+mj-lt"/>
              </a:rPr>
              <a:t> </a:t>
            </a:r>
            <a:r>
              <a:rPr lang="en-ID" dirty="0" err="1">
                <a:latin typeface="+mj-lt"/>
              </a:rPr>
              <a:t>kesenian</a:t>
            </a:r>
            <a:r>
              <a:rPr lang="en-ID" dirty="0">
                <a:latin typeface="+mj-lt"/>
              </a:rPr>
              <a:t> </a:t>
            </a:r>
            <a:r>
              <a:rPr lang="en-ID" dirty="0" err="1">
                <a:latin typeface="+mj-lt"/>
              </a:rPr>
              <a:t>seperti</a:t>
            </a:r>
            <a:r>
              <a:rPr lang="en-ID" dirty="0">
                <a:latin typeface="+mj-lt"/>
              </a:rPr>
              <a:t> yang </a:t>
            </a:r>
            <a:r>
              <a:rPr lang="en-ID" dirty="0" err="1">
                <a:latin typeface="+mj-lt"/>
              </a:rPr>
              <a:t>dilakukan</a:t>
            </a:r>
            <a:r>
              <a:rPr lang="en-ID" dirty="0">
                <a:latin typeface="+mj-lt"/>
              </a:rPr>
              <a:t> oleh </a:t>
            </a:r>
            <a:r>
              <a:rPr lang="en-ID" dirty="0" err="1">
                <a:latin typeface="+mj-lt"/>
              </a:rPr>
              <a:t>wali-wali</a:t>
            </a:r>
            <a:r>
              <a:rPr lang="en-ID" dirty="0">
                <a:latin typeface="+mj-lt"/>
              </a:rPr>
              <a:t> </a:t>
            </a:r>
            <a:r>
              <a:rPr lang="en-ID" dirty="0" err="1">
                <a:latin typeface="+mj-lt"/>
              </a:rPr>
              <a:t>lainnya</a:t>
            </a:r>
            <a:r>
              <a:rPr lang="en-ID" dirty="0">
                <a:latin typeface="+mj-lt"/>
              </a:rPr>
              <a:t>. Media </a:t>
            </a:r>
            <a:r>
              <a:rPr lang="en-ID" dirty="0" err="1">
                <a:latin typeface="+mj-lt"/>
              </a:rPr>
              <a:t>seni</a:t>
            </a:r>
            <a:r>
              <a:rPr lang="en-ID" dirty="0">
                <a:latin typeface="+mj-lt"/>
              </a:rPr>
              <a:t> yang </a:t>
            </a:r>
            <a:r>
              <a:rPr lang="en-ID" dirty="0" err="1">
                <a:latin typeface="+mj-lt"/>
              </a:rPr>
              <a:t>beliau</a:t>
            </a:r>
            <a:r>
              <a:rPr lang="en-ID" dirty="0">
                <a:latin typeface="+mj-lt"/>
              </a:rPr>
              <a:t> </a:t>
            </a:r>
            <a:r>
              <a:rPr lang="en-ID" dirty="0" err="1">
                <a:latin typeface="+mj-lt"/>
              </a:rPr>
              <a:t>gunakan</a:t>
            </a:r>
            <a:r>
              <a:rPr lang="en-ID" dirty="0">
                <a:latin typeface="+mj-lt"/>
              </a:rPr>
              <a:t> </a:t>
            </a:r>
            <a:r>
              <a:rPr lang="en-ID" dirty="0" err="1">
                <a:latin typeface="+mj-lt"/>
              </a:rPr>
              <a:t>untuk</a:t>
            </a:r>
            <a:r>
              <a:rPr lang="en-ID" dirty="0">
                <a:latin typeface="+mj-lt"/>
              </a:rPr>
              <a:t> </a:t>
            </a:r>
            <a:r>
              <a:rPr lang="en-ID" dirty="0" err="1">
                <a:latin typeface="+mj-lt"/>
              </a:rPr>
              <a:t>berdakwah</a:t>
            </a:r>
            <a:r>
              <a:rPr lang="en-ID" dirty="0">
                <a:latin typeface="+mj-lt"/>
              </a:rPr>
              <a:t> </a:t>
            </a:r>
            <a:r>
              <a:rPr lang="en-ID" dirty="0" err="1">
                <a:latin typeface="+mj-lt"/>
              </a:rPr>
              <a:t>ajaran</a:t>
            </a:r>
            <a:r>
              <a:rPr lang="en-ID" dirty="0">
                <a:latin typeface="+mj-lt"/>
              </a:rPr>
              <a:t> agama Islam </a:t>
            </a:r>
            <a:r>
              <a:rPr lang="en-ID" dirty="0" err="1">
                <a:latin typeface="+mj-lt"/>
              </a:rPr>
              <a:t>adalah</a:t>
            </a:r>
            <a:r>
              <a:rPr lang="en-ID" dirty="0">
                <a:latin typeface="+mj-lt"/>
              </a:rPr>
              <a:t> </a:t>
            </a:r>
            <a:r>
              <a:rPr lang="en-ID" dirty="0" err="1">
                <a:latin typeface="+mj-lt"/>
              </a:rPr>
              <a:t>dengan</a:t>
            </a:r>
            <a:r>
              <a:rPr lang="en-ID" dirty="0">
                <a:latin typeface="+mj-lt"/>
              </a:rPr>
              <a:t> </a:t>
            </a:r>
            <a:r>
              <a:rPr lang="en-ID" dirty="0" err="1">
                <a:latin typeface="+mj-lt"/>
              </a:rPr>
              <a:t>menggunakan</a:t>
            </a:r>
            <a:r>
              <a:rPr lang="en-ID" dirty="0">
                <a:latin typeface="+mj-lt"/>
              </a:rPr>
              <a:t> </a:t>
            </a:r>
            <a:r>
              <a:rPr lang="en-ID" dirty="0" err="1">
                <a:latin typeface="+mj-lt"/>
              </a:rPr>
              <a:t>alat</a:t>
            </a:r>
            <a:r>
              <a:rPr lang="en-ID" dirty="0">
                <a:latin typeface="+mj-lt"/>
              </a:rPr>
              <a:t> </a:t>
            </a:r>
            <a:r>
              <a:rPr lang="en-ID" dirty="0" err="1">
                <a:latin typeface="+mj-lt"/>
              </a:rPr>
              <a:t>musik</a:t>
            </a:r>
            <a:r>
              <a:rPr lang="en-ID" dirty="0">
                <a:latin typeface="+mj-lt"/>
              </a:rPr>
              <a:t> </a:t>
            </a:r>
            <a:r>
              <a:rPr lang="en-ID" dirty="0" err="1">
                <a:latin typeface="+mj-lt"/>
              </a:rPr>
              <a:t>tradisional</a:t>
            </a:r>
            <a:r>
              <a:rPr lang="en-ID" dirty="0">
                <a:latin typeface="+mj-lt"/>
              </a:rPr>
              <a:t> </a:t>
            </a:r>
            <a:r>
              <a:rPr lang="en-ID" dirty="0" err="1">
                <a:latin typeface="+mj-lt"/>
              </a:rPr>
              <a:t>yaitu</a:t>
            </a:r>
            <a:r>
              <a:rPr lang="en-ID" dirty="0">
                <a:latin typeface="+mj-lt"/>
              </a:rPr>
              <a:t> gamelan. Dimana </a:t>
            </a:r>
            <a:r>
              <a:rPr lang="en-ID" dirty="0" err="1">
                <a:latin typeface="+mj-lt"/>
              </a:rPr>
              <a:t>setiap</a:t>
            </a:r>
            <a:r>
              <a:rPr lang="en-ID" dirty="0">
                <a:latin typeface="+mj-lt"/>
              </a:rPr>
              <a:t> orang yang </a:t>
            </a:r>
            <a:r>
              <a:rPr lang="en-ID" dirty="0" err="1">
                <a:latin typeface="+mj-lt"/>
              </a:rPr>
              <a:t>ingin</a:t>
            </a:r>
            <a:r>
              <a:rPr lang="en-ID" dirty="0">
                <a:latin typeface="+mj-lt"/>
              </a:rPr>
              <a:t> </a:t>
            </a:r>
            <a:r>
              <a:rPr lang="en-ID" dirty="0" err="1">
                <a:latin typeface="+mj-lt"/>
              </a:rPr>
              <a:t>melihat</a:t>
            </a:r>
            <a:r>
              <a:rPr lang="en-ID" dirty="0">
                <a:latin typeface="+mj-lt"/>
              </a:rPr>
              <a:t> </a:t>
            </a:r>
            <a:r>
              <a:rPr lang="en-ID" dirty="0" err="1">
                <a:latin typeface="+mj-lt"/>
              </a:rPr>
              <a:t>pertunjukan</a:t>
            </a:r>
            <a:r>
              <a:rPr lang="en-ID" dirty="0">
                <a:latin typeface="+mj-lt"/>
              </a:rPr>
              <a:t> gamelan </a:t>
            </a:r>
            <a:r>
              <a:rPr lang="en-ID" dirty="0" err="1">
                <a:latin typeface="+mj-lt"/>
              </a:rPr>
              <a:t>dari</a:t>
            </a:r>
            <a:r>
              <a:rPr lang="en-ID" dirty="0">
                <a:latin typeface="+mj-lt"/>
              </a:rPr>
              <a:t> </a:t>
            </a:r>
            <a:r>
              <a:rPr lang="en-ID" dirty="0" err="1">
                <a:latin typeface="+mj-lt"/>
              </a:rPr>
              <a:t>Sunan</a:t>
            </a:r>
            <a:r>
              <a:rPr lang="en-ID" dirty="0">
                <a:latin typeface="+mj-lt"/>
              </a:rPr>
              <a:t> Gunung </a:t>
            </a:r>
            <a:r>
              <a:rPr lang="en-ID" dirty="0" err="1">
                <a:latin typeface="+mj-lt"/>
              </a:rPr>
              <a:t>Jati</a:t>
            </a:r>
            <a:r>
              <a:rPr lang="en-ID" dirty="0">
                <a:latin typeface="+mj-lt"/>
              </a:rPr>
              <a:t> </a:t>
            </a:r>
            <a:r>
              <a:rPr lang="en-ID" dirty="0" err="1">
                <a:latin typeface="+mj-lt"/>
              </a:rPr>
              <a:t>diharuskan</a:t>
            </a:r>
            <a:r>
              <a:rPr lang="en-ID" dirty="0">
                <a:latin typeface="+mj-lt"/>
              </a:rPr>
              <a:t> </a:t>
            </a:r>
            <a:r>
              <a:rPr lang="en-ID" dirty="0" err="1">
                <a:latin typeface="+mj-lt"/>
              </a:rPr>
              <a:t>untuk</a:t>
            </a:r>
            <a:r>
              <a:rPr lang="en-ID" dirty="0">
                <a:latin typeface="+mj-lt"/>
              </a:rPr>
              <a:t> </a:t>
            </a:r>
            <a:r>
              <a:rPr lang="en-ID" dirty="0" err="1">
                <a:latin typeface="+mj-lt"/>
              </a:rPr>
              <a:t>membaca</a:t>
            </a:r>
            <a:r>
              <a:rPr lang="en-ID" dirty="0">
                <a:latin typeface="+mj-lt"/>
              </a:rPr>
              <a:t> dua </a:t>
            </a:r>
            <a:r>
              <a:rPr lang="en-ID" dirty="0" err="1">
                <a:latin typeface="+mj-lt"/>
              </a:rPr>
              <a:t>kalimat</a:t>
            </a:r>
            <a:r>
              <a:rPr lang="en-ID" dirty="0">
                <a:latin typeface="+mj-lt"/>
              </a:rPr>
              <a:t> </a:t>
            </a:r>
            <a:r>
              <a:rPr lang="en-ID" dirty="0" err="1">
                <a:latin typeface="+mj-lt"/>
              </a:rPr>
              <a:t>syahadat</a:t>
            </a:r>
            <a:r>
              <a:rPr lang="en-ID" dirty="0">
                <a:latin typeface="+mj-lt"/>
              </a:rPr>
              <a:t> </a:t>
            </a:r>
            <a:r>
              <a:rPr lang="en-ID" dirty="0" err="1">
                <a:latin typeface="+mj-lt"/>
              </a:rPr>
              <a:t>terlebih</a:t>
            </a:r>
            <a:r>
              <a:rPr lang="en-ID" dirty="0">
                <a:latin typeface="+mj-lt"/>
              </a:rPr>
              <a:t> </a:t>
            </a:r>
            <a:r>
              <a:rPr lang="en-ID" dirty="0" err="1">
                <a:latin typeface="+mj-lt"/>
              </a:rPr>
              <a:t>dahulu</a:t>
            </a:r>
            <a:r>
              <a:rPr lang="en-ID" dirty="0">
                <a:latin typeface="+mj-lt"/>
              </a:rPr>
              <a:t>.</a:t>
            </a:r>
          </a:p>
          <a:p>
            <a:pPr>
              <a:lnSpc>
                <a:spcPct val="150000"/>
              </a:lnSpc>
            </a:pPr>
            <a:endParaRPr lang="en-ID" dirty="0">
              <a:latin typeface="+mj-lt"/>
            </a:endParaRPr>
          </a:p>
          <a:p>
            <a:pPr>
              <a:lnSpc>
                <a:spcPct val="150000"/>
              </a:lnSpc>
            </a:pPr>
            <a:r>
              <a:rPr lang="en-ID" dirty="0">
                <a:latin typeface="+mj-lt"/>
              </a:rPr>
              <a:t>Cara </a:t>
            </a:r>
            <a:r>
              <a:rPr lang="en-ID" dirty="0" err="1">
                <a:latin typeface="+mj-lt"/>
              </a:rPr>
              <a:t>dakwah</a:t>
            </a:r>
            <a:r>
              <a:rPr lang="en-ID" dirty="0">
                <a:latin typeface="+mj-lt"/>
              </a:rPr>
              <a:t> </a:t>
            </a:r>
            <a:r>
              <a:rPr lang="en-ID" dirty="0" err="1">
                <a:latin typeface="+mj-lt"/>
              </a:rPr>
              <a:t>Syarif</a:t>
            </a:r>
            <a:r>
              <a:rPr lang="en-ID" dirty="0">
                <a:latin typeface="+mj-lt"/>
              </a:rPr>
              <a:t> </a:t>
            </a:r>
            <a:r>
              <a:rPr lang="en-ID" dirty="0" err="1">
                <a:latin typeface="+mj-lt"/>
              </a:rPr>
              <a:t>Hidayatullah</a:t>
            </a:r>
            <a:r>
              <a:rPr lang="en-ID" dirty="0">
                <a:latin typeface="+mj-lt"/>
              </a:rPr>
              <a:t> </a:t>
            </a:r>
            <a:r>
              <a:rPr lang="en-ID" dirty="0" err="1">
                <a:latin typeface="+mj-lt"/>
              </a:rPr>
              <a:t>kemudian</a:t>
            </a:r>
            <a:r>
              <a:rPr lang="en-ID" dirty="0">
                <a:latin typeface="+mj-lt"/>
              </a:rPr>
              <a:t> </a:t>
            </a:r>
            <a:r>
              <a:rPr lang="en-ID" dirty="0" err="1">
                <a:latin typeface="+mj-lt"/>
              </a:rPr>
              <a:t>berubah</a:t>
            </a:r>
            <a:r>
              <a:rPr lang="en-ID" dirty="0">
                <a:latin typeface="+mj-lt"/>
              </a:rPr>
              <a:t> </a:t>
            </a:r>
            <a:r>
              <a:rPr lang="en-ID" dirty="0" err="1">
                <a:latin typeface="+mj-lt"/>
              </a:rPr>
              <a:t>menjadi</a:t>
            </a:r>
            <a:r>
              <a:rPr lang="en-ID" dirty="0">
                <a:latin typeface="+mj-lt"/>
              </a:rPr>
              <a:t> </a:t>
            </a:r>
            <a:r>
              <a:rPr lang="en-ID" dirty="0" err="1">
                <a:latin typeface="+mj-lt"/>
              </a:rPr>
              <a:t>semakin</a:t>
            </a:r>
            <a:r>
              <a:rPr lang="en-ID" dirty="0">
                <a:latin typeface="+mj-lt"/>
              </a:rPr>
              <a:t> </a:t>
            </a:r>
            <a:r>
              <a:rPr lang="en-ID" dirty="0" err="1">
                <a:latin typeface="+mj-lt"/>
              </a:rPr>
              <a:t>lembut</a:t>
            </a:r>
            <a:r>
              <a:rPr lang="en-ID" dirty="0">
                <a:latin typeface="+mj-lt"/>
              </a:rPr>
              <a:t> dan </a:t>
            </a:r>
            <a:r>
              <a:rPr lang="en-ID" dirty="0" err="1">
                <a:latin typeface="+mj-lt"/>
              </a:rPr>
              <a:t>halus</a:t>
            </a:r>
            <a:r>
              <a:rPr lang="en-ID" dirty="0">
                <a:latin typeface="+mj-lt"/>
              </a:rPr>
              <a:t> </a:t>
            </a:r>
            <a:r>
              <a:rPr lang="en-ID" dirty="0" err="1">
                <a:latin typeface="+mj-lt"/>
              </a:rPr>
              <a:t>setelah</a:t>
            </a:r>
            <a:r>
              <a:rPr lang="en-ID" dirty="0">
                <a:latin typeface="+mj-lt"/>
              </a:rPr>
              <a:t> </a:t>
            </a:r>
            <a:r>
              <a:rPr lang="en-ID" dirty="0" err="1">
                <a:latin typeface="+mj-lt"/>
              </a:rPr>
              <a:t>beliau</a:t>
            </a:r>
            <a:r>
              <a:rPr lang="en-ID" dirty="0">
                <a:latin typeface="+mj-lt"/>
              </a:rPr>
              <a:t> </a:t>
            </a:r>
            <a:r>
              <a:rPr lang="en-ID" dirty="0" err="1">
                <a:latin typeface="+mj-lt"/>
              </a:rPr>
              <a:t>bersama</a:t>
            </a:r>
            <a:r>
              <a:rPr lang="en-ID" dirty="0">
                <a:latin typeface="+mj-lt"/>
              </a:rPr>
              <a:t> </a:t>
            </a:r>
            <a:r>
              <a:rPr lang="en-ID" dirty="0" err="1">
                <a:latin typeface="+mj-lt"/>
              </a:rPr>
              <a:t>putranya</a:t>
            </a:r>
            <a:r>
              <a:rPr lang="en-ID" dirty="0">
                <a:latin typeface="+mj-lt"/>
              </a:rPr>
              <a:t> </a:t>
            </a:r>
            <a:r>
              <a:rPr lang="en-ID" dirty="0" err="1">
                <a:latin typeface="+mj-lt"/>
              </a:rPr>
              <a:t>yaitu</a:t>
            </a:r>
            <a:r>
              <a:rPr lang="en-ID" dirty="0">
                <a:latin typeface="+mj-lt"/>
              </a:rPr>
              <a:t> Maulana </a:t>
            </a:r>
            <a:r>
              <a:rPr lang="en-ID" dirty="0" err="1">
                <a:latin typeface="+mj-lt"/>
              </a:rPr>
              <a:t>Hasanuddin</a:t>
            </a:r>
            <a:r>
              <a:rPr lang="en-ID" dirty="0">
                <a:latin typeface="+mj-lt"/>
              </a:rPr>
              <a:t> </a:t>
            </a:r>
            <a:r>
              <a:rPr lang="en-ID" dirty="0" err="1">
                <a:latin typeface="+mj-lt"/>
              </a:rPr>
              <a:t>pulang</a:t>
            </a:r>
            <a:r>
              <a:rPr lang="en-ID" dirty="0">
                <a:latin typeface="+mj-lt"/>
              </a:rPr>
              <a:t> </a:t>
            </a:r>
            <a:r>
              <a:rPr lang="en-ID" dirty="0" err="1">
                <a:latin typeface="+mj-lt"/>
              </a:rPr>
              <a:t>dari</a:t>
            </a:r>
            <a:r>
              <a:rPr lang="en-ID" dirty="0">
                <a:latin typeface="+mj-lt"/>
              </a:rPr>
              <a:t> Makah. </a:t>
            </a:r>
            <a:r>
              <a:rPr lang="en-ID" dirty="0" err="1">
                <a:latin typeface="+mj-lt"/>
              </a:rPr>
              <a:t>Mereka</a:t>
            </a:r>
            <a:r>
              <a:rPr lang="en-ID" dirty="0">
                <a:latin typeface="+mj-lt"/>
              </a:rPr>
              <a:t> </a:t>
            </a:r>
            <a:r>
              <a:rPr lang="en-ID" dirty="0" err="1">
                <a:latin typeface="+mj-lt"/>
              </a:rPr>
              <a:t>berdua</a:t>
            </a:r>
            <a:r>
              <a:rPr lang="en-ID" dirty="0">
                <a:latin typeface="+mj-lt"/>
              </a:rPr>
              <a:t> </a:t>
            </a:r>
            <a:r>
              <a:rPr lang="en-ID" dirty="0" err="1">
                <a:latin typeface="+mj-lt"/>
              </a:rPr>
              <a:t>kemudian</a:t>
            </a:r>
            <a:r>
              <a:rPr lang="en-ID" dirty="0">
                <a:latin typeface="+mj-lt"/>
              </a:rPr>
              <a:t> </a:t>
            </a:r>
            <a:r>
              <a:rPr lang="en-ID" dirty="0" err="1">
                <a:latin typeface="+mj-lt"/>
              </a:rPr>
              <a:t>berdakwah</a:t>
            </a:r>
            <a:r>
              <a:rPr lang="en-ID" dirty="0">
                <a:latin typeface="+mj-lt"/>
              </a:rPr>
              <a:t> di Banten dan </a:t>
            </a:r>
            <a:r>
              <a:rPr lang="en-ID" dirty="0" err="1">
                <a:latin typeface="+mj-lt"/>
              </a:rPr>
              <a:t>siap</a:t>
            </a:r>
            <a:r>
              <a:rPr lang="en-ID" dirty="0">
                <a:latin typeface="+mj-lt"/>
              </a:rPr>
              <a:t> </a:t>
            </a:r>
            <a:r>
              <a:rPr lang="en-ID" dirty="0" err="1">
                <a:latin typeface="+mj-lt"/>
              </a:rPr>
              <a:t>membantu</a:t>
            </a:r>
            <a:r>
              <a:rPr lang="en-ID" dirty="0">
                <a:latin typeface="+mj-lt"/>
              </a:rPr>
              <a:t> </a:t>
            </a:r>
            <a:r>
              <a:rPr lang="en-ID" dirty="0" err="1">
                <a:latin typeface="+mj-lt"/>
              </a:rPr>
              <a:t>setiap</a:t>
            </a:r>
            <a:r>
              <a:rPr lang="en-ID" dirty="0">
                <a:latin typeface="+mj-lt"/>
              </a:rPr>
              <a:t> orang yang </a:t>
            </a:r>
            <a:r>
              <a:rPr lang="en-ID" dirty="0" err="1">
                <a:latin typeface="+mj-lt"/>
              </a:rPr>
              <a:t>mau</a:t>
            </a:r>
            <a:r>
              <a:rPr lang="en-ID" dirty="0">
                <a:latin typeface="+mj-lt"/>
              </a:rPr>
              <a:t> </a:t>
            </a:r>
            <a:r>
              <a:rPr lang="en-ID" dirty="0" err="1">
                <a:latin typeface="+mj-lt"/>
              </a:rPr>
              <a:t>memeluk</a:t>
            </a:r>
            <a:r>
              <a:rPr lang="en-ID" dirty="0">
                <a:latin typeface="+mj-lt"/>
              </a:rPr>
              <a:t> </a:t>
            </a:r>
            <a:r>
              <a:rPr lang="en-ID" dirty="0" err="1">
                <a:latin typeface="+mj-lt"/>
              </a:rPr>
              <a:t>ajaran</a:t>
            </a:r>
            <a:r>
              <a:rPr lang="en-ID" dirty="0">
                <a:latin typeface="+mj-lt"/>
              </a:rPr>
              <a:t> agama Islam </a:t>
            </a:r>
            <a:r>
              <a:rPr lang="en-ID" dirty="0" err="1">
                <a:latin typeface="+mj-lt"/>
              </a:rPr>
              <a:t>dengan</a:t>
            </a:r>
            <a:r>
              <a:rPr lang="en-ID" dirty="0">
                <a:latin typeface="+mj-lt"/>
              </a:rPr>
              <a:t> </a:t>
            </a:r>
            <a:r>
              <a:rPr lang="en-ID" dirty="0" err="1">
                <a:latin typeface="+mj-lt"/>
              </a:rPr>
              <a:t>sukarela</a:t>
            </a:r>
            <a:r>
              <a:rPr lang="en-ID" dirty="0">
                <a:latin typeface="+mj-lt"/>
              </a:rPr>
              <a:t>. </a:t>
            </a:r>
            <a:r>
              <a:rPr lang="en-ID" dirty="0" err="1">
                <a:latin typeface="+mj-lt"/>
              </a:rPr>
              <a:t>Perjuangan</a:t>
            </a:r>
            <a:r>
              <a:rPr lang="en-ID" dirty="0">
                <a:latin typeface="+mj-lt"/>
              </a:rPr>
              <a:t> </a:t>
            </a:r>
            <a:r>
              <a:rPr lang="en-ID" dirty="0" err="1">
                <a:latin typeface="+mj-lt"/>
              </a:rPr>
              <a:t>dari</a:t>
            </a:r>
            <a:r>
              <a:rPr lang="en-ID" dirty="0">
                <a:latin typeface="+mj-lt"/>
              </a:rPr>
              <a:t> </a:t>
            </a:r>
            <a:r>
              <a:rPr lang="en-ID" dirty="0" err="1">
                <a:latin typeface="+mj-lt"/>
              </a:rPr>
              <a:t>Sunan</a:t>
            </a:r>
            <a:r>
              <a:rPr lang="en-ID" dirty="0">
                <a:latin typeface="+mj-lt"/>
              </a:rPr>
              <a:t> Gunung </a:t>
            </a:r>
            <a:r>
              <a:rPr lang="en-ID" dirty="0" err="1">
                <a:latin typeface="+mj-lt"/>
              </a:rPr>
              <a:t>Jati</a:t>
            </a:r>
            <a:r>
              <a:rPr lang="en-ID" dirty="0">
                <a:latin typeface="+mj-lt"/>
              </a:rPr>
              <a:t> </a:t>
            </a:r>
            <a:r>
              <a:rPr lang="en-ID" dirty="0" err="1">
                <a:latin typeface="+mj-lt"/>
              </a:rPr>
              <a:t>terus</a:t>
            </a:r>
            <a:r>
              <a:rPr lang="en-ID" dirty="0">
                <a:latin typeface="+mj-lt"/>
              </a:rPr>
              <a:t> </a:t>
            </a:r>
            <a:r>
              <a:rPr lang="en-ID" dirty="0" err="1">
                <a:latin typeface="+mj-lt"/>
              </a:rPr>
              <a:t>berlanjut</a:t>
            </a:r>
            <a:r>
              <a:rPr lang="en-ID" dirty="0">
                <a:latin typeface="+mj-lt"/>
              </a:rPr>
              <a:t> </a:t>
            </a:r>
            <a:r>
              <a:rPr lang="en-ID" dirty="0" err="1">
                <a:latin typeface="+mj-lt"/>
              </a:rPr>
              <a:t>hingga</a:t>
            </a:r>
            <a:r>
              <a:rPr lang="en-ID" dirty="0">
                <a:latin typeface="+mj-lt"/>
              </a:rPr>
              <a:t> </a:t>
            </a:r>
            <a:r>
              <a:rPr lang="en-ID" dirty="0" err="1">
                <a:latin typeface="+mj-lt"/>
              </a:rPr>
              <a:t>Portugis</a:t>
            </a:r>
            <a:r>
              <a:rPr lang="en-ID" dirty="0">
                <a:latin typeface="+mj-lt"/>
              </a:rPr>
              <a:t> </a:t>
            </a:r>
            <a:r>
              <a:rPr lang="en-ID" dirty="0" err="1">
                <a:latin typeface="+mj-lt"/>
              </a:rPr>
              <a:t>benar-benar</a:t>
            </a:r>
            <a:r>
              <a:rPr lang="en-ID" dirty="0">
                <a:latin typeface="+mj-lt"/>
              </a:rPr>
              <a:t> </a:t>
            </a:r>
            <a:r>
              <a:rPr lang="en-ID" dirty="0" err="1">
                <a:latin typeface="+mj-lt"/>
              </a:rPr>
              <a:t>mundur</a:t>
            </a:r>
            <a:r>
              <a:rPr lang="en-ID" dirty="0">
                <a:latin typeface="+mj-lt"/>
              </a:rPr>
              <a:t> </a:t>
            </a:r>
            <a:r>
              <a:rPr lang="en-ID" dirty="0" err="1">
                <a:latin typeface="+mj-lt"/>
              </a:rPr>
              <a:t>dari</a:t>
            </a:r>
            <a:r>
              <a:rPr lang="en-ID" dirty="0">
                <a:latin typeface="+mj-lt"/>
              </a:rPr>
              <a:t> wilayah </a:t>
            </a:r>
            <a:r>
              <a:rPr lang="en-ID" dirty="0" err="1">
                <a:latin typeface="+mj-lt"/>
              </a:rPr>
              <a:t>tersebut</a:t>
            </a:r>
            <a:r>
              <a:rPr lang="en-ID" dirty="0">
                <a:latin typeface="+mj-lt"/>
              </a:rPr>
              <a:t>.</a:t>
            </a:r>
          </a:p>
          <a:p>
            <a:pPr>
              <a:lnSpc>
                <a:spcPct val="150000"/>
              </a:lnSpc>
            </a:pPr>
            <a:endParaRPr lang="en-ID" dirty="0">
              <a:latin typeface="+mj-lt"/>
            </a:endParaRPr>
          </a:p>
        </p:txBody>
      </p:sp>
      <p:pic>
        <p:nvPicPr>
          <p:cNvPr id="37" name="Graphic 36" descr="Back outline">
            <a:hlinkClick r:id="rId11" action="ppaction://hlinksldjump"/>
            <a:extLst>
              <a:ext uri="{FF2B5EF4-FFF2-40B4-BE49-F238E27FC236}">
                <a16:creationId xmlns:a16="http://schemas.microsoft.com/office/drawing/2014/main" id="{463BF5E4-5DFC-3DA9-EBD0-5C5E2BE096F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304343" y="5542123"/>
            <a:ext cx="925782" cy="925782"/>
          </a:xfrm>
          <a:prstGeom prst="rect">
            <a:avLst/>
          </a:prstGeom>
        </p:spPr>
      </p:pic>
    </p:spTree>
    <p:custDataLst>
      <p:tags r:id="rId1"/>
    </p:custDataLst>
    <p:extLst>
      <p:ext uri="{BB962C8B-B14F-4D97-AF65-F5344CB8AC3E}">
        <p14:creationId xmlns:p14="http://schemas.microsoft.com/office/powerpoint/2010/main" val="1594230431"/>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F9C6D75-4D47-21EE-74DC-7788FBEEEA28}"/>
              </a:ext>
            </a:extLst>
          </p:cNvPr>
          <p:cNvSpPr/>
          <p:nvPr/>
        </p:nvSpPr>
        <p:spPr>
          <a:xfrm>
            <a:off x="-22747" y="-265021"/>
            <a:ext cx="12237493" cy="1132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5" name="Rectangle 4">
            <a:extLst>
              <a:ext uri="{FF2B5EF4-FFF2-40B4-BE49-F238E27FC236}">
                <a16:creationId xmlns:a16="http://schemas.microsoft.com/office/drawing/2014/main" id="{744BC42B-6790-E943-5269-CB1AC554A73F}"/>
              </a:ext>
            </a:extLst>
          </p:cNvPr>
          <p:cNvSpPr/>
          <p:nvPr/>
        </p:nvSpPr>
        <p:spPr>
          <a:xfrm>
            <a:off x="-45495" y="6005014"/>
            <a:ext cx="12237493" cy="8529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TextBox 6">
            <a:extLst>
              <a:ext uri="{FF2B5EF4-FFF2-40B4-BE49-F238E27FC236}">
                <a16:creationId xmlns:a16="http://schemas.microsoft.com/office/drawing/2014/main" id="{A827D6B6-0A51-47C6-422E-27EDC1A479D9}"/>
              </a:ext>
            </a:extLst>
          </p:cNvPr>
          <p:cNvSpPr txBox="1"/>
          <p:nvPr/>
        </p:nvSpPr>
        <p:spPr>
          <a:xfrm flipH="1">
            <a:off x="8360331" y="6169896"/>
            <a:ext cx="3234523" cy="523220"/>
          </a:xfrm>
          <a:prstGeom prst="rect">
            <a:avLst/>
          </a:prstGeom>
          <a:noFill/>
        </p:spPr>
        <p:txBody>
          <a:bodyPr wrap="square" rtlCol="0">
            <a:spAutoFit/>
          </a:bodyPr>
          <a:lstStyle/>
          <a:p>
            <a:r>
              <a:rPr lang="en-US" sz="2800" dirty="0">
                <a:solidFill>
                  <a:schemeClr val="bg2"/>
                </a:solidFill>
              </a:rPr>
              <a:t> KELAS VIII SMP/MTs</a:t>
            </a:r>
            <a:endParaRPr lang="en-ID" sz="2800" dirty="0">
              <a:solidFill>
                <a:schemeClr val="bg2"/>
              </a:solidFill>
            </a:endParaRPr>
          </a:p>
        </p:txBody>
      </p:sp>
      <p:pic>
        <p:nvPicPr>
          <p:cNvPr id="22" name="Graphic 21" descr="Hamburger Menu Icon with solid fill">
            <a:hlinkClick r:id="rId4" action="ppaction://hlinksldjump"/>
            <a:extLst>
              <a:ext uri="{FF2B5EF4-FFF2-40B4-BE49-F238E27FC236}">
                <a16:creationId xmlns:a16="http://schemas.microsoft.com/office/drawing/2014/main" id="{25DD70C1-4E4E-A0DC-3F71-AD434965EE7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15172" y="73183"/>
            <a:ext cx="1663345" cy="852985"/>
          </a:xfrm>
          <a:prstGeom prst="rect">
            <a:avLst/>
          </a:prstGeom>
        </p:spPr>
      </p:pic>
      <p:pic>
        <p:nvPicPr>
          <p:cNvPr id="24" name="Graphic 23" descr="Information with solid fill">
            <a:hlinkClick r:id="rId7" action="ppaction://hlinksldjump"/>
            <a:extLst>
              <a:ext uri="{FF2B5EF4-FFF2-40B4-BE49-F238E27FC236}">
                <a16:creationId xmlns:a16="http://schemas.microsoft.com/office/drawing/2014/main" id="{3C2D195B-CBFA-CBC3-1086-7A5E1603688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314774" y="219595"/>
            <a:ext cx="560159" cy="560159"/>
          </a:xfrm>
          <a:prstGeom prst="rect">
            <a:avLst/>
          </a:prstGeom>
        </p:spPr>
      </p:pic>
      <p:sp>
        <p:nvSpPr>
          <p:cNvPr id="3" name="Rectangle: Rounded Corners 2">
            <a:extLst>
              <a:ext uri="{FF2B5EF4-FFF2-40B4-BE49-F238E27FC236}">
                <a16:creationId xmlns:a16="http://schemas.microsoft.com/office/drawing/2014/main" id="{D084E188-7A68-330F-09AD-774ED8E06D75}"/>
              </a:ext>
            </a:extLst>
          </p:cNvPr>
          <p:cNvSpPr>
            <a:spLocks noGrp="1" noRot="1" noMove="1" noResize="1" noEditPoints="1" noAdjustHandles="1" noChangeArrowheads="1" noChangeShapeType="1"/>
          </p:cNvSpPr>
          <p:nvPr/>
        </p:nvSpPr>
        <p:spPr>
          <a:xfrm>
            <a:off x="948645" y="162010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dirty="0">
              <a:latin typeface="Comic Sans MS" panose="030F0702030302020204" pitchFamily="66" charset="0"/>
            </a:endParaRPr>
          </a:p>
        </p:txBody>
      </p:sp>
      <p:sp>
        <p:nvSpPr>
          <p:cNvPr id="6" name="TextBox 5">
            <a:extLst>
              <a:ext uri="{FF2B5EF4-FFF2-40B4-BE49-F238E27FC236}">
                <a16:creationId xmlns:a16="http://schemas.microsoft.com/office/drawing/2014/main" id="{08F48FD7-ADE5-F2C4-E773-2D84E2DC823C}"/>
              </a:ext>
            </a:extLst>
          </p:cNvPr>
          <p:cNvSpPr txBox="1"/>
          <p:nvPr/>
        </p:nvSpPr>
        <p:spPr>
          <a:xfrm flipH="1">
            <a:off x="892891" y="1739762"/>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Gresik</a:t>
            </a:r>
          </a:p>
        </p:txBody>
      </p:sp>
      <p:sp>
        <p:nvSpPr>
          <p:cNvPr id="12" name="Rectangle: Rounded Corners 11">
            <a:extLst>
              <a:ext uri="{FF2B5EF4-FFF2-40B4-BE49-F238E27FC236}">
                <a16:creationId xmlns:a16="http://schemas.microsoft.com/office/drawing/2014/main" id="{ADF60AA2-B683-D1EF-E373-04CCEC379C98}"/>
              </a:ext>
            </a:extLst>
          </p:cNvPr>
          <p:cNvSpPr>
            <a:spLocks noGrp="1" noRot="1" noMove="1" noResize="1" noEditPoints="1" noAdjustHandles="1" noChangeArrowheads="1" noChangeShapeType="1"/>
          </p:cNvSpPr>
          <p:nvPr/>
        </p:nvSpPr>
        <p:spPr>
          <a:xfrm>
            <a:off x="948645" y="2774887"/>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3" name="Rectangle: Rounded Corners 12">
            <a:extLst>
              <a:ext uri="{FF2B5EF4-FFF2-40B4-BE49-F238E27FC236}">
                <a16:creationId xmlns:a16="http://schemas.microsoft.com/office/drawing/2014/main" id="{E1D8E5E0-22F2-3EF0-7D37-3D178D4CFD47}"/>
              </a:ext>
            </a:extLst>
          </p:cNvPr>
          <p:cNvSpPr>
            <a:spLocks noGrp="1" noRot="1" noMove="1" noResize="1" noEditPoints="1" noAdjustHandles="1" noChangeArrowheads="1" noChangeShapeType="1"/>
          </p:cNvSpPr>
          <p:nvPr/>
        </p:nvSpPr>
        <p:spPr>
          <a:xfrm>
            <a:off x="948645" y="411206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4" name="Rectangle: Rounded Corners 13">
            <a:extLst>
              <a:ext uri="{FF2B5EF4-FFF2-40B4-BE49-F238E27FC236}">
                <a16:creationId xmlns:a16="http://schemas.microsoft.com/office/drawing/2014/main" id="{E52E7348-FF1B-ECD5-0E92-C63E1FE2E77F}"/>
              </a:ext>
            </a:extLst>
          </p:cNvPr>
          <p:cNvSpPr>
            <a:spLocks noGrp="1" noRot="1" noMove="1" noResize="1" noEditPoints="1" noAdjustHandles="1" noChangeArrowheads="1" noChangeShapeType="1"/>
          </p:cNvSpPr>
          <p:nvPr/>
        </p:nvSpPr>
        <p:spPr>
          <a:xfrm>
            <a:off x="4700194" y="4116851"/>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5" name="Rectangle: Rounded Corners 14">
            <a:extLst>
              <a:ext uri="{FF2B5EF4-FFF2-40B4-BE49-F238E27FC236}">
                <a16:creationId xmlns:a16="http://schemas.microsoft.com/office/drawing/2014/main" id="{107F867D-4754-0808-2DC7-ED41D00AD23D}"/>
              </a:ext>
            </a:extLst>
          </p:cNvPr>
          <p:cNvSpPr>
            <a:spLocks noGrp="1" noRot="1" noMove="1" noResize="1" noEditPoints="1" noAdjustHandles="1" noChangeArrowheads="1" noChangeShapeType="1"/>
          </p:cNvSpPr>
          <p:nvPr/>
        </p:nvSpPr>
        <p:spPr>
          <a:xfrm>
            <a:off x="4700193" y="272478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6" name="Rectangle: Rounded Corners 15">
            <a:extLst>
              <a:ext uri="{FF2B5EF4-FFF2-40B4-BE49-F238E27FC236}">
                <a16:creationId xmlns:a16="http://schemas.microsoft.com/office/drawing/2014/main" id="{619EE102-13FB-2EBC-48CE-6280DDC26D07}"/>
              </a:ext>
            </a:extLst>
          </p:cNvPr>
          <p:cNvSpPr>
            <a:spLocks noGrp="1" noRot="1" noMove="1" noResize="1" noEditPoints="1" noAdjustHandles="1" noChangeArrowheads="1" noChangeShapeType="1"/>
          </p:cNvSpPr>
          <p:nvPr/>
        </p:nvSpPr>
        <p:spPr>
          <a:xfrm>
            <a:off x="4723522" y="1577428"/>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7" name="Rectangle: Rounded Corners 16">
            <a:extLst>
              <a:ext uri="{FF2B5EF4-FFF2-40B4-BE49-F238E27FC236}">
                <a16:creationId xmlns:a16="http://schemas.microsoft.com/office/drawing/2014/main" id="{59D17ACC-266F-9DDB-EC45-5247415A04FD}"/>
              </a:ext>
            </a:extLst>
          </p:cNvPr>
          <p:cNvSpPr>
            <a:spLocks noGrp="1" noRot="1" noMove="1" noResize="1" noEditPoints="1" noAdjustHandles="1" noChangeArrowheads="1" noChangeShapeType="1"/>
          </p:cNvSpPr>
          <p:nvPr/>
        </p:nvSpPr>
        <p:spPr>
          <a:xfrm>
            <a:off x="8507495" y="4112060"/>
            <a:ext cx="2371245"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dirty="0">
              <a:latin typeface="Comic Sans MS" panose="030F0702030302020204" pitchFamily="66" charset="0"/>
            </a:endParaRPr>
          </a:p>
        </p:txBody>
      </p:sp>
      <p:sp>
        <p:nvSpPr>
          <p:cNvPr id="18" name="Rectangle: Rounded Corners 17">
            <a:extLst>
              <a:ext uri="{FF2B5EF4-FFF2-40B4-BE49-F238E27FC236}">
                <a16:creationId xmlns:a16="http://schemas.microsoft.com/office/drawing/2014/main" id="{52B3A319-87F0-2FB5-733D-2CCF5C570297}"/>
              </a:ext>
            </a:extLst>
          </p:cNvPr>
          <p:cNvSpPr>
            <a:spLocks noGrp="1" noRot="1" noMove="1" noResize="1" noEditPoints="1" noAdjustHandles="1" noChangeArrowheads="1" noChangeShapeType="1"/>
          </p:cNvSpPr>
          <p:nvPr/>
        </p:nvSpPr>
        <p:spPr>
          <a:xfrm>
            <a:off x="8507495" y="274594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21" name="Rectangle: Rounded Corners 20">
            <a:extLst>
              <a:ext uri="{FF2B5EF4-FFF2-40B4-BE49-F238E27FC236}">
                <a16:creationId xmlns:a16="http://schemas.microsoft.com/office/drawing/2014/main" id="{797D3610-C6DF-002C-8857-011144C72FE5}"/>
              </a:ext>
            </a:extLst>
          </p:cNvPr>
          <p:cNvSpPr>
            <a:spLocks noGrp="1" noRot="1" noMove="1" noResize="1" noEditPoints="1" noAdjustHandles="1" noChangeArrowheads="1" noChangeShapeType="1"/>
          </p:cNvSpPr>
          <p:nvPr/>
        </p:nvSpPr>
        <p:spPr>
          <a:xfrm>
            <a:off x="8507497" y="162010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23" name="TextBox 22">
            <a:extLst>
              <a:ext uri="{FF2B5EF4-FFF2-40B4-BE49-F238E27FC236}">
                <a16:creationId xmlns:a16="http://schemas.microsoft.com/office/drawing/2014/main" id="{0A5102C3-9D1A-D672-04C3-4675BCA81A6B}"/>
              </a:ext>
            </a:extLst>
          </p:cNvPr>
          <p:cNvSpPr txBox="1">
            <a:spLocks noGrp="1" noRot="1" noMove="1" noResize="1" noEditPoints="1" noAdjustHandles="1" noChangeArrowheads="1" noChangeShapeType="1"/>
          </p:cNvSpPr>
          <p:nvPr/>
        </p:nvSpPr>
        <p:spPr>
          <a:xfrm flipH="1">
            <a:off x="4625127" y="4214726"/>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Muria</a:t>
            </a:r>
            <a:endParaRPr lang="en-US" sz="2100" dirty="0">
              <a:latin typeface="Comic Sans MS" panose="030F0702030302020204" pitchFamily="66" charset="0"/>
            </a:endParaRPr>
          </a:p>
        </p:txBody>
      </p:sp>
      <p:sp>
        <p:nvSpPr>
          <p:cNvPr id="25" name="TextBox 24">
            <a:extLst>
              <a:ext uri="{FF2B5EF4-FFF2-40B4-BE49-F238E27FC236}">
                <a16:creationId xmlns:a16="http://schemas.microsoft.com/office/drawing/2014/main" id="{7AE47ADD-6C2B-0BFB-E3CE-C74F9F6BDE2D}"/>
              </a:ext>
            </a:extLst>
          </p:cNvPr>
          <p:cNvSpPr txBox="1"/>
          <p:nvPr/>
        </p:nvSpPr>
        <p:spPr>
          <a:xfrm flipH="1">
            <a:off x="891779" y="4214726"/>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Kalijaga</a:t>
            </a:r>
            <a:endParaRPr lang="en-US" sz="2100" dirty="0">
              <a:latin typeface="Comic Sans MS" panose="030F0702030302020204" pitchFamily="66" charset="0"/>
            </a:endParaRPr>
          </a:p>
        </p:txBody>
      </p:sp>
      <p:sp>
        <p:nvSpPr>
          <p:cNvPr id="26" name="TextBox 25">
            <a:extLst>
              <a:ext uri="{FF2B5EF4-FFF2-40B4-BE49-F238E27FC236}">
                <a16:creationId xmlns:a16="http://schemas.microsoft.com/office/drawing/2014/main" id="{6EA8A163-E78C-87B3-BF92-CBFCCC47DE72}"/>
              </a:ext>
            </a:extLst>
          </p:cNvPr>
          <p:cNvSpPr txBox="1">
            <a:spLocks noGrp="1" noRot="1" noMove="1" noResize="1" noEditPoints="1" noAdjustHandles="1" noChangeArrowheads="1" noChangeShapeType="1"/>
          </p:cNvSpPr>
          <p:nvPr/>
        </p:nvSpPr>
        <p:spPr>
          <a:xfrm flipH="1">
            <a:off x="8488181" y="2842225"/>
            <a:ext cx="2334413"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Giri</a:t>
            </a:r>
            <a:endParaRPr lang="en-US" sz="2100" dirty="0">
              <a:latin typeface="Comic Sans MS" panose="030F0702030302020204" pitchFamily="66" charset="0"/>
            </a:endParaRPr>
          </a:p>
        </p:txBody>
      </p:sp>
      <p:sp>
        <p:nvSpPr>
          <p:cNvPr id="27" name="TextBox 26">
            <a:extLst>
              <a:ext uri="{FF2B5EF4-FFF2-40B4-BE49-F238E27FC236}">
                <a16:creationId xmlns:a16="http://schemas.microsoft.com/office/drawing/2014/main" id="{3DA5D0E1-2CBB-0DB7-5DF5-DC349E6FC70C}"/>
              </a:ext>
            </a:extLst>
          </p:cNvPr>
          <p:cNvSpPr txBox="1">
            <a:spLocks noGrp="1" noRot="1" noMove="1" noResize="1" noEditPoints="1" noAdjustHandles="1" noChangeArrowheads="1" noChangeShapeType="1"/>
          </p:cNvSpPr>
          <p:nvPr/>
        </p:nvSpPr>
        <p:spPr>
          <a:xfrm flipH="1">
            <a:off x="4625127" y="2827446"/>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Kudus</a:t>
            </a:r>
          </a:p>
        </p:txBody>
      </p:sp>
      <p:sp>
        <p:nvSpPr>
          <p:cNvPr id="28" name="TextBox 27">
            <a:extLst>
              <a:ext uri="{FF2B5EF4-FFF2-40B4-BE49-F238E27FC236}">
                <a16:creationId xmlns:a16="http://schemas.microsoft.com/office/drawing/2014/main" id="{15AE7240-2F0E-6F17-8AAC-FD5117169188}"/>
              </a:ext>
            </a:extLst>
          </p:cNvPr>
          <p:cNvSpPr txBox="1">
            <a:spLocks noGrp="1" noRot="1" noMove="1" noResize="1" noEditPoints="1" noAdjustHandles="1" noChangeArrowheads="1" noChangeShapeType="1"/>
          </p:cNvSpPr>
          <p:nvPr/>
        </p:nvSpPr>
        <p:spPr>
          <a:xfrm flipH="1">
            <a:off x="8466112" y="1722766"/>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Bonang</a:t>
            </a:r>
          </a:p>
        </p:txBody>
      </p:sp>
      <p:sp>
        <p:nvSpPr>
          <p:cNvPr id="29" name="TextBox 28">
            <a:extLst>
              <a:ext uri="{FF2B5EF4-FFF2-40B4-BE49-F238E27FC236}">
                <a16:creationId xmlns:a16="http://schemas.microsoft.com/office/drawing/2014/main" id="{91E34471-3A86-27C3-3E9F-477ED08626D5}"/>
              </a:ext>
            </a:extLst>
          </p:cNvPr>
          <p:cNvSpPr txBox="1">
            <a:spLocks noGrp="1" noRot="1" noMove="1" noResize="1" noEditPoints="1" noAdjustHandles="1" noChangeArrowheads="1" noChangeShapeType="1"/>
          </p:cNvSpPr>
          <p:nvPr/>
        </p:nvSpPr>
        <p:spPr>
          <a:xfrm flipH="1">
            <a:off x="915103" y="2842225"/>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Drajat</a:t>
            </a:r>
            <a:endParaRPr lang="en-US" sz="2100" dirty="0">
              <a:latin typeface="Comic Sans MS" panose="030F0702030302020204" pitchFamily="66" charset="0"/>
            </a:endParaRPr>
          </a:p>
        </p:txBody>
      </p:sp>
      <p:sp>
        <p:nvSpPr>
          <p:cNvPr id="30" name="TextBox 29">
            <a:extLst>
              <a:ext uri="{FF2B5EF4-FFF2-40B4-BE49-F238E27FC236}">
                <a16:creationId xmlns:a16="http://schemas.microsoft.com/office/drawing/2014/main" id="{6E2AD5CB-81E1-FD8A-A328-2E912BA18F9E}"/>
              </a:ext>
            </a:extLst>
          </p:cNvPr>
          <p:cNvSpPr txBox="1">
            <a:spLocks noGrp="1" noRot="1" noMove="1" noResize="1" noEditPoints="1" noAdjustHandles="1" noChangeArrowheads="1" noChangeShapeType="1"/>
          </p:cNvSpPr>
          <p:nvPr/>
        </p:nvSpPr>
        <p:spPr>
          <a:xfrm flipH="1">
            <a:off x="4644439" y="1711550"/>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Ampel</a:t>
            </a:r>
            <a:endParaRPr lang="en-US" sz="2100" dirty="0">
              <a:latin typeface="Comic Sans MS" panose="030F0702030302020204" pitchFamily="66" charset="0"/>
            </a:endParaRPr>
          </a:p>
        </p:txBody>
      </p:sp>
      <p:sp>
        <p:nvSpPr>
          <p:cNvPr id="31" name="TextBox 30">
            <a:extLst>
              <a:ext uri="{FF2B5EF4-FFF2-40B4-BE49-F238E27FC236}">
                <a16:creationId xmlns:a16="http://schemas.microsoft.com/office/drawing/2014/main" id="{C1981B82-1E55-2401-BC4D-7D2C984F7EDA}"/>
              </a:ext>
            </a:extLst>
          </p:cNvPr>
          <p:cNvSpPr txBox="1">
            <a:spLocks noGrp="1" noRot="1" noMove="1" noResize="1" noEditPoints="1" noAdjustHandles="1" noChangeArrowheads="1" noChangeShapeType="1"/>
          </p:cNvSpPr>
          <p:nvPr/>
        </p:nvSpPr>
        <p:spPr>
          <a:xfrm flipH="1">
            <a:off x="8488181" y="4183499"/>
            <a:ext cx="2371245" cy="400110"/>
          </a:xfrm>
          <a:prstGeom prst="rect">
            <a:avLst/>
          </a:prstGeom>
          <a:noFill/>
        </p:spPr>
        <p:txBody>
          <a:bodyPr wrap="square" rtlCol="0">
            <a:spAutoFit/>
          </a:bodyPr>
          <a:lstStyle/>
          <a:p>
            <a:pPr algn="ctr"/>
            <a:r>
              <a:rPr lang="en-US" sz="2000" dirty="0" err="1">
                <a:latin typeface="Comic Sans MS" panose="030F0702030302020204" pitchFamily="66" charset="0"/>
              </a:rPr>
              <a:t>Sunan</a:t>
            </a:r>
            <a:r>
              <a:rPr lang="en-US" sz="2000" dirty="0">
                <a:latin typeface="Comic Sans MS" panose="030F0702030302020204" pitchFamily="66" charset="0"/>
              </a:rPr>
              <a:t> Gunung </a:t>
            </a:r>
            <a:r>
              <a:rPr lang="en-US" sz="2000" dirty="0" err="1">
                <a:latin typeface="Comic Sans MS" panose="030F0702030302020204" pitchFamily="66" charset="0"/>
              </a:rPr>
              <a:t>Jati</a:t>
            </a:r>
            <a:endParaRPr lang="en-US" sz="2000" dirty="0">
              <a:latin typeface="Comic Sans MS" panose="030F0702030302020204" pitchFamily="66" charset="0"/>
            </a:endParaRPr>
          </a:p>
        </p:txBody>
      </p:sp>
      <p:sp>
        <p:nvSpPr>
          <p:cNvPr id="9" name="Rectangle: Rounded Corners 8">
            <a:hlinkClick r:id="rId10" action="ppaction://hlinksldjump"/>
            <a:extLst>
              <a:ext uri="{FF2B5EF4-FFF2-40B4-BE49-F238E27FC236}">
                <a16:creationId xmlns:a16="http://schemas.microsoft.com/office/drawing/2014/main" id="{2D0770C3-CA62-265F-C6E0-45658250DBE1}"/>
              </a:ext>
            </a:extLst>
          </p:cNvPr>
          <p:cNvSpPr>
            <a:spLocks noGrp="1" noRot="1" noMove="1" noResize="1" noEditPoints="1" noAdjustHandles="1" noChangeArrowheads="1" noChangeShapeType="1"/>
          </p:cNvSpPr>
          <p:nvPr/>
        </p:nvSpPr>
        <p:spPr>
          <a:xfrm>
            <a:off x="-695500" y="-542500"/>
            <a:ext cx="13203123" cy="7642746"/>
          </a:xfrm>
          <a:prstGeom prst="roundRect">
            <a:avLst/>
          </a:prstGeom>
          <a:solidFill>
            <a:schemeClr val="tx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0" name="Rectangle: Rounded Corners 9">
            <a:extLst>
              <a:ext uri="{FF2B5EF4-FFF2-40B4-BE49-F238E27FC236}">
                <a16:creationId xmlns:a16="http://schemas.microsoft.com/office/drawing/2014/main" id="{C25EBA8A-8146-5D5A-0462-5296727BCEEA}"/>
              </a:ext>
            </a:extLst>
          </p:cNvPr>
          <p:cNvSpPr>
            <a:spLocks noGrp="1" noRot="1" noMove="1" noResize="1" noEditPoints="1" noAdjustHandles="1" noChangeArrowheads="1" noChangeShapeType="1"/>
          </p:cNvSpPr>
          <p:nvPr/>
        </p:nvSpPr>
        <p:spPr>
          <a:xfrm>
            <a:off x="595938" y="238644"/>
            <a:ext cx="10954626" cy="6337044"/>
          </a:xfrm>
          <a:prstGeom prst="roundRect">
            <a:avLst/>
          </a:prstGeom>
          <a:solidFill>
            <a:schemeClr val="bg2">
              <a:lumMod val="90000"/>
              <a:alpha val="9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dirty="0">
              <a:latin typeface="Comic Sans MS" panose="030F0702030302020204" pitchFamily="66" charset="0"/>
            </a:endParaRPr>
          </a:p>
        </p:txBody>
      </p:sp>
      <p:sp>
        <p:nvSpPr>
          <p:cNvPr id="20" name="TextBox 19">
            <a:extLst>
              <a:ext uri="{FF2B5EF4-FFF2-40B4-BE49-F238E27FC236}">
                <a16:creationId xmlns:a16="http://schemas.microsoft.com/office/drawing/2014/main" id="{37DEC57B-41C1-BC1C-A012-1AFCE26841FB}"/>
              </a:ext>
            </a:extLst>
          </p:cNvPr>
          <p:cNvSpPr txBox="1"/>
          <p:nvPr/>
        </p:nvSpPr>
        <p:spPr>
          <a:xfrm>
            <a:off x="3299414" y="510102"/>
            <a:ext cx="5765483" cy="415498"/>
          </a:xfrm>
          <a:prstGeom prst="rect">
            <a:avLst/>
          </a:prstGeom>
          <a:noFill/>
        </p:spPr>
        <p:txBody>
          <a:bodyPr wrap="square" rtlCol="0">
            <a:spAutoFit/>
          </a:bodyPr>
          <a:lstStyle/>
          <a:p>
            <a:r>
              <a:rPr lang="en-ID" sz="2100" dirty="0">
                <a:latin typeface="Comic Sans MS" panose="030F0702030302020204" pitchFamily="66" charset="0"/>
              </a:rPr>
              <a:t>CARA DAKWAH SUNAN GUNUNG JATI</a:t>
            </a:r>
          </a:p>
        </p:txBody>
      </p:sp>
      <p:sp>
        <p:nvSpPr>
          <p:cNvPr id="32" name="TextBox 31">
            <a:extLst>
              <a:ext uri="{FF2B5EF4-FFF2-40B4-BE49-F238E27FC236}">
                <a16:creationId xmlns:a16="http://schemas.microsoft.com/office/drawing/2014/main" id="{F5100D74-EC4B-6DB0-DE03-BE40AFC8B569}"/>
              </a:ext>
            </a:extLst>
          </p:cNvPr>
          <p:cNvSpPr txBox="1"/>
          <p:nvPr/>
        </p:nvSpPr>
        <p:spPr>
          <a:xfrm>
            <a:off x="935994" y="908374"/>
            <a:ext cx="10399671" cy="5866350"/>
          </a:xfrm>
          <a:prstGeom prst="rect">
            <a:avLst/>
          </a:prstGeom>
          <a:noFill/>
        </p:spPr>
        <p:txBody>
          <a:bodyPr wrap="square" rtlCol="0">
            <a:spAutoFit/>
          </a:bodyPr>
          <a:lstStyle/>
          <a:p>
            <a:pPr>
              <a:lnSpc>
                <a:spcPct val="150000"/>
              </a:lnSpc>
            </a:pPr>
            <a:r>
              <a:rPr lang="en-ID" dirty="0" err="1">
                <a:latin typeface="+mj-lt"/>
              </a:rPr>
              <a:t>Dalam</a:t>
            </a:r>
            <a:r>
              <a:rPr lang="en-ID" dirty="0">
                <a:latin typeface="+mj-lt"/>
              </a:rPr>
              <a:t> </a:t>
            </a:r>
            <a:r>
              <a:rPr lang="en-ID" dirty="0" err="1">
                <a:latin typeface="+mj-lt"/>
              </a:rPr>
              <a:t>dakwahnya</a:t>
            </a:r>
            <a:r>
              <a:rPr lang="en-ID" dirty="0">
                <a:latin typeface="+mj-lt"/>
              </a:rPr>
              <a:t>, </a:t>
            </a:r>
            <a:r>
              <a:rPr lang="en-ID" dirty="0" err="1">
                <a:latin typeface="+mj-lt"/>
              </a:rPr>
              <a:t>beliau</a:t>
            </a:r>
            <a:r>
              <a:rPr lang="en-ID" dirty="0">
                <a:latin typeface="+mj-lt"/>
              </a:rPr>
              <a:t> juga </a:t>
            </a:r>
            <a:r>
              <a:rPr lang="en-ID" dirty="0" err="1">
                <a:latin typeface="+mj-lt"/>
              </a:rPr>
              <a:t>menerapkan</a:t>
            </a:r>
            <a:r>
              <a:rPr lang="en-ID" dirty="0">
                <a:latin typeface="+mj-lt"/>
              </a:rPr>
              <a:t> </a:t>
            </a:r>
            <a:r>
              <a:rPr lang="en-ID" dirty="0" err="1">
                <a:latin typeface="+mj-lt"/>
              </a:rPr>
              <a:t>akulturasi</a:t>
            </a:r>
            <a:r>
              <a:rPr lang="en-ID" dirty="0">
                <a:latin typeface="+mj-lt"/>
              </a:rPr>
              <a:t> </a:t>
            </a:r>
            <a:r>
              <a:rPr lang="en-ID" dirty="0" err="1">
                <a:latin typeface="+mj-lt"/>
              </a:rPr>
              <a:t>budaya</a:t>
            </a:r>
            <a:r>
              <a:rPr lang="en-ID" dirty="0">
                <a:latin typeface="+mj-lt"/>
              </a:rPr>
              <a:t> </a:t>
            </a:r>
            <a:r>
              <a:rPr lang="en-ID" dirty="0" err="1">
                <a:latin typeface="+mj-lt"/>
              </a:rPr>
              <a:t>dengan</a:t>
            </a:r>
            <a:r>
              <a:rPr lang="en-ID" dirty="0">
                <a:latin typeface="+mj-lt"/>
              </a:rPr>
              <a:t> </a:t>
            </a:r>
            <a:r>
              <a:rPr lang="en-ID" dirty="0" err="1">
                <a:latin typeface="+mj-lt"/>
              </a:rPr>
              <a:t>nilai-nilai</a:t>
            </a:r>
            <a:r>
              <a:rPr lang="en-ID" dirty="0">
                <a:latin typeface="+mj-lt"/>
              </a:rPr>
              <a:t> </a:t>
            </a:r>
            <a:r>
              <a:rPr lang="en-ID" dirty="0" err="1">
                <a:latin typeface="+mj-lt"/>
              </a:rPr>
              <a:t>kepercayaan</a:t>
            </a:r>
            <a:r>
              <a:rPr lang="en-ID" dirty="0">
                <a:latin typeface="+mj-lt"/>
              </a:rPr>
              <a:t> pada </a:t>
            </a:r>
            <a:r>
              <a:rPr lang="en-ID" dirty="0" err="1">
                <a:latin typeface="+mj-lt"/>
              </a:rPr>
              <a:t>saat</a:t>
            </a:r>
            <a:r>
              <a:rPr lang="en-ID" dirty="0">
                <a:latin typeface="+mj-lt"/>
              </a:rPr>
              <a:t> </a:t>
            </a:r>
            <a:r>
              <a:rPr lang="en-ID" dirty="0" err="1">
                <a:latin typeface="+mj-lt"/>
              </a:rPr>
              <a:t>itu</a:t>
            </a:r>
            <a:r>
              <a:rPr lang="en-ID" dirty="0">
                <a:latin typeface="+mj-lt"/>
              </a:rPr>
              <a:t>. </a:t>
            </a:r>
            <a:r>
              <a:rPr lang="en-ID" dirty="0" err="1">
                <a:latin typeface="+mj-lt"/>
              </a:rPr>
              <a:t>Selain</a:t>
            </a:r>
            <a:r>
              <a:rPr lang="en-ID" dirty="0">
                <a:latin typeface="+mj-lt"/>
              </a:rPr>
              <a:t> </a:t>
            </a:r>
            <a:r>
              <a:rPr lang="en-ID" dirty="0" err="1">
                <a:latin typeface="+mj-lt"/>
              </a:rPr>
              <a:t>itu</a:t>
            </a:r>
            <a:r>
              <a:rPr lang="en-ID" dirty="0">
                <a:latin typeface="+mj-lt"/>
              </a:rPr>
              <a:t> </a:t>
            </a:r>
            <a:r>
              <a:rPr lang="en-ID" dirty="0" err="1">
                <a:latin typeface="+mj-lt"/>
              </a:rPr>
              <a:t>beliau</a:t>
            </a:r>
            <a:r>
              <a:rPr lang="en-ID" dirty="0">
                <a:latin typeface="+mj-lt"/>
              </a:rPr>
              <a:t> juga </a:t>
            </a:r>
            <a:r>
              <a:rPr lang="en-ID" dirty="0" err="1">
                <a:latin typeface="+mj-lt"/>
              </a:rPr>
              <a:t>tetap</a:t>
            </a:r>
            <a:r>
              <a:rPr lang="en-ID" dirty="0">
                <a:latin typeface="+mj-lt"/>
              </a:rPr>
              <a:t> </a:t>
            </a:r>
            <a:r>
              <a:rPr lang="en-ID" dirty="0" err="1">
                <a:latin typeface="+mj-lt"/>
              </a:rPr>
              <a:t>menggunakan</a:t>
            </a:r>
            <a:r>
              <a:rPr lang="en-ID" dirty="0">
                <a:latin typeface="+mj-lt"/>
              </a:rPr>
              <a:t> </a:t>
            </a:r>
            <a:r>
              <a:rPr lang="en-ID" dirty="0" err="1">
                <a:latin typeface="+mj-lt"/>
              </a:rPr>
              <a:t>metode</a:t>
            </a:r>
            <a:r>
              <a:rPr lang="en-ID" dirty="0">
                <a:latin typeface="+mj-lt"/>
              </a:rPr>
              <a:t> yang </a:t>
            </a:r>
            <a:r>
              <a:rPr lang="en-ID" dirty="0" err="1">
                <a:latin typeface="+mj-lt"/>
              </a:rPr>
              <a:t>erat</a:t>
            </a:r>
            <a:r>
              <a:rPr lang="en-ID" dirty="0">
                <a:latin typeface="+mj-lt"/>
              </a:rPr>
              <a:t> </a:t>
            </a:r>
            <a:r>
              <a:rPr lang="en-ID" dirty="0" err="1">
                <a:latin typeface="+mj-lt"/>
              </a:rPr>
              <a:t>kaitannya</a:t>
            </a:r>
            <a:r>
              <a:rPr lang="en-ID" dirty="0">
                <a:latin typeface="+mj-lt"/>
              </a:rPr>
              <a:t> </a:t>
            </a:r>
            <a:r>
              <a:rPr lang="en-ID" dirty="0" err="1">
                <a:latin typeface="+mj-lt"/>
              </a:rPr>
              <a:t>dengan</a:t>
            </a:r>
            <a:r>
              <a:rPr lang="en-ID" dirty="0">
                <a:latin typeface="+mj-lt"/>
              </a:rPr>
              <a:t> </a:t>
            </a:r>
            <a:r>
              <a:rPr lang="en-ID" dirty="0" err="1">
                <a:latin typeface="+mj-lt"/>
              </a:rPr>
              <a:t>ajaran</a:t>
            </a:r>
            <a:r>
              <a:rPr lang="en-ID" dirty="0">
                <a:latin typeface="+mj-lt"/>
              </a:rPr>
              <a:t> agama Hindu dan Buddha yang juga </a:t>
            </a:r>
            <a:r>
              <a:rPr lang="en-ID" dirty="0" err="1">
                <a:latin typeface="+mj-lt"/>
              </a:rPr>
              <a:t>masih</a:t>
            </a:r>
            <a:r>
              <a:rPr lang="en-ID" dirty="0">
                <a:latin typeface="+mj-lt"/>
              </a:rPr>
              <a:t> </a:t>
            </a:r>
            <a:r>
              <a:rPr lang="en-ID" dirty="0" err="1">
                <a:latin typeface="+mj-lt"/>
              </a:rPr>
              <a:t>cukup</a:t>
            </a:r>
            <a:r>
              <a:rPr lang="en-ID" dirty="0">
                <a:latin typeface="+mj-lt"/>
              </a:rPr>
              <a:t> </a:t>
            </a:r>
            <a:r>
              <a:rPr lang="en-ID" dirty="0" err="1">
                <a:latin typeface="+mj-lt"/>
              </a:rPr>
              <a:t>banyak</a:t>
            </a:r>
            <a:r>
              <a:rPr lang="en-ID" dirty="0">
                <a:latin typeface="+mj-lt"/>
              </a:rPr>
              <a:t> </a:t>
            </a:r>
            <a:r>
              <a:rPr lang="en-ID" dirty="0" err="1">
                <a:latin typeface="+mj-lt"/>
              </a:rPr>
              <a:t>saat</a:t>
            </a:r>
            <a:r>
              <a:rPr lang="en-ID" dirty="0">
                <a:latin typeface="+mj-lt"/>
              </a:rPr>
              <a:t> </a:t>
            </a:r>
            <a:r>
              <a:rPr lang="en-ID" dirty="0" err="1">
                <a:latin typeface="+mj-lt"/>
              </a:rPr>
              <a:t>itu</a:t>
            </a:r>
            <a:r>
              <a:rPr lang="en-ID" dirty="0">
                <a:latin typeface="+mj-lt"/>
              </a:rPr>
              <a:t>.</a:t>
            </a:r>
          </a:p>
          <a:p>
            <a:pPr>
              <a:lnSpc>
                <a:spcPct val="150000"/>
              </a:lnSpc>
            </a:pPr>
            <a:endParaRPr lang="en-ID" dirty="0">
              <a:latin typeface="+mj-lt"/>
            </a:endParaRPr>
          </a:p>
          <a:p>
            <a:pPr>
              <a:lnSpc>
                <a:spcPct val="150000"/>
              </a:lnSpc>
            </a:pPr>
            <a:r>
              <a:rPr lang="en-ID" dirty="0">
                <a:latin typeface="+mj-lt"/>
              </a:rPr>
              <a:t>Hal </a:t>
            </a:r>
            <a:r>
              <a:rPr lang="en-ID" dirty="0" err="1">
                <a:latin typeface="+mj-lt"/>
              </a:rPr>
              <a:t>tersebut</a:t>
            </a:r>
            <a:r>
              <a:rPr lang="en-ID" dirty="0">
                <a:latin typeface="+mj-lt"/>
              </a:rPr>
              <a:t> </a:t>
            </a:r>
            <a:r>
              <a:rPr lang="en-ID" dirty="0" err="1">
                <a:latin typeface="+mj-lt"/>
              </a:rPr>
              <a:t>terbukti</a:t>
            </a:r>
            <a:r>
              <a:rPr lang="en-ID" dirty="0">
                <a:latin typeface="+mj-lt"/>
              </a:rPr>
              <a:t> </a:t>
            </a:r>
            <a:r>
              <a:rPr lang="en-ID" dirty="0" err="1">
                <a:latin typeface="+mj-lt"/>
              </a:rPr>
              <a:t>saat</a:t>
            </a:r>
            <a:r>
              <a:rPr lang="en-ID" dirty="0">
                <a:latin typeface="+mj-lt"/>
              </a:rPr>
              <a:t> </a:t>
            </a:r>
            <a:r>
              <a:rPr lang="en-ID" dirty="0" err="1">
                <a:latin typeface="+mj-lt"/>
              </a:rPr>
              <a:t>beliau</a:t>
            </a:r>
            <a:r>
              <a:rPr lang="en-ID" dirty="0">
                <a:latin typeface="+mj-lt"/>
              </a:rPr>
              <a:t> </a:t>
            </a:r>
            <a:r>
              <a:rPr lang="en-ID" dirty="0" err="1">
                <a:latin typeface="+mj-lt"/>
              </a:rPr>
              <a:t>berhasil</a:t>
            </a:r>
            <a:r>
              <a:rPr lang="en-ID" dirty="0">
                <a:latin typeface="+mj-lt"/>
              </a:rPr>
              <a:t> </a:t>
            </a:r>
            <a:r>
              <a:rPr lang="en-ID" dirty="0" err="1">
                <a:latin typeface="+mj-lt"/>
              </a:rPr>
              <a:t>mengislamkan</a:t>
            </a:r>
            <a:r>
              <a:rPr lang="en-ID" dirty="0">
                <a:latin typeface="+mj-lt"/>
              </a:rPr>
              <a:t> orang-orang </a:t>
            </a:r>
            <a:r>
              <a:rPr lang="en-ID" dirty="0" err="1">
                <a:latin typeface="+mj-lt"/>
              </a:rPr>
              <a:t>melalui</a:t>
            </a:r>
            <a:r>
              <a:rPr lang="en-ID" dirty="0">
                <a:latin typeface="+mj-lt"/>
              </a:rPr>
              <a:t> </a:t>
            </a:r>
            <a:r>
              <a:rPr lang="en-ID" dirty="0" err="1">
                <a:latin typeface="+mj-lt"/>
              </a:rPr>
              <a:t>pertunjukan</a:t>
            </a:r>
            <a:r>
              <a:rPr lang="en-ID" dirty="0">
                <a:latin typeface="+mj-lt"/>
              </a:rPr>
              <a:t> gamelan yang </a:t>
            </a:r>
            <a:r>
              <a:rPr lang="en-ID" dirty="0" err="1">
                <a:latin typeface="+mj-lt"/>
              </a:rPr>
              <a:t>beliau</a:t>
            </a:r>
            <a:r>
              <a:rPr lang="en-ID" dirty="0">
                <a:latin typeface="+mj-lt"/>
              </a:rPr>
              <a:t> </a:t>
            </a:r>
            <a:r>
              <a:rPr lang="en-ID" dirty="0" err="1">
                <a:latin typeface="+mj-lt"/>
              </a:rPr>
              <a:t>mainkan</a:t>
            </a:r>
            <a:r>
              <a:rPr lang="en-ID" dirty="0">
                <a:latin typeface="+mj-lt"/>
              </a:rPr>
              <a:t>. Raden </a:t>
            </a:r>
            <a:r>
              <a:rPr lang="en-ID" dirty="0" err="1">
                <a:latin typeface="+mj-lt"/>
              </a:rPr>
              <a:t>Syarif</a:t>
            </a:r>
            <a:r>
              <a:rPr lang="en-ID" dirty="0">
                <a:latin typeface="+mj-lt"/>
              </a:rPr>
              <a:t> juga </a:t>
            </a:r>
            <a:r>
              <a:rPr lang="en-ID" dirty="0" err="1">
                <a:latin typeface="+mj-lt"/>
              </a:rPr>
              <a:t>mengajarkan</a:t>
            </a:r>
            <a:r>
              <a:rPr lang="en-ID" dirty="0">
                <a:latin typeface="+mj-lt"/>
              </a:rPr>
              <a:t> </a:t>
            </a:r>
            <a:r>
              <a:rPr lang="en-ID" dirty="0" err="1">
                <a:latin typeface="+mj-lt"/>
              </a:rPr>
              <a:t>nilai</a:t>
            </a:r>
            <a:r>
              <a:rPr lang="en-ID" dirty="0">
                <a:latin typeface="+mj-lt"/>
              </a:rPr>
              <a:t> yang sangat </a:t>
            </a:r>
            <a:r>
              <a:rPr lang="en-ID" dirty="0" err="1">
                <a:latin typeface="+mj-lt"/>
              </a:rPr>
              <a:t>penting</a:t>
            </a:r>
            <a:r>
              <a:rPr lang="en-ID" dirty="0">
                <a:latin typeface="+mj-lt"/>
              </a:rPr>
              <a:t>, </a:t>
            </a:r>
            <a:r>
              <a:rPr lang="en-ID" dirty="0" err="1">
                <a:latin typeface="+mj-lt"/>
              </a:rPr>
              <a:t>yaitu</a:t>
            </a:r>
            <a:r>
              <a:rPr lang="en-ID" dirty="0">
                <a:latin typeface="+mj-lt"/>
              </a:rPr>
              <a:t> </a:t>
            </a:r>
            <a:r>
              <a:rPr lang="en-ID" dirty="0" err="1">
                <a:latin typeface="+mj-lt"/>
              </a:rPr>
              <a:t>bersikap</a:t>
            </a:r>
            <a:r>
              <a:rPr lang="en-ID" dirty="0">
                <a:latin typeface="+mj-lt"/>
              </a:rPr>
              <a:t> </a:t>
            </a:r>
            <a:r>
              <a:rPr lang="en-ID" dirty="0" err="1">
                <a:latin typeface="+mj-lt"/>
              </a:rPr>
              <a:t>toleransi</a:t>
            </a:r>
            <a:r>
              <a:rPr lang="en-ID" dirty="0">
                <a:latin typeface="+mj-lt"/>
              </a:rPr>
              <a:t> </a:t>
            </a:r>
            <a:r>
              <a:rPr lang="en-ID" dirty="0" err="1">
                <a:latin typeface="+mj-lt"/>
              </a:rPr>
              <a:t>antar</a:t>
            </a:r>
            <a:r>
              <a:rPr lang="en-ID" dirty="0">
                <a:latin typeface="+mj-lt"/>
              </a:rPr>
              <a:t> </a:t>
            </a:r>
            <a:r>
              <a:rPr lang="en-ID" dirty="0" err="1">
                <a:latin typeface="+mj-lt"/>
              </a:rPr>
              <a:t>sesama</a:t>
            </a:r>
            <a:r>
              <a:rPr lang="en-ID" dirty="0">
                <a:latin typeface="+mj-lt"/>
              </a:rPr>
              <a:t> </a:t>
            </a:r>
            <a:r>
              <a:rPr lang="en-ID" dirty="0" err="1">
                <a:latin typeface="+mj-lt"/>
              </a:rPr>
              <a:t>umat</a:t>
            </a:r>
            <a:r>
              <a:rPr lang="en-ID" dirty="0">
                <a:latin typeface="+mj-lt"/>
              </a:rPr>
              <a:t> </a:t>
            </a:r>
            <a:r>
              <a:rPr lang="en-ID" dirty="0" err="1">
                <a:latin typeface="+mj-lt"/>
              </a:rPr>
              <a:t>beragama</a:t>
            </a:r>
            <a:r>
              <a:rPr lang="en-ID" dirty="0">
                <a:latin typeface="+mj-lt"/>
              </a:rPr>
              <a:t>.</a:t>
            </a:r>
          </a:p>
          <a:p>
            <a:pPr>
              <a:lnSpc>
                <a:spcPct val="150000"/>
              </a:lnSpc>
            </a:pPr>
            <a:endParaRPr lang="en-ID" dirty="0">
              <a:latin typeface="+mj-lt"/>
            </a:endParaRPr>
          </a:p>
          <a:p>
            <a:pPr>
              <a:lnSpc>
                <a:spcPct val="150000"/>
              </a:lnSpc>
            </a:pPr>
            <a:r>
              <a:rPr lang="en-ID" dirty="0" err="1">
                <a:latin typeface="+mj-lt"/>
              </a:rPr>
              <a:t>Beliau</a:t>
            </a:r>
            <a:r>
              <a:rPr lang="en-ID" dirty="0">
                <a:latin typeface="+mj-lt"/>
              </a:rPr>
              <a:t> juga </a:t>
            </a:r>
            <a:r>
              <a:rPr lang="en-ID" dirty="0" err="1">
                <a:latin typeface="+mj-lt"/>
              </a:rPr>
              <a:t>mengajarkan</a:t>
            </a:r>
            <a:r>
              <a:rPr lang="en-ID" dirty="0">
                <a:latin typeface="+mj-lt"/>
              </a:rPr>
              <a:t> </a:t>
            </a:r>
            <a:r>
              <a:rPr lang="en-ID" dirty="0" err="1">
                <a:latin typeface="+mj-lt"/>
              </a:rPr>
              <a:t>sebuah</a:t>
            </a:r>
            <a:r>
              <a:rPr lang="en-ID" dirty="0">
                <a:latin typeface="+mj-lt"/>
              </a:rPr>
              <a:t> </a:t>
            </a:r>
            <a:r>
              <a:rPr lang="en-ID" dirty="0" err="1">
                <a:latin typeface="+mj-lt"/>
              </a:rPr>
              <a:t>filosofi</a:t>
            </a:r>
            <a:r>
              <a:rPr lang="en-ID" dirty="0">
                <a:latin typeface="+mj-lt"/>
              </a:rPr>
              <a:t> </a:t>
            </a:r>
            <a:r>
              <a:rPr lang="en-ID" dirty="0" err="1">
                <a:latin typeface="+mj-lt"/>
              </a:rPr>
              <a:t>kehidupan</a:t>
            </a:r>
            <a:r>
              <a:rPr lang="en-ID" dirty="0">
                <a:latin typeface="+mj-lt"/>
              </a:rPr>
              <a:t> yang </a:t>
            </a:r>
            <a:r>
              <a:rPr lang="en-ID" dirty="0" err="1">
                <a:latin typeface="+mj-lt"/>
              </a:rPr>
              <a:t>cukup</a:t>
            </a:r>
            <a:r>
              <a:rPr lang="en-ID" dirty="0">
                <a:latin typeface="+mj-lt"/>
              </a:rPr>
              <a:t> </a:t>
            </a:r>
            <a:r>
              <a:rPr lang="en-ID" dirty="0" err="1">
                <a:latin typeface="+mj-lt"/>
              </a:rPr>
              <a:t>terkenal</a:t>
            </a:r>
            <a:r>
              <a:rPr lang="en-ID" dirty="0">
                <a:latin typeface="+mj-lt"/>
              </a:rPr>
              <a:t>, </a:t>
            </a:r>
            <a:r>
              <a:rPr lang="en-ID" dirty="0" err="1">
                <a:latin typeface="+mj-lt"/>
              </a:rPr>
              <a:t>yaitu</a:t>
            </a:r>
            <a:r>
              <a:rPr lang="en-ID" dirty="0">
                <a:latin typeface="+mj-lt"/>
              </a:rPr>
              <a:t> “</a:t>
            </a:r>
            <a:r>
              <a:rPr lang="en-ID" dirty="0" err="1">
                <a:latin typeface="+mj-lt"/>
              </a:rPr>
              <a:t>Ingsun</a:t>
            </a:r>
            <a:r>
              <a:rPr lang="en-ID" dirty="0">
                <a:latin typeface="+mj-lt"/>
              </a:rPr>
              <a:t> </a:t>
            </a:r>
            <a:r>
              <a:rPr lang="en-ID" dirty="0" err="1">
                <a:latin typeface="+mj-lt"/>
              </a:rPr>
              <a:t>titip</a:t>
            </a:r>
            <a:r>
              <a:rPr lang="en-ID" dirty="0">
                <a:latin typeface="+mj-lt"/>
              </a:rPr>
              <a:t> </a:t>
            </a:r>
            <a:r>
              <a:rPr lang="en-ID" dirty="0" err="1">
                <a:latin typeface="+mj-lt"/>
              </a:rPr>
              <a:t>tajug</a:t>
            </a:r>
            <a:r>
              <a:rPr lang="en-ID" dirty="0">
                <a:latin typeface="+mj-lt"/>
              </a:rPr>
              <a:t> </a:t>
            </a:r>
            <a:r>
              <a:rPr lang="en-ID" dirty="0" err="1">
                <a:latin typeface="+mj-lt"/>
              </a:rPr>
              <a:t>lan</a:t>
            </a:r>
            <a:r>
              <a:rPr lang="en-ID" dirty="0">
                <a:latin typeface="+mj-lt"/>
              </a:rPr>
              <a:t> fakir </a:t>
            </a:r>
            <a:r>
              <a:rPr lang="en-ID" dirty="0" err="1">
                <a:latin typeface="+mj-lt"/>
              </a:rPr>
              <a:t>mikin</a:t>
            </a:r>
            <a:r>
              <a:rPr lang="en-ID" dirty="0">
                <a:latin typeface="+mj-lt"/>
              </a:rPr>
              <a:t>”.</a:t>
            </a:r>
          </a:p>
          <a:p>
            <a:pPr>
              <a:lnSpc>
                <a:spcPct val="150000"/>
              </a:lnSpc>
            </a:pPr>
            <a:endParaRPr lang="en-ID" dirty="0">
              <a:latin typeface="+mj-lt"/>
            </a:endParaRPr>
          </a:p>
          <a:p>
            <a:pPr>
              <a:lnSpc>
                <a:spcPct val="150000"/>
              </a:lnSpc>
            </a:pPr>
            <a:r>
              <a:rPr lang="en-ID" dirty="0">
                <a:latin typeface="+mj-lt"/>
              </a:rPr>
              <a:t>Yang </a:t>
            </a:r>
            <a:r>
              <a:rPr lang="en-ID" dirty="0" err="1">
                <a:latin typeface="+mj-lt"/>
              </a:rPr>
              <a:t>artinya</a:t>
            </a:r>
            <a:r>
              <a:rPr lang="en-ID" dirty="0">
                <a:latin typeface="+mj-lt"/>
              </a:rPr>
              <a:t> “</a:t>
            </a:r>
            <a:r>
              <a:rPr lang="en-ID" dirty="0" err="1">
                <a:latin typeface="+mj-lt"/>
              </a:rPr>
              <a:t>Masarakat</a:t>
            </a:r>
            <a:r>
              <a:rPr lang="en-ID" dirty="0">
                <a:latin typeface="+mj-lt"/>
              </a:rPr>
              <a:t> </a:t>
            </a:r>
            <a:r>
              <a:rPr lang="en-ID" dirty="0" err="1">
                <a:latin typeface="+mj-lt"/>
              </a:rPr>
              <a:t>harus</a:t>
            </a:r>
            <a:r>
              <a:rPr lang="en-ID" dirty="0">
                <a:latin typeface="+mj-lt"/>
              </a:rPr>
              <a:t> </a:t>
            </a:r>
            <a:r>
              <a:rPr lang="en-ID" dirty="0" err="1">
                <a:latin typeface="+mj-lt"/>
              </a:rPr>
              <a:t>selalu</a:t>
            </a:r>
            <a:r>
              <a:rPr lang="en-ID" dirty="0">
                <a:latin typeface="+mj-lt"/>
              </a:rPr>
              <a:t> </a:t>
            </a:r>
            <a:r>
              <a:rPr lang="en-ID" dirty="0" err="1">
                <a:latin typeface="+mj-lt"/>
              </a:rPr>
              <a:t>menjaga</a:t>
            </a:r>
            <a:r>
              <a:rPr lang="en-ID" dirty="0">
                <a:latin typeface="+mj-lt"/>
              </a:rPr>
              <a:t> dan </a:t>
            </a:r>
            <a:r>
              <a:rPr lang="en-ID" dirty="0" err="1">
                <a:latin typeface="+mj-lt"/>
              </a:rPr>
              <a:t>memelihara</a:t>
            </a:r>
            <a:r>
              <a:rPr lang="en-ID" dirty="0">
                <a:latin typeface="+mj-lt"/>
              </a:rPr>
              <a:t> masjid, dan </a:t>
            </a:r>
            <a:r>
              <a:rPr lang="en-ID" dirty="0" err="1">
                <a:latin typeface="+mj-lt"/>
              </a:rPr>
              <a:t>tidak</a:t>
            </a:r>
            <a:r>
              <a:rPr lang="en-ID" dirty="0">
                <a:latin typeface="+mj-lt"/>
              </a:rPr>
              <a:t> </a:t>
            </a:r>
            <a:r>
              <a:rPr lang="en-ID" dirty="0" err="1">
                <a:latin typeface="+mj-lt"/>
              </a:rPr>
              <a:t>boleh</a:t>
            </a:r>
            <a:r>
              <a:rPr lang="en-ID" dirty="0">
                <a:latin typeface="+mj-lt"/>
              </a:rPr>
              <a:t> </a:t>
            </a:r>
            <a:r>
              <a:rPr lang="en-ID" dirty="0" err="1">
                <a:latin typeface="+mj-lt"/>
              </a:rPr>
              <a:t>melupakannya</a:t>
            </a:r>
            <a:r>
              <a:rPr lang="en-ID" dirty="0">
                <a:latin typeface="+mj-lt"/>
              </a:rPr>
              <a:t>. </a:t>
            </a:r>
            <a:r>
              <a:rPr lang="en-ID" dirty="0" err="1">
                <a:latin typeface="+mj-lt"/>
              </a:rPr>
              <a:t>Selain</a:t>
            </a:r>
            <a:r>
              <a:rPr lang="en-ID" dirty="0">
                <a:latin typeface="+mj-lt"/>
              </a:rPr>
              <a:t> </a:t>
            </a:r>
            <a:r>
              <a:rPr lang="en-ID" dirty="0" err="1">
                <a:latin typeface="+mj-lt"/>
              </a:rPr>
              <a:t>itu</a:t>
            </a:r>
            <a:r>
              <a:rPr lang="en-ID" dirty="0">
                <a:latin typeface="+mj-lt"/>
              </a:rPr>
              <a:t>, </a:t>
            </a:r>
            <a:r>
              <a:rPr lang="en-ID" dirty="0" err="1">
                <a:latin typeface="+mj-lt"/>
              </a:rPr>
              <a:t>masyarakat</a:t>
            </a:r>
            <a:r>
              <a:rPr lang="en-ID" dirty="0">
                <a:latin typeface="+mj-lt"/>
              </a:rPr>
              <a:t> juga </a:t>
            </a:r>
            <a:r>
              <a:rPr lang="en-ID" dirty="0" err="1">
                <a:latin typeface="+mj-lt"/>
              </a:rPr>
              <a:t>harus</a:t>
            </a:r>
            <a:r>
              <a:rPr lang="en-ID" dirty="0">
                <a:latin typeface="+mj-lt"/>
              </a:rPr>
              <a:t> </a:t>
            </a:r>
            <a:r>
              <a:rPr lang="en-ID" dirty="0" err="1">
                <a:latin typeface="+mj-lt"/>
              </a:rPr>
              <a:t>selalu</a:t>
            </a:r>
            <a:r>
              <a:rPr lang="en-ID" dirty="0">
                <a:latin typeface="+mj-lt"/>
              </a:rPr>
              <a:t> </a:t>
            </a:r>
            <a:r>
              <a:rPr lang="en-ID" dirty="0" err="1">
                <a:latin typeface="+mj-lt"/>
              </a:rPr>
              <a:t>membantu</a:t>
            </a:r>
            <a:r>
              <a:rPr lang="en-ID" dirty="0">
                <a:latin typeface="+mj-lt"/>
              </a:rPr>
              <a:t> dan </a:t>
            </a:r>
            <a:r>
              <a:rPr lang="en-ID" dirty="0" err="1">
                <a:latin typeface="+mj-lt"/>
              </a:rPr>
              <a:t>memelihara</a:t>
            </a:r>
            <a:r>
              <a:rPr lang="en-ID" dirty="0">
                <a:latin typeface="+mj-lt"/>
              </a:rPr>
              <a:t> fakir miskin”.</a:t>
            </a:r>
          </a:p>
          <a:p>
            <a:pPr>
              <a:lnSpc>
                <a:spcPct val="150000"/>
              </a:lnSpc>
            </a:pPr>
            <a:endParaRPr lang="en-ID" dirty="0">
              <a:latin typeface="+mj-lt"/>
            </a:endParaRPr>
          </a:p>
        </p:txBody>
      </p:sp>
    </p:spTree>
    <p:custDataLst>
      <p:tags r:id="rId1"/>
    </p:custDataLst>
    <p:extLst>
      <p:ext uri="{BB962C8B-B14F-4D97-AF65-F5344CB8AC3E}">
        <p14:creationId xmlns:p14="http://schemas.microsoft.com/office/powerpoint/2010/main" val="371683544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F9C6D75-4D47-21EE-74DC-7788FBEEEA28}"/>
              </a:ext>
            </a:extLst>
          </p:cNvPr>
          <p:cNvSpPr/>
          <p:nvPr/>
        </p:nvSpPr>
        <p:spPr>
          <a:xfrm>
            <a:off x="-22747" y="-265021"/>
            <a:ext cx="12237493" cy="1132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5" name="Rectangle 4">
            <a:extLst>
              <a:ext uri="{FF2B5EF4-FFF2-40B4-BE49-F238E27FC236}">
                <a16:creationId xmlns:a16="http://schemas.microsoft.com/office/drawing/2014/main" id="{744BC42B-6790-E943-5269-CB1AC554A73F}"/>
              </a:ext>
            </a:extLst>
          </p:cNvPr>
          <p:cNvSpPr/>
          <p:nvPr/>
        </p:nvSpPr>
        <p:spPr>
          <a:xfrm>
            <a:off x="-45495" y="6005014"/>
            <a:ext cx="12237493" cy="8529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TextBox 6">
            <a:extLst>
              <a:ext uri="{FF2B5EF4-FFF2-40B4-BE49-F238E27FC236}">
                <a16:creationId xmlns:a16="http://schemas.microsoft.com/office/drawing/2014/main" id="{A827D6B6-0A51-47C6-422E-27EDC1A479D9}"/>
              </a:ext>
            </a:extLst>
          </p:cNvPr>
          <p:cNvSpPr txBox="1"/>
          <p:nvPr/>
        </p:nvSpPr>
        <p:spPr>
          <a:xfrm flipH="1">
            <a:off x="8360331" y="6169896"/>
            <a:ext cx="3234523" cy="523220"/>
          </a:xfrm>
          <a:prstGeom prst="rect">
            <a:avLst/>
          </a:prstGeom>
          <a:noFill/>
        </p:spPr>
        <p:txBody>
          <a:bodyPr wrap="square" rtlCol="0">
            <a:spAutoFit/>
          </a:bodyPr>
          <a:lstStyle/>
          <a:p>
            <a:r>
              <a:rPr lang="en-US" sz="2800" dirty="0">
                <a:solidFill>
                  <a:schemeClr val="bg2"/>
                </a:solidFill>
              </a:rPr>
              <a:t> KELAS VIII SMP/MTs</a:t>
            </a:r>
            <a:endParaRPr lang="en-ID" sz="2800" dirty="0">
              <a:solidFill>
                <a:schemeClr val="bg2"/>
              </a:solidFill>
            </a:endParaRPr>
          </a:p>
        </p:txBody>
      </p:sp>
      <p:pic>
        <p:nvPicPr>
          <p:cNvPr id="22" name="Graphic 21" descr="Hamburger Menu Icon with solid fill">
            <a:hlinkClick r:id="rId4" action="ppaction://hlinksldjump"/>
            <a:extLst>
              <a:ext uri="{FF2B5EF4-FFF2-40B4-BE49-F238E27FC236}">
                <a16:creationId xmlns:a16="http://schemas.microsoft.com/office/drawing/2014/main" id="{25DD70C1-4E4E-A0DC-3F71-AD434965EE7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15172" y="73183"/>
            <a:ext cx="1663345" cy="852985"/>
          </a:xfrm>
          <a:prstGeom prst="rect">
            <a:avLst/>
          </a:prstGeom>
        </p:spPr>
      </p:pic>
      <p:pic>
        <p:nvPicPr>
          <p:cNvPr id="24" name="Graphic 23" descr="Information with solid fill">
            <a:hlinkClick r:id="rId7" action="ppaction://hlinksldjump"/>
            <a:extLst>
              <a:ext uri="{FF2B5EF4-FFF2-40B4-BE49-F238E27FC236}">
                <a16:creationId xmlns:a16="http://schemas.microsoft.com/office/drawing/2014/main" id="{3C2D195B-CBFA-CBC3-1086-7A5E1603688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314774" y="219595"/>
            <a:ext cx="560159" cy="560159"/>
          </a:xfrm>
          <a:prstGeom prst="rect">
            <a:avLst/>
          </a:prstGeom>
        </p:spPr>
      </p:pic>
      <p:sp>
        <p:nvSpPr>
          <p:cNvPr id="2" name="TextBox 1">
            <a:extLst>
              <a:ext uri="{FF2B5EF4-FFF2-40B4-BE49-F238E27FC236}">
                <a16:creationId xmlns:a16="http://schemas.microsoft.com/office/drawing/2014/main" id="{FF292A1D-20CE-BCDE-AD88-CA6DD2BE63E1}"/>
              </a:ext>
            </a:extLst>
          </p:cNvPr>
          <p:cNvSpPr txBox="1"/>
          <p:nvPr/>
        </p:nvSpPr>
        <p:spPr>
          <a:xfrm flipH="1">
            <a:off x="1955096" y="957985"/>
            <a:ext cx="8236310" cy="461665"/>
          </a:xfrm>
          <a:prstGeom prst="rect">
            <a:avLst/>
          </a:prstGeom>
          <a:noFill/>
        </p:spPr>
        <p:txBody>
          <a:bodyPr wrap="square" rtlCol="0">
            <a:spAutoFit/>
          </a:bodyPr>
          <a:lstStyle/>
          <a:p>
            <a:pPr algn="ctr"/>
            <a:r>
              <a:rPr lang="en-US" sz="2400" dirty="0">
                <a:latin typeface="Comic Sans MS" panose="030F0702030302020204" pitchFamily="66" charset="0"/>
              </a:rPr>
              <a:t>PETUNJUK PENGERJAAN</a:t>
            </a:r>
            <a:endParaRPr lang="en-US" sz="2800" dirty="0">
              <a:latin typeface="Comic Sans MS" panose="030F0702030302020204" pitchFamily="66" charset="0"/>
            </a:endParaRPr>
          </a:p>
        </p:txBody>
      </p:sp>
      <p:sp>
        <p:nvSpPr>
          <p:cNvPr id="8" name="TextBox 7">
            <a:extLst>
              <a:ext uri="{FF2B5EF4-FFF2-40B4-BE49-F238E27FC236}">
                <a16:creationId xmlns:a16="http://schemas.microsoft.com/office/drawing/2014/main" id="{06F44DB3-250A-6EC2-6190-67FCF6CC0105}"/>
              </a:ext>
            </a:extLst>
          </p:cNvPr>
          <p:cNvSpPr txBox="1"/>
          <p:nvPr/>
        </p:nvSpPr>
        <p:spPr>
          <a:xfrm flipH="1">
            <a:off x="415172" y="1636931"/>
            <a:ext cx="10899602" cy="3046988"/>
          </a:xfrm>
          <a:prstGeom prst="rect">
            <a:avLst/>
          </a:prstGeom>
          <a:noFill/>
        </p:spPr>
        <p:txBody>
          <a:bodyPr wrap="square" rtlCol="0">
            <a:spAutoFit/>
          </a:bodyPr>
          <a:lstStyle/>
          <a:p>
            <a:r>
              <a:rPr lang="en-US" sz="2400" dirty="0" err="1">
                <a:latin typeface="+mj-lt"/>
              </a:rPr>
              <a:t>Jumlah</a:t>
            </a:r>
            <a:r>
              <a:rPr lang="en-US" sz="2400" dirty="0">
                <a:latin typeface="+mj-lt"/>
              </a:rPr>
              <a:t> </a:t>
            </a:r>
            <a:r>
              <a:rPr lang="en-US" sz="2400" dirty="0" err="1">
                <a:latin typeface="+mj-lt"/>
              </a:rPr>
              <a:t>soal</a:t>
            </a:r>
            <a:r>
              <a:rPr lang="en-US" sz="2400" dirty="0">
                <a:latin typeface="+mj-lt"/>
              </a:rPr>
              <a:t>	: 10</a:t>
            </a:r>
          </a:p>
          <a:p>
            <a:r>
              <a:rPr lang="en-US" sz="2400" dirty="0" err="1">
                <a:latin typeface="+mj-lt"/>
              </a:rPr>
              <a:t>Jenis</a:t>
            </a:r>
            <a:r>
              <a:rPr lang="en-US" sz="2400" dirty="0">
                <a:latin typeface="+mj-lt"/>
              </a:rPr>
              <a:t> </a:t>
            </a:r>
            <a:r>
              <a:rPr lang="en-US" sz="2400" dirty="0" err="1">
                <a:latin typeface="+mj-lt"/>
              </a:rPr>
              <a:t>soal</a:t>
            </a:r>
            <a:r>
              <a:rPr lang="en-US" sz="2400" dirty="0">
                <a:latin typeface="+mj-lt"/>
              </a:rPr>
              <a:t>	: </a:t>
            </a:r>
            <a:r>
              <a:rPr lang="en-US" sz="2400" dirty="0" err="1">
                <a:latin typeface="+mj-lt"/>
              </a:rPr>
              <a:t>Pilihan</a:t>
            </a:r>
            <a:r>
              <a:rPr lang="en-US" sz="2400" dirty="0">
                <a:latin typeface="+mj-lt"/>
              </a:rPr>
              <a:t> </a:t>
            </a:r>
            <a:r>
              <a:rPr lang="en-US" sz="2400" dirty="0" err="1">
                <a:latin typeface="+mj-lt"/>
              </a:rPr>
              <a:t>Berganda</a:t>
            </a:r>
            <a:endParaRPr lang="en-US" sz="2400" dirty="0">
              <a:latin typeface="+mj-lt"/>
            </a:endParaRPr>
          </a:p>
          <a:p>
            <a:endParaRPr lang="en-US" sz="2400" dirty="0">
              <a:latin typeface="+mj-lt"/>
            </a:endParaRPr>
          </a:p>
          <a:p>
            <a:r>
              <a:rPr lang="en-US" sz="2400" dirty="0" err="1">
                <a:latin typeface="+mj-lt"/>
              </a:rPr>
              <a:t>Keterangan</a:t>
            </a:r>
            <a:r>
              <a:rPr lang="en-US" sz="2400" dirty="0">
                <a:latin typeface="+mj-lt"/>
              </a:rPr>
              <a:t> : </a:t>
            </a:r>
          </a:p>
          <a:p>
            <a:pPr marL="457200" indent="-457200">
              <a:buAutoNum type="arabicPeriod"/>
            </a:pPr>
            <a:r>
              <a:rPr lang="en-US" sz="2400" dirty="0" err="1">
                <a:latin typeface="+mj-lt"/>
              </a:rPr>
              <a:t>Pilihlah</a:t>
            </a:r>
            <a:r>
              <a:rPr lang="en-US" sz="2400" dirty="0">
                <a:latin typeface="+mj-lt"/>
              </a:rPr>
              <a:t> </a:t>
            </a:r>
            <a:r>
              <a:rPr lang="en-US" sz="2400" dirty="0" err="1">
                <a:latin typeface="+mj-lt"/>
              </a:rPr>
              <a:t>jawaban</a:t>
            </a:r>
            <a:r>
              <a:rPr lang="en-US" sz="2400" dirty="0">
                <a:latin typeface="+mj-lt"/>
              </a:rPr>
              <a:t> yang </a:t>
            </a:r>
            <a:r>
              <a:rPr lang="en-US" sz="2400" dirty="0" err="1">
                <a:latin typeface="+mj-lt"/>
              </a:rPr>
              <a:t>tepat</a:t>
            </a:r>
            <a:r>
              <a:rPr lang="en-US" sz="2400" dirty="0">
                <a:latin typeface="+mj-lt"/>
              </a:rPr>
              <a:t> di </a:t>
            </a:r>
            <a:r>
              <a:rPr lang="en-US" sz="2400" dirty="0" err="1">
                <a:latin typeface="+mj-lt"/>
              </a:rPr>
              <a:t>antara</a:t>
            </a:r>
            <a:r>
              <a:rPr lang="en-US" sz="2400" dirty="0">
                <a:latin typeface="+mj-lt"/>
              </a:rPr>
              <a:t> </a:t>
            </a:r>
            <a:r>
              <a:rPr lang="en-US" sz="2400" dirty="0" err="1">
                <a:latin typeface="+mj-lt"/>
              </a:rPr>
              <a:t>jawaban</a:t>
            </a:r>
            <a:r>
              <a:rPr lang="en-US" sz="2400" dirty="0">
                <a:latin typeface="+mj-lt"/>
              </a:rPr>
              <a:t> yang </a:t>
            </a:r>
            <a:r>
              <a:rPr lang="en-US" sz="2400" dirty="0" err="1">
                <a:latin typeface="+mj-lt"/>
              </a:rPr>
              <a:t>ada</a:t>
            </a:r>
            <a:endParaRPr lang="en-US" sz="2400" dirty="0">
              <a:latin typeface="+mj-lt"/>
            </a:endParaRPr>
          </a:p>
          <a:p>
            <a:pPr marL="457200" indent="-457200">
              <a:buAutoNum type="arabicPeriod"/>
            </a:pPr>
            <a:r>
              <a:rPr lang="en-US" sz="2400" dirty="0" err="1">
                <a:latin typeface="+mj-lt"/>
              </a:rPr>
              <a:t>Silakan</a:t>
            </a:r>
            <a:r>
              <a:rPr lang="en-US" sz="2400" dirty="0">
                <a:latin typeface="+mj-lt"/>
              </a:rPr>
              <a:t> </a:t>
            </a:r>
            <a:r>
              <a:rPr lang="en-US" sz="2400" dirty="0" err="1">
                <a:latin typeface="+mj-lt"/>
              </a:rPr>
              <a:t>pilih</a:t>
            </a:r>
            <a:r>
              <a:rPr lang="en-US" sz="2400" dirty="0">
                <a:latin typeface="+mj-lt"/>
              </a:rPr>
              <a:t> </a:t>
            </a:r>
            <a:r>
              <a:rPr lang="en-US" sz="2400" dirty="0" err="1">
                <a:latin typeface="+mj-lt"/>
              </a:rPr>
              <a:t>jawaban</a:t>
            </a:r>
            <a:r>
              <a:rPr lang="en-US" sz="2400" dirty="0">
                <a:latin typeface="+mj-lt"/>
              </a:rPr>
              <a:t> yang </a:t>
            </a:r>
            <a:r>
              <a:rPr lang="en-US" sz="2400" dirty="0" err="1">
                <a:latin typeface="+mj-lt"/>
              </a:rPr>
              <a:t>tepat</a:t>
            </a:r>
            <a:r>
              <a:rPr lang="en-US" sz="2400" dirty="0">
                <a:latin typeface="+mj-lt"/>
              </a:rPr>
              <a:t> </a:t>
            </a:r>
            <a:r>
              <a:rPr lang="en-US" sz="2400" dirty="0" err="1">
                <a:latin typeface="+mj-lt"/>
              </a:rPr>
              <a:t>menurut</a:t>
            </a:r>
            <a:r>
              <a:rPr lang="en-US" sz="2400" dirty="0">
                <a:latin typeface="+mj-lt"/>
              </a:rPr>
              <a:t> Anda!</a:t>
            </a:r>
          </a:p>
          <a:p>
            <a:pPr marL="457200" indent="-457200">
              <a:buAutoNum type="arabicPeriod"/>
            </a:pPr>
            <a:r>
              <a:rPr lang="en-US" sz="2400" dirty="0" err="1">
                <a:latin typeface="+mj-lt"/>
              </a:rPr>
              <a:t>Soal</a:t>
            </a:r>
            <a:r>
              <a:rPr lang="en-US" sz="2400" dirty="0">
                <a:latin typeface="+mj-lt"/>
              </a:rPr>
              <a:t> </a:t>
            </a:r>
            <a:r>
              <a:rPr lang="en-US" sz="2400" dirty="0" err="1">
                <a:latin typeface="+mj-lt"/>
              </a:rPr>
              <a:t>kuiz</a:t>
            </a:r>
            <a:r>
              <a:rPr lang="en-US" sz="2400" dirty="0">
                <a:latin typeface="+mj-lt"/>
              </a:rPr>
              <a:t>! </a:t>
            </a:r>
            <a:r>
              <a:rPr lang="en-US" sz="2400" dirty="0" err="1">
                <a:latin typeface="+mj-lt"/>
              </a:rPr>
              <a:t>dapat</a:t>
            </a:r>
            <a:r>
              <a:rPr lang="en-US" sz="2400" dirty="0">
                <a:latin typeface="+mj-lt"/>
              </a:rPr>
              <a:t> </a:t>
            </a:r>
            <a:r>
              <a:rPr lang="en-US" sz="2400" dirty="0" err="1">
                <a:latin typeface="+mj-lt"/>
              </a:rPr>
              <a:t>dikerjakan</a:t>
            </a:r>
            <a:r>
              <a:rPr lang="en-US" sz="2400" dirty="0">
                <a:latin typeface="+mj-lt"/>
              </a:rPr>
              <a:t> </a:t>
            </a:r>
            <a:r>
              <a:rPr lang="en-US" sz="2400" dirty="0" err="1">
                <a:latin typeface="+mj-lt"/>
              </a:rPr>
              <a:t>lebih</a:t>
            </a:r>
            <a:r>
              <a:rPr lang="en-US" sz="2400" dirty="0">
                <a:latin typeface="+mj-lt"/>
              </a:rPr>
              <a:t> </a:t>
            </a:r>
            <a:r>
              <a:rPr lang="en-US" sz="2400" dirty="0" err="1">
                <a:latin typeface="+mj-lt"/>
              </a:rPr>
              <a:t>dari</a:t>
            </a:r>
            <a:r>
              <a:rPr lang="en-US" sz="2400" dirty="0">
                <a:latin typeface="+mj-lt"/>
              </a:rPr>
              <a:t> </a:t>
            </a:r>
            <a:r>
              <a:rPr lang="en-US" sz="2400" dirty="0" err="1">
                <a:latin typeface="+mj-lt"/>
              </a:rPr>
              <a:t>satu</a:t>
            </a:r>
            <a:r>
              <a:rPr lang="en-US" sz="2400" dirty="0">
                <a:latin typeface="+mj-lt"/>
              </a:rPr>
              <a:t> kali</a:t>
            </a:r>
          </a:p>
          <a:p>
            <a:pPr marL="457200" indent="-457200">
              <a:buAutoNum type="arabicPeriod"/>
            </a:pPr>
            <a:r>
              <a:rPr lang="en-US" sz="2400" dirty="0" err="1">
                <a:latin typeface="+mj-lt"/>
              </a:rPr>
              <a:t>Setelah</a:t>
            </a:r>
            <a:r>
              <a:rPr lang="en-US" sz="2400" dirty="0">
                <a:latin typeface="+mj-lt"/>
              </a:rPr>
              <a:t> </a:t>
            </a:r>
            <a:r>
              <a:rPr lang="en-US" sz="2400" dirty="0" err="1">
                <a:latin typeface="+mj-lt"/>
              </a:rPr>
              <a:t>masuk</a:t>
            </a:r>
            <a:r>
              <a:rPr lang="en-US" sz="2400" dirty="0">
                <a:latin typeface="+mj-lt"/>
              </a:rPr>
              <a:t> </a:t>
            </a:r>
            <a:r>
              <a:rPr lang="en-US" sz="2400" dirty="0" err="1">
                <a:latin typeface="+mj-lt"/>
              </a:rPr>
              <a:t>ke</a:t>
            </a:r>
            <a:r>
              <a:rPr lang="en-US" sz="2400" dirty="0">
                <a:latin typeface="+mj-lt"/>
              </a:rPr>
              <a:t> </a:t>
            </a:r>
            <a:r>
              <a:rPr lang="en-US" sz="2400" dirty="0" err="1">
                <a:latin typeface="+mj-lt"/>
              </a:rPr>
              <a:t>sesi</a:t>
            </a:r>
            <a:r>
              <a:rPr lang="en-US" sz="2400" dirty="0">
                <a:latin typeface="+mj-lt"/>
              </a:rPr>
              <a:t> </a:t>
            </a:r>
            <a:r>
              <a:rPr lang="en-US" sz="2400" dirty="0" err="1">
                <a:latin typeface="+mj-lt"/>
              </a:rPr>
              <a:t>kuiz</a:t>
            </a:r>
            <a:r>
              <a:rPr lang="en-US" sz="2400" dirty="0">
                <a:latin typeface="+mj-lt"/>
              </a:rPr>
              <a:t>! Anda </a:t>
            </a:r>
            <a:r>
              <a:rPr lang="en-US" sz="2400" dirty="0" err="1">
                <a:latin typeface="+mj-lt"/>
              </a:rPr>
              <a:t>tidak</a:t>
            </a:r>
            <a:r>
              <a:rPr lang="en-US" sz="2400" dirty="0">
                <a:latin typeface="+mj-lt"/>
              </a:rPr>
              <a:t> </a:t>
            </a:r>
            <a:r>
              <a:rPr lang="en-US" sz="2400" dirty="0" err="1">
                <a:latin typeface="+mj-lt"/>
              </a:rPr>
              <a:t>dapat</a:t>
            </a:r>
            <a:r>
              <a:rPr lang="en-US" sz="2400" dirty="0">
                <a:latin typeface="+mj-lt"/>
              </a:rPr>
              <a:t> </a:t>
            </a:r>
            <a:r>
              <a:rPr lang="en-US" sz="2400" dirty="0" err="1">
                <a:latin typeface="+mj-lt"/>
              </a:rPr>
              <a:t>kembali</a:t>
            </a:r>
            <a:r>
              <a:rPr lang="en-US" sz="2400" dirty="0">
                <a:latin typeface="+mj-lt"/>
              </a:rPr>
              <a:t> </a:t>
            </a:r>
            <a:r>
              <a:rPr lang="en-US" sz="2400" dirty="0" err="1">
                <a:latin typeface="+mj-lt"/>
              </a:rPr>
              <a:t>ke</a:t>
            </a:r>
            <a:r>
              <a:rPr lang="en-US" sz="2400" dirty="0">
                <a:latin typeface="+mj-lt"/>
              </a:rPr>
              <a:t> </a:t>
            </a:r>
            <a:r>
              <a:rPr lang="en-US" sz="2400" dirty="0" err="1">
                <a:latin typeface="+mj-lt"/>
              </a:rPr>
              <a:t>halaman</a:t>
            </a:r>
            <a:r>
              <a:rPr lang="en-US" sz="2400" dirty="0">
                <a:latin typeface="+mj-lt"/>
              </a:rPr>
              <a:t> </a:t>
            </a:r>
            <a:r>
              <a:rPr lang="en-US" sz="2400" dirty="0" err="1">
                <a:latin typeface="+mj-lt"/>
              </a:rPr>
              <a:t>utama</a:t>
            </a:r>
            <a:endParaRPr lang="en-US" sz="2400" dirty="0">
              <a:latin typeface="+mj-lt"/>
            </a:endParaRPr>
          </a:p>
        </p:txBody>
      </p:sp>
      <p:sp>
        <p:nvSpPr>
          <p:cNvPr id="9" name="Rectangle: Rounded Corners 8">
            <a:hlinkClick r:id="rId10"/>
            <a:extLst>
              <a:ext uri="{FF2B5EF4-FFF2-40B4-BE49-F238E27FC236}">
                <a16:creationId xmlns:a16="http://schemas.microsoft.com/office/drawing/2014/main" id="{4EAE2C79-7CC6-1393-A719-8303032AF2D3}"/>
              </a:ext>
            </a:extLst>
          </p:cNvPr>
          <p:cNvSpPr/>
          <p:nvPr/>
        </p:nvSpPr>
        <p:spPr>
          <a:xfrm>
            <a:off x="4804601" y="4972268"/>
            <a:ext cx="2784142"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0" name="TextBox 9">
            <a:hlinkClick r:id="rId10"/>
            <a:extLst>
              <a:ext uri="{FF2B5EF4-FFF2-40B4-BE49-F238E27FC236}">
                <a16:creationId xmlns:a16="http://schemas.microsoft.com/office/drawing/2014/main" id="{3769A832-1BFD-8114-AF4E-FFD86577FB3C}"/>
              </a:ext>
            </a:extLst>
          </p:cNvPr>
          <p:cNvSpPr txBox="1"/>
          <p:nvPr/>
        </p:nvSpPr>
        <p:spPr>
          <a:xfrm flipH="1">
            <a:off x="2078517" y="5082629"/>
            <a:ext cx="8236310" cy="461665"/>
          </a:xfrm>
          <a:prstGeom prst="rect">
            <a:avLst/>
          </a:prstGeom>
          <a:noFill/>
        </p:spPr>
        <p:txBody>
          <a:bodyPr wrap="square" rtlCol="0">
            <a:spAutoFit/>
          </a:bodyPr>
          <a:lstStyle/>
          <a:p>
            <a:pPr algn="ctr"/>
            <a:r>
              <a:rPr lang="en-US" sz="2400" dirty="0">
                <a:latin typeface="Comic Sans MS" panose="030F0702030302020204" pitchFamily="66" charset="0"/>
              </a:rPr>
              <a:t>KERJAKAN</a:t>
            </a:r>
            <a:endParaRPr lang="en-US" sz="2800" dirty="0">
              <a:latin typeface="Comic Sans MS" panose="030F0702030302020204" pitchFamily="66" charset="0"/>
            </a:endParaRPr>
          </a:p>
        </p:txBody>
      </p:sp>
    </p:spTree>
    <p:custDataLst>
      <p:tags r:id="rId1"/>
    </p:custDataLst>
    <p:extLst>
      <p:ext uri="{BB962C8B-B14F-4D97-AF65-F5344CB8AC3E}">
        <p14:creationId xmlns:p14="http://schemas.microsoft.com/office/powerpoint/2010/main" val="89522825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F9C6D75-4D47-21EE-74DC-7788FBEEEA28}"/>
              </a:ext>
            </a:extLst>
          </p:cNvPr>
          <p:cNvSpPr/>
          <p:nvPr/>
        </p:nvSpPr>
        <p:spPr>
          <a:xfrm>
            <a:off x="-22747" y="-265021"/>
            <a:ext cx="12237493" cy="1132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5" name="Rectangle 4">
            <a:extLst>
              <a:ext uri="{FF2B5EF4-FFF2-40B4-BE49-F238E27FC236}">
                <a16:creationId xmlns:a16="http://schemas.microsoft.com/office/drawing/2014/main" id="{744BC42B-6790-E943-5269-CB1AC554A73F}"/>
              </a:ext>
            </a:extLst>
          </p:cNvPr>
          <p:cNvSpPr/>
          <p:nvPr/>
        </p:nvSpPr>
        <p:spPr>
          <a:xfrm>
            <a:off x="-45495" y="6005014"/>
            <a:ext cx="12237493" cy="8529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 name="TextBox 5">
            <a:extLst>
              <a:ext uri="{FF2B5EF4-FFF2-40B4-BE49-F238E27FC236}">
                <a16:creationId xmlns:a16="http://schemas.microsoft.com/office/drawing/2014/main" id="{08F48FD7-ADE5-F2C4-E773-2D84E2DC823C}"/>
              </a:ext>
            </a:extLst>
          </p:cNvPr>
          <p:cNvSpPr txBox="1"/>
          <p:nvPr/>
        </p:nvSpPr>
        <p:spPr>
          <a:xfrm flipH="1">
            <a:off x="1955095" y="1032626"/>
            <a:ext cx="8236310" cy="477054"/>
          </a:xfrm>
          <a:prstGeom prst="rect">
            <a:avLst/>
          </a:prstGeom>
          <a:noFill/>
        </p:spPr>
        <p:txBody>
          <a:bodyPr wrap="square" rtlCol="0">
            <a:spAutoFit/>
          </a:bodyPr>
          <a:lstStyle/>
          <a:p>
            <a:pPr algn="ctr"/>
            <a:r>
              <a:rPr lang="en-US" sz="2500" dirty="0">
                <a:latin typeface="Comic Sans MS" panose="030F0702030302020204" pitchFamily="66" charset="0"/>
              </a:rPr>
              <a:t>MEDIA PEMBELAJARAN INTERAKTIF</a:t>
            </a:r>
            <a:endParaRPr lang="en-US" sz="3000" dirty="0">
              <a:latin typeface="Comic Sans MS" panose="030F0702030302020204" pitchFamily="66" charset="0"/>
            </a:endParaRPr>
          </a:p>
        </p:txBody>
      </p:sp>
      <p:sp>
        <p:nvSpPr>
          <p:cNvPr id="7" name="TextBox 6">
            <a:extLst>
              <a:ext uri="{FF2B5EF4-FFF2-40B4-BE49-F238E27FC236}">
                <a16:creationId xmlns:a16="http://schemas.microsoft.com/office/drawing/2014/main" id="{A827D6B6-0A51-47C6-422E-27EDC1A479D9}"/>
              </a:ext>
            </a:extLst>
          </p:cNvPr>
          <p:cNvSpPr txBox="1"/>
          <p:nvPr/>
        </p:nvSpPr>
        <p:spPr>
          <a:xfrm flipH="1">
            <a:off x="8360331" y="6169896"/>
            <a:ext cx="3234523" cy="523220"/>
          </a:xfrm>
          <a:prstGeom prst="rect">
            <a:avLst/>
          </a:prstGeom>
          <a:noFill/>
        </p:spPr>
        <p:txBody>
          <a:bodyPr wrap="square" rtlCol="0">
            <a:spAutoFit/>
          </a:bodyPr>
          <a:lstStyle/>
          <a:p>
            <a:r>
              <a:rPr lang="en-US" sz="2800" dirty="0">
                <a:solidFill>
                  <a:schemeClr val="bg2"/>
                </a:solidFill>
              </a:rPr>
              <a:t> KELAS VIII SMP/MTs</a:t>
            </a:r>
            <a:endParaRPr lang="en-ID" sz="2800" dirty="0">
              <a:solidFill>
                <a:schemeClr val="bg2"/>
              </a:solidFill>
            </a:endParaRPr>
          </a:p>
        </p:txBody>
      </p:sp>
      <p:sp>
        <p:nvSpPr>
          <p:cNvPr id="10" name="TextBox 9">
            <a:extLst>
              <a:ext uri="{FF2B5EF4-FFF2-40B4-BE49-F238E27FC236}">
                <a16:creationId xmlns:a16="http://schemas.microsoft.com/office/drawing/2014/main" id="{5C04B116-16E4-BD86-BCC5-FF7B963B7233}"/>
              </a:ext>
            </a:extLst>
          </p:cNvPr>
          <p:cNvSpPr txBox="1"/>
          <p:nvPr/>
        </p:nvSpPr>
        <p:spPr>
          <a:xfrm flipH="1">
            <a:off x="4014173" y="1811040"/>
            <a:ext cx="4118155" cy="646331"/>
          </a:xfrm>
          <a:prstGeom prst="rect">
            <a:avLst/>
          </a:prstGeom>
          <a:noFill/>
        </p:spPr>
        <p:txBody>
          <a:bodyPr wrap="square" rtlCol="0">
            <a:spAutoFit/>
          </a:bodyPr>
          <a:lstStyle/>
          <a:p>
            <a:pPr algn="ctr"/>
            <a:r>
              <a:rPr lang="en-US" sz="3600">
                <a:latin typeface="Comic Sans MS" panose="030F0702030302020204" pitchFamily="66" charset="0"/>
              </a:rPr>
              <a:t>WALI SANGA</a:t>
            </a:r>
            <a:endParaRPr lang="en-US" sz="3600" dirty="0">
              <a:latin typeface="Comic Sans MS" panose="030F0702030302020204" pitchFamily="66" charset="0"/>
            </a:endParaRPr>
          </a:p>
        </p:txBody>
      </p:sp>
      <p:pic>
        <p:nvPicPr>
          <p:cNvPr id="1026" name="Picture 2" descr="Lihat gambar sumber">
            <a:extLst>
              <a:ext uri="{FF2B5EF4-FFF2-40B4-BE49-F238E27FC236}">
                <a16:creationId xmlns:a16="http://schemas.microsoft.com/office/drawing/2014/main" id="{6B9E865A-F250-3025-6144-2EB2916FBC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7520" y="2888527"/>
            <a:ext cx="1443848" cy="146521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a:extLst>
              <a:ext uri="{FF2B5EF4-FFF2-40B4-BE49-F238E27FC236}">
                <a16:creationId xmlns:a16="http://schemas.microsoft.com/office/drawing/2014/main" id="{C1EDD147-86BF-85FC-A162-4F6FDA1B0775}"/>
              </a:ext>
            </a:extLst>
          </p:cNvPr>
          <p:cNvPicPr>
            <a:picLocks noChangeAspect="1"/>
          </p:cNvPicPr>
          <p:nvPr/>
        </p:nvPicPr>
        <p:blipFill rotWithShape="1">
          <a:blip r:embed="rId5"/>
          <a:srcRect l="52276" t="35825" r="26231" b="26451"/>
          <a:stretch/>
        </p:blipFill>
        <p:spPr>
          <a:xfrm>
            <a:off x="6073250" y="2841641"/>
            <a:ext cx="1579814" cy="1558989"/>
          </a:xfrm>
          <a:prstGeom prst="rect">
            <a:avLst/>
          </a:prstGeom>
        </p:spPr>
      </p:pic>
      <p:sp>
        <p:nvSpPr>
          <p:cNvPr id="20" name="TextBox 19">
            <a:extLst>
              <a:ext uri="{FF2B5EF4-FFF2-40B4-BE49-F238E27FC236}">
                <a16:creationId xmlns:a16="http://schemas.microsoft.com/office/drawing/2014/main" id="{7F06551C-567F-F553-EBB6-B839204CD199}"/>
              </a:ext>
            </a:extLst>
          </p:cNvPr>
          <p:cNvSpPr txBox="1"/>
          <p:nvPr/>
        </p:nvSpPr>
        <p:spPr>
          <a:xfrm flipH="1">
            <a:off x="1656795" y="5057323"/>
            <a:ext cx="9124935" cy="400110"/>
          </a:xfrm>
          <a:prstGeom prst="rect">
            <a:avLst/>
          </a:prstGeom>
          <a:noFill/>
        </p:spPr>
        <p:txBody>
          <a:bodyPr wrap="square" rtlCol="0">
            <a:spAutoFit/>
          </a:bodyPr>
          <a:lstStyle/>
          <a:p>
            <a:pPr algn="ctr"/>
            <a:r>
              <a:rPr lang="en-US" sz="2000" i="1" dirty="0" err="1">
                <a:latin typeface="+mj-lt"/>
              </a:rPr>
              <a:t>Silakan</a:t>
            </a:r>
            <a:r>
              <a:rPr lang="en-US" sz="2000" i="1" dirty="0">
                <a:latin typeface="+mj-lt"/>
              </a:rPr>
              <a:t> </a:t>
            </a:r>
            <a:r>
              <a:rPr lang="en-US" sz="2000" i="1" dirty="0" err="1">
                <a:latin typeface="+mj-lt"/>
              </a:rPr>
              <a:t>gunakan</a:t>
            </a:r>
            <a:r>
              <a:rPr lang="en-US" sz="2000" i="1" dirty="0">
                <a:latin typeface="+mj-lt"/>
              </a:rPr>
              <a:t> </a:t>
            </a:r>
            <a:r>
              <a:rPr lang="en-US" sz="2000" i="1" dirty="0" err="1">
                <a:latin typeface="+mj-lt"/>
              </a:rPr>
              <a:t>tombol</a:t>
            </a:r>
            <a:r>
              <a:rPr lang="en-US" sz="2000" i="1" dirty="0">
                <a:latin typeface="+mj-lt"/>
              </a:rPr>
              <a:t> di </a:t>
            </a:r>
            <a:r>
              <a:rPr lang="en-US" sz="2000" i="1" dirty="0" err="1">
                <a:latin typeface="+mj-lt"/>
              </a:rPr>
              <a:t>ujung</a:t>
            </a:r>
            <a:r>
              <a:rPr lang="en-US" sz="2000" i="1" dirty="0">
                <a:latin typeface="+mj-lt"/>
              </a:rPr>
              <a:t> </a:t>
            </a:r>
            <a:r>
              <a:rPr lang="en-US" sz="2000" i="1" dirty="0" err="1">
                <a:latin typeface="+mj-lt"/>
              </a:rPr>
              <a:t>kiri</a:t>
            </a:r>
            <a:r>
              <a:rPr lang="en-US" sz="2000" i="1" dirty="0">
                <a:latin typeface="+mj-lt"/>
              </a:rPr>
              <a:t> </a:t>
            </a:r>
            <a:r>
              <a:rPr lang="en-US" sz="2000" i="1" dirty="0" err="1">
                <a:latin typeface="+mj-lt"/>
              </a:rPr>
              <a:t>atas</a:t>
            </a:r>
            <a:r>
              <a:rPr lang="en-US" sz="2000" i="1" dirty="0">
                <a:latin typeface="+mj-lt"/>
              </a:rPr>
              <a:t> </a:t>
            </a:r>
            <a:r>
              <a:rPr lang="en-US" sz="2000" i="1" dirty="0" err="1">
                <a:latin typeface="+mj-lt"/>
              </a:rPr>
              <a:t>untuk</a:t>
            </a:r>
            <a:r>
              <a:rPr lang="en-US" sz="2000" i="1" dirty="0">
                <a:latin typeface="+mj-lt"/>
              </a:rPr>
              <a:t> </a:t>
            </a:r>
            <a:r>
              <a:rPr lang="en-US" sz="2000" i="1" dirty="0" err="1">
                <a:latin typeface="+mj-lt"/>
              </a:rPr>
              <a:t>menelusuri</a:t>
            </a:r>
            <a:r>
              <a:rPr lang="en-US" sz="2000" i="1" dirty="0">
                <a:latin typeface="+mj-lt"/>
              </a:rPr>
              <a:t> </a:t>
            </a:r>
            <a:r>
              <a:rPr lang="en-US" sz="2000" i="1" dirty="0" err="1">
                <a:latin typeface="+mj-lt"/>
              </a:rPr>
              <a:t>aplikasi</a:t>
            </a:r>
            <a:endParaRPr lang="en-US" sz="2400" i="1" dirty="0">
              <a:latin typeface="+mj-lt"/>
            </a:endParaRPr>
          </a:p>
        </p:txBody>
      </p:sp>
      <p:pic>
        <p:nvPicPr>
          <p:cNvPr id="22" name="Graphic 21" descr="Hamburger Menu Icon with solid fill">
            <a:extLst>
              <a:ext uri="{FF2B5EF4-FFF2-40B4-BE49-F238E27FC236}">
                <a16:creationId xmlns:a16="http://schemas.microsoft.com/office/drawing/2014/main" id="{25DD70C1-4E4E-A0DC-3F71-AD434965EE7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15172" y="73183"/>
            <a:ext cx="1663345" cy="852985"/>
          </a:xfrm>
          <a:prstGeom prst="rect">
            <a:avLst/>
          </a:prstGeom>
        </p:spPr>
      </p:pic>
      <p:pic>
        <p:nvPicPr>
          <p:cNvPr id="24" name="Graphic 23" descr="Information with solid fill">
            <a:hlinkClick r:id="rId8" action="ppaction://hlinksldjump"/>
            <a:extLst>
              <a:ext uri="{FF2B5EF4-FFF2-40B4-BE49-F238E27FC236}">
                <a16:creationId xmlns:a16="http://schemas.microsoft.com/office/drawing/2014/main" id="{3C2D195B-CBFA-CBC3-1086-7A5E1603688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1314774" y="219595"/>
            <a:ext cx="560159" cy="560159"/>
          </a:xfrm>
          <a:prstGeom prst="rect">
            <a:avLst/>
          </a:prstGeom>
        </p:spPr>
      </p:pic>
      <p:sp>
        <p:nvSpPr>
          <p:cNvPr id="2" name="Rectangle: Rounded Corners 1">
            <a:extLst>
              <a:ext uri="{FF2B5EF4-FFF2-40B4-BE49-F238E27FC236}">
                <a16:creationId xmlns:a16="http://schemas.microsoft.com/office/drawing/2014/main" id="{D8D16867-8150-EC29-7058-EBDAD52EE8B1}"/>
              </a:ext>
            </a:extLst>
          </p:cNvPr>
          <p:cNvSpPr>
            <a:spLocks noGrp="1" noRot="1" noMove="1" noResize="1" noEditPoints="1" noAdjustHandles="1" noChangeArrowheads="1" noChangeShapeType="1"/>
          </p:cNvSpPr>
          <p:nvPr/>
        </p:nvSpPr>
        <p:spPr>
          <a:xfrm>
            <a:off x="-731110" y="-544504"/>
            <a:ext cx="13203123" cy="7642746"/>
          </a:xfrm>
          <a:prstGeom prst="roundRect">
            <a:avLst/>
          </a:prstGeom>
          <a:solidFill>
            <a:schemeClr val="tx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3" name="Rectangle 2">
            <a:extLst>
              <a:ext uri="{FF2B5EF4-FFF2-40B4-BE49-F238E27FC236}">
                <a16:creationId xmlns:a16="http://schemas.microsoft.com/office/drawing/2014/main" id="{A1DB6D76-17EC-4F5C-33DD-9AAC696201CB}"/>
              </a:ext>
            </a:extLst>
          </p:cNvPr>
          <p:cNvSpPr>
            <a:spLocks noGrp="1" noRot="1" noMove="1" noResize="1" noEditPoints="1" noAdjustHandles="1" noChangeArrowheads="1" noChangeShapeType="1"/>
          </p:cNvSpPr>
          <p:nvPr/>
        </p:nvSpPr>
        <p:spPr>
          <a:xfrm>
            <a:off x="-45495" y="-304261"/>
            <a:ext cx="6089608" cy="716226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TextBox 8">
            <a:extLst>
              <a:ext uri="{FF2B5EF4-FFF2-40B4-BE49-F238E27FC236}">
                <a16:creationId xmlns:a16="http://schemas.microsoft.com/office/drawing/2014/main" id="{DD1FDEF1-2401-5412-C11A-80B73173CC72}"/>
              </a:ext>
            </a:extLst>
          </p:cNvPr>
          <p:cNvSpPr txBox="1"/>
          <p:nvPr/>
        </p:nvSpPr>
        <p:spPr>
          <a:xfrm flipH="1">
            <a:off x="910988" y="950283"/>
            <a:ext cx="4118155" cy="646331"/>
          </a:xfrm>
          <a:prstGeom prst="rect">
            <a:avLst/>
          </a:prstGeom>
          <a:noFill/>
        </p:spPr>
        <p:txBody>
          <a:bodyPr wrap="square" rtlCol="0">
            <a:spAutoFit/>
          </a:bodyPr>
          <a:lstStyle/>
          <a:p>
            <a:pPr algn="ctr"/>
            <a:r>
              <a:rPr lang="en-US" sz="3600" dirty="0">
                <a:latin typeface="Comic Sans MS" panose="030F0702030302020204" pitchFamily="66" charset="0"/>
              </a:rPr>
              <a:t>WALI SANGA</a:t>
            </a:r>
          </a:p>
        </p:txBody>
      </p:sp>
      <p:sp>
        <p:nvSpPr>
          <p:cNvPr id="11" name="TextBox 10">
            <a:extLst>
              <a:ext uri="{FF2B5EF4-FFF2-40B4-BE49-F238E27FC236}">
                <a16:creationId xmlns:a16="http://schemas.microsoft.com/office/drawing/2014/main" id="{AAC4B69E-EA6E-C25A-AC69-49BB75F1F562}"/>
              </a:ext>
            </a:extLst>
          </p:cNvPr>
          <p:cNvSpPr txBox="1"/>
          <p:nvPr/>
        </p:nvSpPr>
        <p:spPr>
          <a:xfrm flipH="1">
            <a:off x="-355172" y="439953"/>
            <a:ext cx="6708959" cy="400110"/>
          </a:xfrm>
          <a:prstGeom prst="rect">
            <a:avLst/>
          </a:prstGeom>
          <a:noFill/>
        </p:spPr>
        <p:txBody>
          <a:bodyPr wrap="square" rtlCol="0">
            <a:spAutoFit/>
          </a:bodyPr>
          <a:lstStyle/>
          <a:p>
            <a:pPr algn="ctr"/>
            <a:r>
              <a:rPr lang="en-US" sz="2000" dirty="0">
                <a:latin typeface="Comic Sans MS" panose="030F0702030302020204" pitchFamily="66" charset="0"/>
              </a:rPr>
              <a:t>MEDIA PEMBELAJARAN INTERAKTIF</a:t>
            </a:r>
            <a:endParaRPr lang="en-US" sz="2400" dirty="0">
              <a:latin typeface="Comic Sans MS" panose="030F0702030302020204" pitchFamily="66" charset="0"/>
            </a:endParaRPr>
          </a:p>
        </p:txBody>
      </p:sp>
      <p:cxnSp>
        <p:nvCxnSpPr>
          <p:cNvPr id="15" name="Straight Connector 14">
            <a:extLst>
              <a:ext uri="{FF2B5EF4-FFF2-40B4-BE49-F238E27FC236}">
                <a16:creationId xmlns:a16="http://schemas.microsoft.com/office/drawing/2014/main" id="{6F48D701-E8C8-C7D3-45AE-89F901386C1A}"/>
              </a:ext>
            </a:extLst>
          </p:cNvPr>
          <p:cNvCxnSpPr/>
          <p:nvPr/>
        </p:nvCxnSpPr>
        <p:spPr>
          <a:xfrm>
            <a:off x="128164" y="1737580"/>
            <a:ext cx="5742288" cy="0"/>
          </a:xfrm>
          <a:prstGeom prst="line">
            <a:avLst/>
          </a:prstGeom>
        </p:spPr>
        <p:style>
          <a:lnRef idx="1">
            <a:schemeClr val="accent3"/>
          </a:lnRef>
          <a:fillRef idx="0">
            <a:schemeClr val="accent3"/>
          </a:fillRef>
          <a:effectRef idx="0">
            <a:schemeClr val="accent3"/>
          </a:effectRef>
          <a:fontRef idx="minor">
            <a:schemeClr val="tx1"/>
          </a:fontRef>
        </p:style>
      </p:cxnSp>
      <p:sp>
        <p:nvSpPr>
          <p:cNvPr id="16" name="TextBox 15">
            <a:extLst>
              <a:ext uri="{FF2B5EF4-FFF2-40B4-BE49-F238E27FC236}">
                <a16:creationId xmlns:a16="http://schemas.microsoft.com/office/drawing/2014/main" id="{B8510287-5A4A-6655-A4D0-577F2955948A}"/>
              </a:ext>
            </a:extLst>
          </p:cNvPr>
          <p:cNvSpPr txBox="1"/>
          <p:nvPr/>
        </p:nvSpPr>
        <p:spPr>
          <a:xfrm flipH="1">
            <a:off x="447828" y="1977139"/>
            <a:ext cx="3014533" cy="430887"/>
          </a:xfrm>
          <a:prstGeom prst="rect">
            <a:avLst/>
          </a:prstGeom>
          <a:noFill/>
        </p:spPr>
        <p:txBody>
          <a:bodyPr wrap="square" rtlCol="0">
            <a:spAutoFit/>
          </a:bodyPr>
          <a:lstStyle/>
          <a:p>
            <a:pPr algn="ctr"/>
            <a:r>
              <a:rPr lang="en-US" sz="2200" dirty="0">
                <a:latin typeface="Comic Sans MS" panose="030F0702030302020204" pitchFamily="66" charset="0"/>
              </a:rPr>
              <a:t>- KATEGORI -</a:t>
            </a:r>
          </a:p>
        </p:txBody>
      </p:sp>
      <p:pic>
        <p:nvPicPr>
          <p:cNvPr id="18" name="Graphic 17" descr="Books with solid fill">
            <a:hlinkClick r:id="rId11" action="ppaction://hlinksldjump"/>
            <a:extLst>
              <a:ext uri="{FF2B5EF4-FFF2-40B4-BE49-F238E27FC236}">
                <a16:creationId xmlns:a16="http://schemas.microsoft.com/office/drawing/2014/main" id="{B231607F-BB41-2FE4-8EAA-87D8D2881E1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26917" y="2577718"/>
            <a:ext cx="484071" cy="470931"/>
          </a:xfrm>
          <a:prstGeom prst="rect">
            <a:avLst/>
          </a:prstGeom>
        </p:spPr>
      </p:pic>
      <p:sp>
        <p:nvSpPr>
          <p:cNvPr id="21" name="TextBox 20">
            <a:hlinkClick r:id="rId11" action="ppaction://hlinksldjump"/>
            <a:extLst>
              <a:ext uri="{FF2B5EF4-FFF2-40B4-BE49-F238E27FC236}">
                <a16:creationId xmlns:a16="http://schemas.microsoft.com/office/drawing/2014/main" id="{B6221B51-0893-06FC-69D4-DC39EB4A9595}"/>
              </a:ext>
            </a:extLst>
          </p:cNvPr>
          <p:cNvSpPr txBox="1"/>
          <p:nvPr/>
        </p:nvSpPr>
        <p:spPr>
          <a:xfrm flipH="1">
            <a:off x="614149" y="2593066"/>
            <a:ext cx="2100190" cy="430887"/>
          </a:xfrm>
          <a:prstGeom prst="rect">
            <a:avLst/>
          </a:prstGeom>
          <a:noFill/>
        </p:spPr>
        <p:txBody>
          <a:bodyPr wrap="square" rtlCol="0">
            <a:spAutoFit/>
          </a:bodyPr>
          <a:lstStyle/>
          <a:p>
            <a:pPr algn="ctr"/>
            <a:r>
              <a:rPr lang="en-US" sz="2200" dirty="0" err="1">
                <a:latin typeface="Comic Sans MS" panose="030F0702030302020204" pitchFamily="66" charset="0"/>
              </a:rPr>
              <a:t>Materi</a:t>
            </a:r>
            <a:r>
              <a:rPr lang="en-US" sz="2200" dirty="0">
                <a:latin typeface="Comic Sans MS" panose="030F0702030302020204" pitchFamily="66" charset="0"/>
              </a:rPr>
              <a:t> </a:t>
            </a:r>
          </a:p>
        </p:txBody>
      </p:sp>
      <p:pic>
        <p:nvPicPr>
          <p:cNvPr id="27" name="Graphic 26" descr="Clapper board with solid fill">
            <a:hlinkClick r:id="rId14" action="ppaction://hlinksldjump"/>
            <a:extLst>
              <a:ext uri="{FF2B5EF4-FFF2-40B4-BE49-F238E27FC236}">
                <a16:creationId xmlns:a16="http://schemas.microsoft.com/office/drawing/2014/main" id="{CDC44A78-909C-C756-8A95-29F1FEC0552E}"/>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26916" y="3282675"/>
            <a:ext cx="484071" cy="484071"/>
          </a:xfrm>
          <a:prstGeom prst="rect">
            <a:avLst/>
          </a:prstGeom>
        </p:spPr>
      </p:pic>
      <p:sp>
        <p:nvSpPr>
          <p:cNvPr id="28" name="TextBox 27">
            <a:hlinkClick r:id="rId14" action="ppaction://hlinksldjump"/>
            <a:extLst>
              <a:ext uri="{FF2B5EF4-FFF2-40B4-BE49-F238E27FC236}">
                <a16:creationId xmlns:a16="http://schemas.microsoft.com/office/drawing/2014/main" id="{8428D245-2DDF-80BC-1018-5345D90FE3A9}"/>
              </a:ext>
            </a:extLst>
          </p:cNvPr>
          <p:cNvSpPr txBox="1"/>
          <p:nvPr/>
        </p:nvSpPr>
        <p:spPr>
          <a:xfrm flipH="1">
            <a:off x="819889" y="3309266"/>
            <a:ext cx="3330308" cy="430887"/>
          </a:xfrm>
          <a:prstGeom prst="rect">
            <a:avLst/>
          </a:prstGeom>
          <a:noFill/>
        </p:spPr>
        <p:txBody>
          <a:bodyPr wrap="square" rtlCol="0">
            <a:spAutoFit/>
          </a:bodyPr>
          <a:lstStyle/>
          <a:p>
            <a:pPr algn="ctr"/>
            <a:r>
              <a:rPr lang="en-US" sz="2200" dirty="0">
                <a:latin typeface="Comic Sans MS" panose="030F0702030302020204" pitchFamily="66" charset="0"/>
              </a:rPr>
              <a:t>Video </a:t>
            </a:r>
            <a:r>
              <a:rPr lang="en-US" sz="2200" dirty="0" err="1">
                <a:latin typeface="Comic Sans MS" panose="030F0702030302020204" pitchFamily="66" charset="0"/>
              </a:rPr>
              <a:t>Pembelajaran</a:t>
            </a:r>
            <a:r>
              <a:rPr lang="en-US" sz="2200" dirty="0">
                <a:latin typeface="Comic Sans MS" panose="030F0702030302020204" pitchFamily="66" charset="0"/>
              </a:rPr>
              <a:t> </a:t>
            </a:r>
          </a:p>
        </p:txBody>
      </p:sp>
      <p:pic>
        <p:nvPicPr>
          <p:cNvPr id="30" name="Graphic 29" descr="List with solid fill">
            <a:hlinkClick r:id="rId17" action="ppaction://hlinksldjump"/>
            <a:extLst>
              <a:ext uri="{FF2B5EF4-FFF2-40B4-BE49-F238E27FC236}">
                <a16:creationId xmlns:a16="http://schemas.microsoft.com/office/drawing/2014/main" id="{A48D5664-70DB-EBA1-EBF2-040BE1C590E9}"/>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07095" y="4001652"/>
            <a:ext cx="559390" cy="559390"/>
          </a:xfrm>
          <a:prstGeom prst="rect">
            <a:avLst/>
          </a:prstGeom>
        </p:spPr>
      </p:pic>
      <p:sp>
        <p:nvSpPr>
          <p:cNvPr id="31" name="TextBox 30">
            <a:hlinkClick r:id="rId17" action="ppaction://hlinksldjump"/>
            <a:extLst>
              <a:ext uri="{FF2B5EF4-FFF2-40B4-BE49-F238E27FC236}">
                <a16:creationId xmlns:a16="http://schemas.microsoft.com/office/drawing/2014/main" id="{C72ECC7F-169C-D0A3-F6A2-2994117E8634}"/>
              </a:ext>
            </a:extLst>
          </p:cNvPr>
          <p:cNvSpPr txBox="1"/>
          <p:nvPr/>
        </p:nvSpPr>
        <p:spPr>
          <a:xfrm flipH="1">
            <a:off x="859808" y="4053385"/>
            <a:ext cx="1396474" cy="440067"/>
          </a:xfrm>
          <a:prstGeom prst="rect">
            <a:avLst/>
          </a:prstGeom>
          <a:noFill/>
        </p:spPr>
        <p:txBody>
          <a:bodyPr wrap="square" rtlCol="0">
            <a:spAutoFit/>
          </a:bodyPr>
          <a:lstStyle/>
          <a:p>
            <a:pPr algn="ctr"/>
            <a:r>
              <a:rPr lang="en-US" sz="2200" dirty="0">
                <a:latin typeface="Comic Sans MS" panose="030F0702030302020204" pitchFamily="66" charset="0"/>
              </a:rPr>
              <a:t>Quiz!</a:t>
            </a:r>
          </a:p>
        </p:txBody>
      </p:sp>
      <p:sp>
        <p:nvSpPr>
          <p:cNvPr id="32" name="Rectangle: Rounded Corners 31">
            <a:hlinkClick r:id="rId20" action="ppaction://hlinksldjump"/>
            <a:extLst>
              <a:ext uri="{FF2B5EF4-FFF2-40B4-BE49-F238E27FC236}">
                <a16:creationId xmlns:a16="http://schemas.microsoft.com/office/drawing/2014/main" id="{0E901BB2-D6F4-A485-D3D0-71E24049CD63}"/>
              </a:ext>
            </a:extLst>
          </p:cNvPr>
          <p:cNvSpPr>
            <a:spLocks noGrp="1" noRot="1" noMove="1" noResize="1" noEditPoints="1" noAdjustHandles="1" noChangeArrowheads="1" noChangeShapeType="1"/>
          </p:cNvSpPr>
          <p:nvPr/>
        </p:nvSpPr>
        <p:spPr>
          <a:xfrm>
            <a:off x="6044111" y="-304261"/>
            <a:ext cx="6321546" cy="7642746"/>
          </a:xfrm>
          <a:prstGeom prst="roundRect">
            <a:avLst>
              <a:gd name="adj" fmla="val 16667"/>
            </a:avLst>
          </a:prstGeom>
          <a:solidFill>
            <a:schemeClr val="tx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Tree>
    <p:custDataLst>
      <p:tags r:id="rId1"/>
    </p:custDataLst>
    <p:extLst>
      <p:ext uri="{BB962C8B-B14F-4D97-AF65-F5344CB8AC3E}">
        <p14:creationId xmlns:p14="http://schemas.microsoft.com/office/powerpoint/2010/main" val="798070320"/>
      </p:ext>
    </p:extLst>
  </p:cSld>
  <p:clrMapOvr>
    <a:masterClrMapping/>
  </p:clrMapOvr>
  <p:transition spd="slow" advClick="0">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F9C6D75-4D47-21EE-74DC-7788FBEEEA28}"/>
              </a:ext>
            </a:extLst>
          </p:cNvPr>
          <p:cNvSpPr/>
          <p:nvPr/>
        </p:nvSpPr>
        <p:spPr>
          <a:xfrm>
            <a:off x="-22747" y="-265021"/>
            <a:ext cx="12237493" cy="1132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5" name="Rectangle 4">
            <a:extLst>
              <a:ext uri="{FF2B5EF4-FFF2-40B4-BE49-F238E27FC236}">
                <a16:creationId xmlns:a16="http://schemas.microsoft.com/office/drawing/2014/main" id="{744BC42B-6790-E943-5269-CB1AC554A73F}"/>
              </a:ext>
            </a:extLst>
          </p:cNvPr>
          <p:cNvSpPr/>
          <p:nvPr/>
        </p:nvSpPr>
        <p:spPr>
          <a:xfrm>
            <a:off x="-45495" y="6005014"/>
            <a:ext cx="12237493" cy="8529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TextBox 6">
            <a:extLst>
              <a:ext uri="{FF2B5EF4-FFF2-40B4-BE49-F238E27FC236}">
                <a16:creationId xmlns:a16="http://schemas.microsoft.com/office/drawing/2014/main" id="{A827D6B6-0A51-47C6-422E-27EDC1A479D9}"/>
              </a:ext>
            </a:extLst>
          </p:cNvPr>
          <p:cNvSpPr txBox="1"/>
          <p:nvPr/>
        </p:nvSpPr>
        <p:spPr>
          <a:xfrm flipH="1">
            <a:off x="8360331" y="6169896"/>
            <a:ext cx="3234523" cy="523220"/>
          </a:xfrm>
          <a:prstGeom prst="rect">
            <a:avLst/>
          </a:prstGeom>
          <a:noFill/>
        </p:spPr>
        <p:txBody>
          <a:bodyPr wrap="square" rtlCol="0">
            <a:spAutoFit/>
          </a:bodyPr>
          <a:lstStyle/>
          <a:p>
            <a:r>
              <a:rPr lang="en-US" sz="2800" dirty="0">
                <a:solidFill>
                  <a:schemeClr val="bg2"/>
                </a:solidFill>
              </a:rPr>
              <a:t> KELAS VIII SMP/MTs</a:t>
            </a:r>
            <a:endParaRPr lang="en-ID" sz="2800" dirty="0">
              <a:solidFill>
                <a:schemeClr val="bg2"/>
              </a:solidFill>
            </a:endParaRPr>
          </a:p>
        </p:txBody>
      </p:sp>
      <p:pic>
        <p:nvPicPr>
          <p:cNvPr id="22" name="Graphic 21" descr="Hamburger Menu Icon with solid fill">
            <a:hlinkClick r:id="rId5" action="ppaction://hlinksldjump"/>
            <a:extLst>
              <a:ext uri="{FF2B5EF4-FFF2-40B4-BE49-F238E27FC236}">
                <a16:creationId xmlns:a16="http://schemas.microsoft.com/office/drawing/2014/main" id="{25DD70C1-4E4E-A0DC-3F71-AD434965EE7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15172" y="73183"/>
            <a:ext cx="1663345" cy="852985"/>
          </a:xfrm>
          <a:prstGeom prst="rect">
            <a:avLst/>
          </a:prstGeom>
        </p:spPr>
      </p:pic>
      <p:pic>
        <p:nvPicPr>
          <p:cNvPr id="24" name="Graphic 23" descr="Information with solid fill">
            <a:hlinkClick r:id="rId8" action="ppaction://hlinksldjump"/>
            <a:extLst>
              <a:ext uri="{FF2B5EF4-FFF2-40B4-BE49-F238E27FC236}">
                <a16:creationId xmlns:a16="http://schemas.microsoft.com/office/drawing/2014/main" id="{3C2D195B-CBFA-CBC3-1086-7A5E1603688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1314774" y="219595"/>
            <a:ext cx="560159" cy="560159"/>
          </a:xfrm>
          <a:prstGeom prst="rect">
            <a:avLst/>
          </a:prstGeom>
        </p:spPr>
      </p:pic>
      <p:pic>
        <p:nvPicPr>
          <p:cNvPr id="3" name="Online Media 2" title="Sejarah Wali Songo Lengkap Beserta Penjelasannya">
            <a:hlinkClick r:id="" action="ppaction://media"/>
            <a:extLst>
              <a:ext uri="{FF2B5EF4-FFF2-40B4-BE49-F238E27FC236}">
                <a16:creationId xmlns:a16="http://schemas.microsoft.com/office/drawing/2014/main" id="{75444A22-CB3A-3BDE-56AC-C4886AF2D1D8}"/>
              </a:ext>
            </a:extLst>
          </p:cNvPr>
          <p:cNvPicPr>
            <a:picLocks noRot="1" noChangeAspect="1"/>
          </p:cNvPicPr>
          <p:nvPr>
            <a:videoFile r:link="rId2"/>
          </p:nvPr>
        </p:nvPicPr>
        <p:blipFill>
          <a:blip r:embed="rId11"/>
          <a:stretch>
            <a:fillRect/>
          </a:stretch>
        </p:blipFill>
        <p:spPr>
          <a:xfrm>
            <a:off x="2508738" y="1859749"/>
            <a:ext cx="6773102" cy="3826803"/>
          </a:xfrm>
          <a:prstGeom prst="rect">
            <a:avLst/>
          </a:prstGeom>
        </p:spPr>
      </p:pic>
      <p:sp>
        <p:nvSpPr>
          <p:cNvPr id="6" name="TextBox 5">
            <a:extLst>
              <a:ext uri="{FF2B5EF4-FFF2-40B4-BE49-F238E27FC236}">
                <a16:creationId xmlns:a16="http://schemas.microsoft.com/office/drawing/2014/main" id="{079F49CC-3A17-6612-4DA1-DD9BF60C3144}"/>
              </a:ext>
            </a:extLst>
          </p:cNvPr>
          <p:cNvSpPr txBox="1"/>
          <p:nvPr/>
        </p:nvSpPr>
        <p:spPr>
          <a:xfrm flipH="1">
            <a:off x="2718771" y="1186205"/>
            <a:ext cx="6708959" cy="400110"/>
          </a:xfrm>
          <a:prstGeom prst="rect">
            <a:avLst/>
          </a:prstGeom>
          <a:noFill/>
        </p:spPr>
        <p:txBody>
          <a:bodyPr wrap="square" rtlCol="0">
            <a:spAutoFit/>
          </a:bodyPr>
          <a:lstStyle/>
          <a:p>
            <a:pPr algn="ctr"/>
            <a:r>
              <a:rPr lang="en-US" sz="2000" dirty="0">
                <a:latin typeface="Comic Sans MS" panose="030F0702030302020204" pitchFamily="66" charset="0"/>
              </a:rPr>
              <a:t>SEJARAH WALI SANGA</a:t>
            </a:r>
            <a:endParaRPr lang="en-US" sz="2400" dirty="0">
              <a:latin typeface="Comic Sans MS" panose="030F0702030302020204" pitchFamily="66" charset="0"/>
            </a:endParaRPr>
          </a:p>
        </p:txBody>
      </p:sp>
    </p:spTree>
    <p:custDataLst>
      <p:tags r:id="rId1"/>
    </p:custDataLst>
    <p:extLst>
      <p:ext uri="{BB962C8B-B14F-4D97-AF65-F5344CB8AC3E}">
        <p14:creationId xmlns:p14="http://schemas.microsoft.com/office/powerpoint/2010/main" val="196962601"/>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F9C6D75-4D47-21EE-74DC-7788FBEEEA28}"/>
              </a:ext>
            </a:extLst>
          </p:cNvPr>
          <p:cNvSpPr/>
          <p:nvPr/>
        </p:nvSpPr>
        <p:spPr>
          <a:xfrm>
            <a:off x="-22747" y="-265021"/>
            <a:ext cx="12237493" cy="1132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5" name="Rectangle 4">
            <a:extLst>
              <a:ext uri="{FF2B5EF4-FFF2-40B4-BE49-F238E27FC236}">
                <a16:creationId xmlns:a16="http://schemas.microsoft.com/office/drawing/2014/main" id="{744BC42B-6790-E943-5269-CB1AC554A73F}"/>
              </a:ext>
            </a:extLst>
          </p:cNvPr>
          <p:cNvSpPr/>
          <p:nvPr/>
        </p:nvSpPr>
        <p:spPr>
          <a:xfrm>
            <a:off x="-45495" y="6005014"/>
            <a:ext cx="12237493" cy="8529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TextBox 6">
            <a:extLst>
              <a:ext uri="{FF2B5EF4-FFF2-40B4-BE49-F238E27FC236}">
                <a16:creationId xmlns:a16="http://schemas.microsoft.com/office/drawing/2014/main" id="{A827D6B6-0A51-47C6-422E-27EDC1A479D9}"/>
              </a:ext>
            </a:extLst>
          </p:cNvPr>
          <p:cNvSpPr txBox="1"/>
          <p:nvPr/>
        </p:nvSpPr>
        <p:spPr>
          <a:xfrm flipH="1">
            <a:off x="8360331" y="6169896"/>
            <a:ext cx="3234523" cy="523220"/>
          </a:xfrm>
          <a:prstGeom prst="rect">
            <a:avLst/>
          </a:prstGeom>
          <a:noFill/>
        </p:spPr>
        <p:txBody>
          <a:bodyPr wrap="square" rtlCol="0">
            <a:spAutoFit/>
          </a:bodyPr>
          <a:lstStyle/>
          <a:p>
            <a:r>
              <a:rPr lang="en-US" sz="2800" dirty="0">
                <a:solidFill>
                  <a:schemeClr val="bg2"/>
                </a:solidFill>
              </a:rPr>
              <a:t> KELAS VIII SMP/MTs</a:t>
            </a:r>
            <a:endParaRPr lang="en-ID" sz="2800" dirty="0">
              <a:solidFill>
                <a:schemeClr val="bg2"/>
              </a:solidFill>
            </a:endParaRPr>
          </a:p>
        </p:txBody>
      </p:sp>
      <p:pic>
        <p:nvPicPr>
          <p:cNvPr id="22" name="Graphic 21" descr="Hamburger Menu Icon with solid fill">
            <a:hlinkClick r:id="rId4" action="ppaction://hlinksldjump"/>
            <a:extLst>
              <a:ext uri="{FF2B5EF4-FFF2-40B4-BE49-F238E27FC236}">
                <a16:creationId xmlns:a16="http://schemas.microsoft.com/office/drawing/2014/main" id="{25DD70C1-4E4E-A0DC-3F71-AD434965EE7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15172" y="73183"/>
            <a:ext cx="1663345" cy="852985"/>
          </a:xfrm>
          <a:prstGeom prst="rect">
            <a:avLst/>
          </a:prstGeom>
        </p:spPr>
      </p:pic>
      <p:pic>
        <p:nvPicPr>
          <p:cNvPr id="24" name="Graphic 23" descr="Information with solid fill">
            <a:hlinkClick r:id="rId7" action="ppaction://hlinksldjump"/>
            <a:extLst>
              <a:ext uri="{FF2B5EF4-FFF2-40B4-BE49-F238E27FC236}">
                <a16:creationId xmlns:a16="http://schemas.microsoft.com/office/drawing/2014/main" id="{3C2D195B-CBFA-CBC3-1086-7A5E1603688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314774" y="219595"/>
            <a:ext cx="560159" cy="560159"/>
          </a:xfrm>
          <a:prstGeom prst="rect">
            <a:avLst/>
          </a:prstGeom>
        </p:spPr>
      </p:pic>
      <p:sp>
        <p:nvSpPr>
          <p:cNvPr id="3" name="Rectangle: Rounded Corners 2">
            <a:hlinkClick r:id="rId10" action="ppaction://hlinksldjump"/>
            <a:extLst>
              <a:ext uri="{FF2B5EF4-FFF2-40B4-BE49-F238E27FC236}">
                <a16:creationId xmlns:a16="http://schemas.microsoft.com/office/drawing/2014/main" id="{D084E188-7A68-330F-09AD-774ED8E06D75}"/>
              </a:ext>
            </a:extLst>
          </p:cNvPr>
          <p:cNvSpPr>
            <a:spLocks/>
          </p:cNvSpPr>
          <p:nvPr/>
        </p:nvSpPr>
        <p:spPr>
          <a:xfrm>
            <a:off x="948645" y="162010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dirty="0">
              <a:latin typeface="Comic Sans MS" panose="030F0702030302020204" pitchFamily="66" charset="0"/>
            </a:endParaRPr>
          </a:p>
        </p:txBody>
      </p:sp>
      <p:sp>
        <p:nvSpPr>
          <p:cNvPr id="6" name="TextBox 5">
            <a:hlinkClick r:id="rId10" action="ppaction://hlinksldjump"/>
            <a:extLst>
              <a:ext uri="{FF2B5EF4-FFF2-40B4-BE49-F238E27FC236}">
                <a16:creationId xmlns:a16="http://schemas.microsoft.com/office/drawing/2014/main" id="{08F48FD7-ADE5-F2C4-E773-2D84E2DC823C}"/>
              </a:ext>
            </a:extLst>
          </p:cNvPr>
          <p:cNvSpPr txBox="1">
            <a:spLocks/>
          </p:cNvSpPr>
          <p:nvPr/>
        </p:nvSpPr>
        <p:spPr>
          <a:xfrm flipH="1">
            <a:off x="1100937" y="1767246"/>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Gresik</a:t>
            </a:r>
          </a:p>
        </p:txBody>
      </p:sp>
      <p:sp>
        <p:nvSpPr>
          <p:cNvPr id="12" name="Rectangle: Rounded Corners 11">
            <a:hlinkClick r:id="rId11" action="ppaction://hlinksldjump"/>
            <a:extLst>
              <a:ext uri="{FF2B5EF4-FFF2-40B4-BE49-F238E27FC236}">
                <a16:creationId xmlns:a16="http://schemas.microsoft.com/office/drawing/2014/main" id="{ADF60AA2-B683-D1EF-E373-04CCEC379C98}"/>
              </a:ext>
            </a:extLst>
          </p:cNvPr>
          <p:cNvSpPr>
            <a:spLocks/>
          </p:cNvSpPr>
          <p:nvPr/>
        </p:nvSpPr>
        <p:spPr>
          <a:xfrm>
            <a:off x="948645" y="2766938"/>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3" name="Rectangle: Rounded Corners 12">
            <a:hlinkClick r:id="rId12" action="ppaction://hlinksldjump"/>
            <a:extLst>
              <a:ext uri="{FF2B5EF4-FFF2-40B4-BE49-F238E27FC236}">
                <a16:creationId xmlns:a16="http://schemas.microsoft.com/office/drawing/2014/main" id="{E1D8E5E0-22F2-3EF0-7D37-3D178D4CFD47}"/>
              </a:ext>
            </a:extLst>
          </p:cNvPr>
          <p:cNvSpPr>
            <a:spLocks/>
          </p:cNvSpPr>
          <p:nvPr/>
        </p:nvSpPr>
        <p:spPr>
          <a:xfrm>
            <a:off x="948645" y="411206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4" name="Rectangle: Rounded Corners 13">
            <a:hlinkClick r:id="rId13" action="ppaction://hlinksldjump"/>
            <a:extLst>
              <a:ext uri="{FF2B5EF4-FFF2-40B4-BE49-F238E27FC236}">
                <a16:creationId xmlns:a16="http://schemas.microsoft.com/office/drawing/2014/main" id="{E52E7348-FF1B-ECD5-0E92-C63E1FE2E77F}"/>
              </a:ext>
            </a:extLst>
          </p:cNvPr>
          <p:cNvSpPr>
            <a:spLocks/>
          </p:cNvSpPr>
          <p:nvPr/>
        </p:nvSpPr>
        <p:spPr>
          <a:xfrm>
            <a:off x="4700194" y="4116851"/>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5" name="Rectangle: Rounded Corners 14">
            <a:hlinkClick r:id="rId14" action="ppaction://hlinksldjump"/>
            <a:extLst>
              <a:ext uri="{FF2B5EF4-FFF2-40B4-BE49-F238E27FC236}">
                <a16:creationId xmlns:a16="http://schemas.microsoft.com/office/drawing/2014/main" id="{107F867D-4754-0808-2DC7-ED41D00AD23D}"/>
              </a:ext>
            </a:extLst>
          </p:cNvPr>
          <p:cNvSpPr>
            <a:spLocks/>
          </p:cNvSpPr>
          <p:nvPr/>
        </p:nvSpPr>
        <p:spPr>
          <a:xfrm>
            <a:off x="4700193" y="272478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6" name="Rectangle: Rounded Corners 15">
            <a:hlinkClick r:id="rId15" action="ppaction://hlinksldjump"/>
            <a:extLst>
              <a:ext uri="{FF2B5EF4-FFF2-40B4-BE49-F238E27FC236}">
                <a16:creationId xmlns:a16="http://schemas.microsoft.com/office/drawing/2014/main" id="{619EE102-13FB-2EBC-48CE-6280DDC26D07}"/>
              </a:ext>
            </a:extLst>
          </p:cNvPr>
          <p:cNvSpPr>
            <a:spLocks/>
          </p:cNvSpPr>
          <p:nvPr/>
        </p:nvSpPr>
        <p:spPr>
          <a:xfrm>
            <a:off x="4736633" y="1602469"/>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7" name="Rectangle: Rounded Corners 16">
            <a:hlinkClick r:id="rId16" action="ppaction://hlinksldjump"/>
            <a:extLst>
              <a:ext uri="{FF2B5EF4-FFF2-40B4-BE49-F238E27FC236}">
                <a16:creationId xmlns:a16="http://schemas.microsoft.com/office/drawing/2014/main" id="{59D17ACC-266F-9DDB-EC45-5247415A04FD}"/>
              </a:ext>
            </a:extLst>
          </p:cNvPr>
          <p:cNvSpPr>
            <a:spLocks/>
          </p:cNvSpPr>
          <p:nvPr/>
        </p:nvSpPr>
        <p:spPr>
          <a:xfrm>
            <a:off x="8507495" y="4112060"/>
            <a:ext cx="2371245"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dirty="0">
              <a:latin typeface="Comic Sans MS" panose="030F0702030302020204" pitchFamily="66" charset="0"/>
            </a:endParaRPr>
          </a:p>
        </p:txBody>
      </p:sp>
      <p:sp>
        <p:nvSpPr>
          <p:cNvPr id="18" name="Rectangle: Rounded Corners 17">
            <a:hlinkClick r:id="rId17" action="ppaction://hlinksldjump"/>
            <a:extLst>
              <a:ext uri="{FF2B5EF4-FFF2-40B4-BE49-F238E27FC236}">
                <a16:creationId xmlns:a16="http://schemas.microsoft.com/office/drawing/2014/main" id="{52B3A319-87F0-2FB5-733D-2CCF5C570297}"/>
              </a:ext>
            </a:extLst>
          </p:cNvPr>
          <p:cNvSpPr>
            <a:spLocks/>
          </p:cNvSpPr>
          <p:nvPr/>
        </p:nvSpPr>
        <p:spPr>
          <a:xfrm>
            <a:off x="8507495" y="274594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21" name="Rectangle: Rounded Corners 20">
            <a:hlinkClick r:id="rId18" action="ppaction://hlinksldjump"/>
            <a:extLst>
              <a:ext uri="{FF2B5EF4-FFF2-40B4-BE49-F238E27FC236}">
                <a16:creationId xmlns:a16="http://schemas.microsoft.com/office/drawing/2014/main" id="{797D3610-C6DF-002C-8857-011144C72FE5}"/>
              </a:ext>
            </a:extLst>
          </p:cNvPr>
          <p:cNvSpPr>
            <a:spLocks/>
          </p:cNvSpPr>
          <p:nvPr/>
        </p:nvSpPr>
        <p:spPr>
          <a:xfrm>
            <a:off x="8507497" y="162010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23" name="TextBox 22">
            <a:hlinkClick r:id="rId13" action="ppaction://hlinksldjump"/>
            <a:extLst>
              <a:ext uri="{FF2B5EF4-FFF2-40B4-BE49-F238E27FC236}">
                <a16:creationId xmlns:a16="http://schemas.microsoft.com/office/drawing/2014/main" id="{0A5102C3-9D1A-D672-04C3-4675BCA81A6B}"/>
              </a:ext>
            </a:extLst>
          </p:cNvPr>
          <p:cNvSpPr txBox="1">
            <a:spLocks/>
          </p:cNvSpPr>
          <p:nvPr/>
        </p:nvSpPr>
        <p:spPr>
          <a:xfrm flipH="1">
            <a:off x="4826299" y="4284999"/>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Muria</a:t>
            </a:r>
            <a:endParaRPr lang="en-US" sz="2100" dirty="0">
              <a:latin typeface="Comic Sans MS" panose="030F0702030302020204" pitchFamily="66" charset="0"/>
            </a:endParaRPr>
          </a:p>
        </p:txBody>
      </p:sp>
      <p:sp>
        <p:nvSpPr>
          <p:cNvPr id="25" name="TextBox 24">
            <a:hlinkClick r:id="rId12" action="ppaction://hlinksldjump"/>
            <a:extLst>
              <a:ext uri="{FF2B5EF4-FFF2-40B4-BE49-F238E27FC236}">
                <a16:creationId xmlns:a16="http://schemas.microsoft.com/office/drawing/2014/main" id="{7AE47ADD-6C2B-0BFB-E3CE-C74F9F6BDE2D}"/>
              </a:ext>
            </a:extLst>
          </p:cNvPr>
          <p:cNvSpPr txBox="1">
            <a:spLocks/>
          </p:cNvSpPr>
          <p:nvPr/>
        </p:nvSpPr>
        <p:spPr>
          <a:xfrm flipH="1">
            <a:off x="1070624" y="4284999"/>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Kalijaga</a:t>
            </a:r>
            <a:endParaRPr lang="en-US" sz="2100" dirty="0">
              <a:latin typeface="Comic Sans MS" panose="030F0702030302020204" pitchFamily="66" charset="0"/>
            </a:endParaRPr>
          </a:p>
        </p:txBody>
      </p:sp>
      <p:sp>
        <p:nvSpPr>
          <p:cNvPr id="26" name="TextBox 25">
            <a:hlinkClick r:id="rId17" action="ppaction://hlinksldjump"/>
            <a:extLst>
              <a:ext uri="{FF2B5EF4-FFF2-40B4-BE49-F238E27FC236}">
                <a16:creationId xmlns:a16="http://schemas.microsoft.com/office/drawing/2014/main" id="{6EA8A163-E78C-87B3-BF92-CBFCCC47DE72}"/>
              </a:ext>
            </a:extLst>
          </p:cNvPr>
          <p:cNvSpPr txBox="1">
            <a:spLocks/>
          </p:cNvSpPr>
          <p:nvPr/>
        </p:nvSpPr>
        <p:spPr>
          <a:xfrm flipH="1">
            <a:off x="8570242" y="2900840"/>
            <a:ext cx="2334413"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Giri</a:t>
            </a:r>
            <a:endParaRPr lang="en-US" sz="2100" dirty="0">
              <a:latin typeface="Comic Sans MS" panose="030F0702030302020204" pitchFamily="66" charset="0"/>
            </a:endParaRPr>
          </a:p>
        </p:txBody>
      </p:sp>
      <p:sp>
        <p:nvSpPr>
          <p:cNvPr id="27" name="TextBox 26">
            <a:hlinkClick r:id="rId14" action="ppaction://hlinksldjump"/>
            <a:extLst>
              <a:ext uri="{FF2B5EF4-FFF2-40B4-BE49-F238E27FC236}">
                <a16:creationId xmlns:a16="http://schemas.microsoft.com/office/drawing/2014/main" id="{3DA5D0E1-2CBB-0DB7-5DF5-DC349E6FC70C}"/>
              </a:ext>
            </a:extLst>
          </p:cNvPr>
          <p:cNvSpPr txBox="1">
            <a:spLocks/>
          </p:cNvSpPr>
          <p:nvPr/>
        </p:nvSpPr>
        <p:spPr>
          <a:xfrm flipH="1">
            <a:off x="4872823" y="2874155"/>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Kudus</a:t>
            </a:r>
          </a:p>
        </p:txBody>
      </p:sp>
      <p:sp>
        <p:nvSpPr>
          <p:cNvPr id="28" name="TextBox 27">
            <a:hlinkClick r:id="rId18" action="ppaction://hlinksldjump"/>
            <a:extLst>
              <a:ext uri="{FF2B5EF4-FFF2-40B4-BE49-F238E27FC236}">
                <a16:creationId xmlns:a16="http://schemas.microsoft.com/office/drawing/2014/main" id="{15AE7240-2F0E-6F17-8AAC-FD5117169188}"/>
              </a:ext>
            </a:extLst>
          </p:cNvPr>
          <p:cNvSpPr txBox="1">
            <a:spLocks/>
          </p:cNvSpPr>
          <p:nvPr/>
        </p:nvSpPr>
        <p:spPr>
          <a:xfrm flipH="1">
            <a:off x="8665403" y="1793104"/>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Bonang</a:t>
            </a:r>
          </a:p>
        </p:txBody>
      </p:sp>
      <p:sp>
        <p:nvSpPr>
          <p:cNvPr id="29" name="TextBox 28">
            <a:hlinkClick r:id="rId11" action="ppaction://hlinksldjump"/>
            <a:extLst>
              <a:ext uri="{FF2B5EF4-FFF2-40B4-BE49-F238E27FC236}">
                <a16:creationId xmlns:a16="http://schemas.microsoft.com/office/drawing/2014/main" id="{91E34471-3A86-27C3-3E9F-477ED08626D5}"/>
              </a:ext>
            </a:extLst>
          </p:cNvPr>
          <p:cNvSpPr txBox="1">
            <a:spLocks/>
          </p:cNvSpPr>
          <p:nvPr/>
        </p:nvSpPr>
        <p:spPr>
          <a:xfrm flipH="1">
            <a:off x="1078763" y="2916630"/>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Drajat</a:t>
            </a:r>
            <a:endParaRPr lang="en-US" sz="2100" dirty="0">
              <a:latin typeface="Comic Sans MS" panose="030F0702030302020204" pitchFamily="66" charset="0"/>
            </a:endParaRPr>
          </a:p>
        </p:txBody>
      </p:sp>
      <p:sp>
        <p:nvSpPr>
          <p:cNvPr id="30" name="TextBox 29">
            <a:hlinkClick r:id="rId15" action="ppaction://hlinksldjump"/>
            <a:extLst>
              <a:ext uri="{FF2B5EF4-FFF2-40B4-BE49-F238E27FC236}">
                <a16:creationId xmlns:a16="http://schemas.microsoft.com/office/drawing/2014/main" id="{6E2AD5CB-81E1-FD8A-A328-2E912BA18F9E}"/>
              </a:ext>
            </a:extLst>
          </p:cNvPr>
          <p:cNvSpPr txBox="1">
            <a:spLocks/>
          </p:cNvSpPr>
          <p:nvPr/>
        </p:nvSpPr>
        <p:spPr>
          <a:xfrm flipH="1">
            <a:off x="4884547" y="1767246"/>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Ampel</a:t>
            </a:r>
            <a:endParaRPr lang="en-US" sz="2100" dirty="0">
              <a:latin typeface="Comic Sans MS" panose="030F0702030302020204" pitchFamily="66" charset="0"/>
            </a:endParaRPr>
          </a:p>
        </p:txBody>
      </p:sp>
      <p:sp>
        <p:nvSpPr>
          <p:cNvPr id="31" name="TextBox 30">
            <a:hlinkClick r:id="rId16" action="ppaction://hlinksldjump"/>
            <a:extLst>
              <a:ext uri="{FF2B5EF4-FFF2-40B4-BE49-F238E27FC236}">
                <a16:creationId xmlns:a16="http://schemas.microsoft.com/office/drawing/2014/main" id="{C1981B82-1E55-2401-BC4D-7D2C984F7EDA}"/>
              </a:ext>
            </a:extLst>
          </p:cNvPr>
          <p:cNvSpPr txBox="1">
            <a:spLocks/>
          </p:cNvSpPr>
          <p:nvPr/>
        </p:nvSpPr>
        <p:spPr>
          <a:xfrm flipH="1">
            <a:off x="8665402" y="4091351"/>
            <a:ext cx="2371245" cy="646331"/>
          </a:xfrm>
          <a:prstGeom prst="rect">
            <a:avLst/>
          </a:prstGeom>
          <a:noFill/>
        </p:spPr>
        <p:txBody>
          <a:bodyPr wrap="square" rtlCol="0">
            <a:spAutoFit/>
          </a:bodyPr>
          <a:lstStyle/>
          <a:p>
            <a:pPr algn="ctr"/>
            <a:r>
              <a:rPr lang="en-US" dirty="0" err="1">
                <a:latin typeface="Comic Sans MS" panose="030F0702030302020204" pitchFamily="66" charset="0"/>
              </a:rPr>
              <a:t>Sunan</a:t>
            </a:r>
            <a:r>
              <a:rPr lang="en-US" dirty="0">
                <a:latin typeface="Comic Sans MS" panose="030F0702030302020204" pitchFamily="66" charset="0"/>
              </a:rPr>
              <a:t> </a:t>
            </a:r>
          </a:p>
          <a:p>
            <a:pPr algn="ctr"/>
            <a:r>
              <a:rPr lang="en-US" dirty="0">
                <a:latin typeface="Comic Sans MS" panose="030F0702030302020204" pitchFamily="66" charset="0"/>
              </a:rPr>
              <a:t>Gunung </a:t>
            </a:r>
            <a:r>
              <a:rPr lang="en-US" dirty="0" err="1">
                <a:latin typeface="Comic Sans MS" panose="030F0702030302020204" pitchFamily="66" charset="0"/>
              </a:rPr>
              <a:t>Jati</a:t>
            </a:r>
            <a:endParaRPr lang="en-US" dirty="0">
              <a:latin typeface="Comic Sans MS" panose="030F0702030302020204" pitchFamily="66" charset="0"/>
            </a:endParaRPr>
          </a:p>
        </p:txBody>
      </p:sp>
      <p:pic>
        <p:nvPicPr>
          <p:cNvPr id="8" name="Graphic 7" descr="User with solid fill">
            <a:hlinkClick r:id="rId10" action="ppaction://hlinksldjump"/>
            <a:extLst>
              <a:ext uri="{FF2B5EF4-FFF2-40B4-BE49-F238E27FC236}">
                <a16:creationId xmlns:a16="http://schemas.microsoft.com/office/drawing/2014/main" id="{9988CD32-4174-6002-A097-754F504F8EF8}"/>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04933" y="1742605"/>
            <a:ext cx="465496" cy="465496"/>
          </a:xfrm>
          <a:prstGeom prst="rect">
            <a:avLst/>
          </a:prstGeom>
        </p:spPr>
      </p:pic>
      <p:pic>
        <p:nvPicPr>
          <p:cNvPr id="9" name="Graphic 8" descr="User with solid fill">
            <a:hlinkClick r:id="rId11" action="ppaction://hlinksldjump"/>
            <a:extLst>
              <a:ext uri="{FF2B5EF4-FFF2-40B4-BE49-F238E27FC236}">
                <a16:creationId xmlns:a16="http://schemas.microsoft.com/office/drawing/2014/main" id="{0A265823-F16E-1C7D-BA7D-43332AD4EA7D}"/>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956705" y="2891631"/>
            <a:ext cx="465496" cy="465496"/>
          </a:xfrm>
          <a:prstGeom prst="rect">
            <a:avLst/>
          </a:prstGeom>
        </p:spPr>
      </p:pic>
      <p:pic>
        <p:nvPicPr>
          <p:cNvPr id="10" name="Graphic 9" descr="User with solid fill">
            <a:hlinkClick r:id="rId12" action="ppaction://hlinksldjump"/>
            <a:extLst>
              <a:ext uri="{FF2B5EF4-FFF2-40B4-BE49-F238E27FC236}">
                <a16:creationId xmlns:a16="http://schemas.microsoft.com/office/drawing/2014/main" id="{D304BA20-DFD1-277D-744C-58206A4D8CE7}"/>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944983" y="4263229"/>
            <a:ext cx="465496" cy="465496"/>
          </a:xfrm>
          <a:prstGeom prst="rect">
            <a:avLst/>
          </a:prstGeom>
        </p:spPr>
      </p:pic>
      <p:pic>
        <p:nvPicPr>
          <p:cNvPr id="11" name="Graphic 10" descr="User with solid fill">
            <a:hlinkClick r:id="rId15" action="ppaction://hlinksldjump"/>
            <a:extLst>
              <a:ext uri="{FF2B5EF4-FFF2-40B4-BE49-F238E27FC236}">
                <a16:creationId xmlns:a16="http://schemas.microsoft.com/office/drawing/2014/main" id="{75EC636A-49C7-9029-1640-04EF454CDC6E}"/>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4767683" y="1767246"/>
            <a:ext cx="465496" cy="465496"/>
          </a:xfrm>
          <a:prstGeom prst="rect">
            <a:avLst/>
          </a:prstGeom>
        </p:spPr>
      </p:pic>
      <p:pic>
        <p:nvPicPr>
          <p:cNvPr id="19" name="Graphic 18" descr="User with solid fill">
            <a:hlinkClick r:id="rId14" action="ppaction://hlinksldjump"/>
            <a:extLst>
              <a:ext uri="{FF2B5EF4-FFF2-40B4-BE49-F238E27FC236}">
                <a16:creationId xmlns:a16="http://schemas.microsoft.com/office/drawing/2014/main" id="{15E29221-5194-86BB-5F09-9C87B7830981}"/>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4767683" y="2856883"/>
            <a:ext cx="465496" cy="465496"/>
          </a:xfrm>
          <a:prstGeom prst="rect">
            <a:avLst/>
          </a:prstGeom>
        </p:spPr>
      </p:pic>
      <p:pic>
        <p:nvPicPr>
          <p:cNvPr id="20" name="Graphic 19" descr="User with solid fill">
            <a:hlinkClick r:id="rId13" action="ppaction://hlinksldjump"/>
            <a:extLst>
              <a:ext uri="{FF2B5EF4-FFF2-40B4-BE49-F238E27FC236}">
                <a16:creationId xmlns:a16="http://schemas.microsoft.com/office/drawing/2014/main" id="{FD91E505-9478-7623-E089-B1AA759D8AAF}"/>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4779407" y="4264257"/>
            <a:ext cx="465496" cy="465496"/>
          </a:xfrm>
          <a:prstGeom prst="rect">
            <a:avLst/>
          </a:prstGeom>
        </p:spPr>
      </p:pic>
      <p:pic>
        <p:nvPicPr>
          <p:cNvPr id="32" name="Graphic 31" descr="User with solid fill">
            <a:hlinkClick r:id="rId18" action="ppaction://hlinksldjump"/>
            <a:extLst>
              <a:ext uri="{FF2B5EF4-FFF2-40B4-BE49-F238E27FC236}">
                <a16:creationId xmlns:a16="http://schemas.microsoft.com/office/drawing/2014/main" id="{38B4D9A8-0744-EA48-ECCA-5C0B806B69CA}"/>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8542515" y="1767247"/>
            <a:ext cx="465496" cy="465496"/>
          </a:xfrm>
          <a:prstGeom prst="rect">
            <a:avLst/>
          </a:prstGeom>
        </p:spPr>
      </p:pic>
      <p:pic>
        <p:nvPicPr>
          <p:cNvPr id="33" name="Graphic 32" descr="User with solid fill">
            <a:hlinkClick r:id="rId17" action="ppaction://hlinksldjump"/>
            <a:extLst>
              <a:ext uri="{FF2B5EF4-FFF2-40B4-BE49-F238E27FC236}">
                <a16:creationId xmlns:a16="http://schemas.microsoft.com/office/drawing/2014/main" id="{57D05534-5E2D-30DA-E294-CEE26D7AD6F2}"/>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8570242" y="2871627"/>
            <a:ext cx="465496" cy="465496"/>
          </a:xfrm>
          <a:prstGeom prst="rect">
            <a:avLst/>
          </a:prstGeom>
        </p:spPr>
      </p:pic>
      <p:pic>
        <p:nvPicPr>
          <p:cNvPr id="34" name="Graphic 33" descr="User with solid fill">
            <a:hlinkClick r:id="rId16" action="ppaction://hlinksldjump"/>
            <a:extLst>
              <a:ext uri="{FF2B5EF4-FFF2-40B4-BE49-F238E27FC236}">
                <a16:creationId xmlns:a16="http://schemas.microsoft.com/office/drawing/2014/main" id="{0083B403-6660-90F4-E7FF-D26A97BD90AD}"/>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8495900" y="4180683"/>
            <a:ext cx="563285" cy="563285"/>
          </a:xfrm>
          <a:prstGeom prst="rect">
            <a:avLst/>
          </a:prstGeom>
        </p:spPr>
      </p:pic>
    </p:spTree>
    <p:custDataLst>
      <p:tags r:id="rId1"/>
    </p:custDataLst>
    <p:extLst>
      <p:ext uri="{BB962C8B-B14F-4D97-AF65-F5344CB8AC3E}">
        <p14:creationId xmlns:p14="http://schemas.microsoft.com/office/powerpoint/2010/main" val="14669971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F9C6D75-4D47-21EE-74DC-7788FBEEEA28}"/>
              </a:ext>
            </a:extLst>
          </p:cNvPr>
          <p:cNvSpPr/>
          <p:nvPr/>
        </p:nvSpPr>
        <p:spPr>
          <a:xfrm>
            <a:off x="-22747" y="-265021"/>
            <a:ext cx="12237493" cy="1132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5" name="Rectangle 4">
            <a:extLst>
              <a:ext uri="{FF2B5EF4-FFF2-40B4-BE49-F238E27FC236}">
                <a16:creationId xmlns:a16="http://schemas.microsoft.com/office/drawing/2014/main" id="{744BC42B-6790-E943-5269-CB1AC554A73F}"/>
              </a:ext>
            </a:extLst>
          </p:cNvPr>
          <p:cNvSpPr/>
          <p:nvPr/>
        </p:nvSpPr>
        <p:spPr>
          <a:xfrm>
            <a:off x="-45495" y="6005014"/>
            <a:ext cx="12237493" cy="8529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TextBox 6">
            <a:extLst>
              <a:ext uri="{FF2B5EF4-FFF2-40B4-BE49-F238E27FC236}">
                <a16:creationId xmlns:a16="http://schemas.microsoft.com/office/drawing/2014/main" id="{A827D6B6-0A51-47C6-422E-27EDC1A479D9}"/>
              </a:ext>
            </a:extLst>
          </p:cNvPr>
          <p:cNvSpPr txBox="1"/>
          <p:nvPr/>
        </p:nvSpPr>
        <p:spPr>
          <a:xfrm flipH="1">
            <a:off x="8360331" y="6169896"/>
            <a:ext cx="3234523" cy="523220"/>
          </a:xfrm>
          <a:prstGeom prst="rect">
            <a:avLst/>
          </a:prstGeom>
          <a:noFill/>
        </p:spPr>
        <p:txBody>
          <a:bodyPr wrap="square" rtlCol="0">
            <a:spAutoFit/>
          </a:bodyPr>
          <a:lstStyle/>
          <a:p>
            <a:r>
              <a:rPr lang="en-US" sz="2800" dirty="0">
                <a:solidFill>
                  <a:schemeClr val="bg2"/>
                </a:solidFill>
              </a:rPr>
              <a:t> KELAS VIII SMP/MTs</a:t>
            </a:r>
            <a:endParaRPr lang="en-ID" sz="2800" dirty="0">
              <a:solidFill>
                <a:schemeClr val="bg2"/>
              </a:solidFill>
            </a:endParaRPr>
          </a:p>
        </p:txBody>
      </p:sp>
      <p:pic>
        <p:nvPicPr>
          <p:cNvPr id="22" name="Graphic 21" descr="Hamburger Menu Icon with solid fill">
            <a:hlinkClick r:id="rId4" action="ppaction://hlinksldjump"/>
            <a:extLst>
              <a:ext uri="{FF2B5EF4-FFF2-40B4-BE49-F238E27FC236}">
                <a16:creationId xmlns:a16="http://schemas.microsoft.com/office/drawing/2014/main" id="{25DD70C1-4E4E-A0DC-3F71-AD434965EE7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15172" y="73183"/>
            <a:ext cx="1663345" cy="852985"/>
          </a:xfrm>
          <a:prstGeom prst="rect">
            <a:avLst/>
          </a:prstGeom>
        </p:spPr>
      </p:pic>
      <p:pic>
        <p:nvPicPr>
          <p:cNvPr id="24" name="Graphic 23" descr="Information with solid fill">
            <a:hlinkClick r:id="rId7" action="ppaction://hlinksldjump"/>
            <a:extLst>
              <a:ext uri="{FF2B5EF4-FFF2-40B4-BE49-F238E27FC236}">
                <a16:creationId xmlns:a16="http://schemas.microsoft.com/office/drawing/2014/main" id="{3C2D195B-CBFA-CBC3-1086-7A5E1603688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314774" y="219595"/>
            <a:ext cx="560159" cy="560159"/>
          </a:xfrm>
          <a:prstGeom prst="rect">
            <a:avLst/>
          </a:prstGeom>
        </p:spPr>
      </p:pic>
      <p:sp>
        <p:nvSpPr>
          <p:cNvPr id="3" name="Rectangle: Rounded Corners 2">
            <a:extLst>
              <a:ext uri="{FF2B5EF4-FFF2-40B4-BE49-F238E27FC236}">
                <a16:creationId xmlns:a16="http://schemas.microsoft.com/office/drawing/2014/main" id="{D084E188-7A68-330F-09AD-774ED8E06D75}"/>
              </a:ext>
            </a:extLst>
          </p:cNvPr>
          <p:cNvSpPr>
            <a:spLocks noGrp="1" noRot="1" noMove="1" noResize="1" noEditPoints="1" noAdjustHandles="1" noChangeArrowheads="1" noChangeShapeType="1"/>
          </p:cNvSpPr>
          <p:nvPr/>
        </p:nvSpPr>
        <p:spPr>
          <a:xfrm>
            <a:off x="948645" y="162010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dirty="0">
              <a:latin typeface="Comic Sans MS" panose="030F0702030302020204" pitchFamily="66" charset="0"/>
            </a:endParaRPr>
          </a:p>
        </p:txBody>
      </p:sp>
      <p:sp>
        <p:nvSpPr>
          <p:cNvPr id="6" name="TextBox 5">
            <a:extLst>
              <a:ext uri="{FF2B5EF4-FFF2-40B4-BE49-F238E27FC236}">
                <a16:creationId xmlns:a16="http://schemas.microsoft.com/office/drawing/2014/main" id="{08F48FD7-ADE5-F2C4-E773-2D84E2DC823C}"/>
              </a:ext>
            </a:extLst>
          </p:cNvPr>
          <p:cNvSpPr txBox="1"/>
          <p:nvPr/>
        </p:nvSpPr>
        <p:spPr>
          <a:xfrm flipH="1">
            <a:off x="892891" y="1739762"/>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Gresik</a:t>
            </a:r>
          </a:p>
        </p:txBody>
      </p:sp>
      <p:sp>
        <p:nvSpPr>
          <p:cNvPr id="12" name="Rectangle: Rounded Corners 11">
            <a:extLst>
              <a:ext uri="{FF2B5EF4-FFF2-40B4-BE49-F238E27FC236}">
                <a16:creationId xmlns:a16="http://schemas.microsoft.com/office/drawing/2014/main" id="{ADF60AA2-B683-D1EF-E373-04CCEC379C98}"/>
              </a:ext>
            </a:extLst>
          </p:cNvPr>
          <p:cNvSpPr>
            <a:spLocks noGrp="1" noRot="1" noMove="1" noResize="1" noEditPoints="1" noAdjustHandles="1" noChangeArrowheads="1" noChangeShapeType="1"/>
          </p:cNvSpPr>
          <p:nvPr/>
        </p:nvSpPr>
        <p:spPr>
          <a:xfrm>
            <a:off x="948645" y="2774887"/>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3" name="Rectangle: Rounded Corners 12">
            <a:extLst>
              <a:ext uri="{FF2B5EF4-FFF2-40B4-BE49-F238E27FC236}">
                <a16:creationId xmlns:a16="http://schemas.microsoft.com/office/drawing/2014/main" id="{E1D8E5E0-22F2-3EF0-7D37-3D178D4CFD47}"/>
              </a:ext>
            </a:extLst>
          </p:cNvPr>
          <p:cNvSpPr>
            <a:spLocks noGrp="1" noRot="1" noMove="1" noResize="1" noEditPoints="1" noAdjustHandles="1" noChangeArrowheads="1" noChangeShapeType="1"/>
          </p:cNvSpPr>
          <p:nvPr/>
        </p:nvSpPr>
        <p:spPr>
          <a:xfrm>
            <a:off x="948645" y="411206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4" name="Rectangle: Rounded Corners 13">
            <a:extLst>
              <a:ext uri="{FF2B5EF4-FFF2-40B4-BE49-F238E27FC236}">
                <a16:creationId xmlns:a16="http://schemas.microsoft.com/office/drawing/2014/main" id="{E52E7348-FF1B-ECD5-0E92-C63E1FE2E77F}"/>
              </a:ext>
            </a:extLst>
          </p:cNvPr>
          <p:cNvSpPr>
            <a:spLocks noGrp="1" noRot="1" noMove="1" noResize="1" noEditPoints="1" noAdjustHandles="1" noChangeArrowheads="1" noChangeShapeType="1"/>
          </p:cNvSpPr>
          <p:nvPr/>
        </p:nvSpPr>
        <p:spPr>
          <a:xfrm>
            <a:off x="4700194" y="4116851"/>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5" name="Rectangle: Rounded Corners 14">
            <a:extLst>
              <a:ext uri="{FF2B5EF4-FFF2-40B4-BE49-F238E27FC236}">
                <a16:creationId xmlns:a16="http://schemas.microsoft.com/office/drawing/2014/main" id="{107F867D-4754-0808-2DC7-ED41D00AD23D}"/>
              </a:ext>
            </a:extLst>
          </p:cNvPr>
          <p:cNvSpPr>
            <a:spLocks noGrp="1" noRot="1" noMove="1" noResize="1" noEditPoints="1" noAdjustHandles="1" noChangeArrowheads="1" noChangeShapeType="1"/>
          </p:cNvSpPr>
          <p:nvPr/>
        </p:nvSpPr>
        <p:spPr>
          <a:xfrm>
            <a:off x="4700193" y="272478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6" name="Rectangle: Rounded Corners 15">
            <a:extLst>
              <a:ext uri="{FF2B5EF4-FFF2-40B4-BE49-F238E27FC236}">
                <a16:creationId xmlns:a16="http://schemas.microsoft.com/office/drawing/2014/main" id="{619EE102-13FB-2EBC-48CE-6280DDC26D07}"/>
              </a:ext>
            </a:extLst>
          </p:cNvPr>
          <p:cNvSpPr>
            <a:spLocks noGrp="1" noRot="1" noMove="1" noResize="1" noEditPoints="1" noAdjustHandles="1" noChangeArrowheads="1" noChangeShapeType="1"/>
          </p:cNvSpPr>
          <p:nvPr/>
        </p:nvSpPr>
        <p:spPr>
          <a:xfrm>
            <a:off x="4723522" y="1577428"/>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7" name="Rectangle: Rounded Corners 16">
            <a:extLst>
              <a:ext uri="{FF2B5EF4-FFF2-40B4-BE49-F238E27FC236}">
                <a16:creationId xmlns:a16="http://schemas.microsoft.com/office/drawing/2014/main" id="{59D17ACC-266F-9DDB-EC45-5247415A04FD}"/>
              </a:ext>
            </a:extLst>
          </p:cNvPr>
          <p:cNvSpPr>
            <a:spLocks noGrp="1" noRot="1" noMove="1" noResize="1" noEditPoints="1" noAdjustHandles="1" noChangeArrowheads="1" noChangeShapeType="1"/>
          </p:cNvSpPr>
          <p:nvPr/>
        </p:nvSpPr>
        <p:spPr>
          <a:xfrm>
            <a:off x="8507495" y="4112060"/>
            <a:ext cx="2371245"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dirty="0">
              <a:latin typeface="Comic Sans MS" panose="030F0702030302020204" pitchFamily="66" charset="0"/>
            </a:endParaRPr>
          </a:p>
        </p:txBody>
      </p:sp>
      <p:sp>
        <p:nvSpPr>
          <p:cNvPr id="18" name="Rectangle: Rounded Corners 17">
            <a:extLst>
              <a:ext uri="{FF2B5EF4-FFF2-40B4-BE49-F238E27FC236}">
                <a16:creationId xmlns:a16="http://schemas.microsoft.com/office/drawing/2014/main" id="{52B3A319-87F0-2FB5-733D-2CCF5C570297}"/>
              </a:ext>
            </a:extLst>
          </p:cNvPr>
          <p:cNvSpPr>
            <a:spLocks noGrp="1" noRot="1" noMove="1" noResize="1" noEditPoints="1" noAdjustHandles="1" noChangeArrowheads="1" noChangeShapeType="1"/>
          </p:cNvSpPr>
          <p:nvPr/>
        </p:nvSpPr>
        <p:spPr>
          <a:xfrm>
            <a:off x="8507495" y="274594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21" name="Rectangle: Rounded Corners 20">
            <a:extLst>
              <a:ext uri="{FF2B5EF4-FFF2-40B4-BE49-F238E27FC236}">
                <a16:creationId xmlns:a16="http://schemas.microsoft.com/office/drawing/2014/main" id="{797D3610-C6DF-002C-8857-011144C72FE5}"/>
              </a:ext>
            </a:extLst>
          </p:cNvPr>
          <p:cNvSpPr>
            <a:spLocks noGrp="1" noRot="1" noMove="1" noResize="1" noEditPoints="1" noAdjustHandles="1" noChangeArrowheads="1" noChangeShapeType="1"/>
          </p:cNvSpPr>
          <p:nvPr/>
        </p:nvSpPr>
        <p:spPr>
          <a:xfrm>
            <a:off x="8507497" y="162010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23" name="TextBox 22">
            <a:extLst>
              <a:ext uri="{FF2B5EF4-FFF2-40B4-BE49-F238E27FC236}">
                <a16:creationId xmlns:a16="http://schemas.microsoft.com/office/drawing/2014/main" id="{0A5102C3-9D1A-D672-04C3-4675BCA81A6B}"/>
              </a:ext>
            </a:extLst>
          </p:cNvPr>
          <p:cNvSpPr txBox="1">
            <a:spLocks noGrp="1" noRot="1" noMove="1" noResize="1" noEditPoints="1" noAdjustHandles="1" noChangeArrowheads="1" noChangeShapeType="1"/>
          </p:cNvSpPr>
          <p:nvPr/>
        </p:nvSpPr>
        <p:spPr>
          <a:xfrm flipH="1">
            <a:off x="4625127" y="4214726"/>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Muria</a:t>
            </a:r>
            <a:endParaRPr lang="en-US" sz="2100" dirty="0">
              <a:latin typeface="Comic Sans MS" panose="030F0702030302020204" pitchFamily="66" charset="0"/>
            </a:endParaRPr>
          </a:p>
        </p:txBody>
      </p:sp>
      <p:sp>
        <p:nvSpPr>
          <p:cNvPr id="25" name="TextBox 24">
            <a:extLst>
              <a:ext uri="{FF2B5EF4-FFF2-40B4-BE49-F238E27FC236}">
                <a16:creationId xmlns:a16="http://schemas.microsoft.com/office/drawing/2014/main" id="{7AE47ADD-6C2B-0BFB-E3CE-C74F9F6BDE2D}"/>
              </a:ext>
            </a:extLst>
          </p:cNvPr>
          <p:cNvSpPr txBox="1"/>
          <p:nvPr/>
        </p:nvSpPr>
        <p:spPr>
          <a:xfrm flipH="1">
            <a:off x="891779" y="4214726"/>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Kalijaga</a:t>
            </a:r>
            <a:endParaRPr lang="en-US" sz="2100" dirty="0">
              <a:latin typeface="Comic Sans MS" panose="030F0702030302020204" pitchFamily="66" charset="0"/>
            </a:endParaRPr>
          </a:p>
        </p:txBody>
      </p:sp>
      <p:sp>
        <p:nvSpPr>
          <p:cNvPr id="26" name="TextBox 25">
            <a:extLst>
              <a:ext uri="{FF2B5EF4-FFF2-40B4-BE49-F238E27FC236}">
                <a16:creationId xmlns:a16="http://schemas.microsoft.com/office/drawing/2014/main" id="{6EA8A163-E78C-87B3-BF92-CBFCCC47DE72}"/>
              </a:ext>
            </a:extLst>
          </p:cNvPr>
          <p:cNvSpPr txBox="1">
            <a:spLocks noGrp="1" noRot="1" noMove="1" noResize="1" noEditPoints="1" noAdjustHandles="1" noChangeArrowheads="1" noChangeShapeType="1"/>
          </p:cNvSpPr>
          <p:nvPr/>
        </p:nvSpPr>
        <p:spPr>
          <a:xfrm flipH="1">
            <a:off x="8488181" y="2842225"/>
            <a:ext cx="2334413"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Giri</a:t>
            </a:r>
            <a:endParaRPr lang="en-US" sz="2100" dirty="0">
              <a:latin typeface="Comic Sans MS" panose="030F0702030302020204" pitchFamily="66" charset="0"/>
            </a:endParaRPr>
          </a:p>
        </p:txBody>
      </p:sp>
      <p:sp>
        <p:nvSpPr>
          <p:cNvPr id="27" name="TextBox 26">
            <a:extLst>
              <a:ext uri="{FF2B5EF4-FFF2-40B4-BE49-F238E27FC236}">
                <a16:creationId xmlns:a16="http://schemas.microsoft.com/office/drawing/2014/main" id="{3DA5D0E1-2CBB-0DB7-5DF5-DC349E6FC70C}"/>
              </a:ext>
            </a:extLst>
          </p:cNvPr>
          <p:cNvSpPr txBox="1">
            <a:spLocks noGrp="1" noRot="1" noMove="1" noResize="1" noEditPoints="1" noAdjustHandles="1" noChangeArrowheads="1" noChangeShapeType="1"/>
          </p:cNvSpPr>
          <p:nvPr/>
        </p:nvSpPr>
        <p:spPr>
          <a:xfrm flipH="1">
            <a:off x="4625127" y="2827446"/>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Kudus</a:t>
            </a:r>
          </a:p>
        </p:txBody>
      </p:sp>
      <p:sp>
        <p:nvSpPr>
          <p:cNvPr id="28" name="TextBox 27">
            <a:extLst>
              <a:ext uri="{FF2B5EF4-FFF2-40B4-BE49-F238E27FC236}">
                <a16:creationId xmlns:a16="http://schemas.microsoft.com/office/drawing/2014/main" id="{15AE7240-2F0E-6F17-8AAC-FD5117169188}"/>
              </a:ext>
            </a:extLst>
          </p:cNvPr>
          <p:cNvSpPr txBox="1">
            <a:spLocks noGrp="1" noRot="1" noMove="1" noResize="1" noEditPoints="1" noAdjustHandles="1" noChangeArrowheads="1" noChangeShapeType="1"/>
          </p:cNvSpPr>
          <p:nvPr/>
        </p:nvSpPr>
        <p:spPr>
          <a:xfrm flipH="1">
            <a:off x="8466112" y="1722766"/>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Bonang</a:t>
            </a:r>
          </a:p>
        </p:txBody>
      </p:sp>
      <p:sp>
        <p:nvSpPr>
          <p:cNvPr id="29" name="TextBox 28">
            <a:extLst>
              <a:ext uri="{FF2B5EF4-FFF2-40B4-BE49-F238E27FC236}">
                <a16:creationId xmlns:a16="http://schemas.microsoft.com/office/drawing/2014/main" id="{91E34471-3A86-27C3-3E9F-477ED08626D5}"/>
              </a:ext>
            </a:extLst>
          </p:cNvPr>
          <p:cNvSpPr txBox="1">
            <a:spLocks noGrp="1" noRot="1" noMove="1" noResize="1" noEditPoints="1" noAdjustHandles="1" noChangeArrowheads="1" noChangeShapeType="1"/>
          </p:cNvSpPr>
          <p:nvPr/>
        </p:nvSpPr>
        <p:spPr>
          <a:xfrm flipH="1">
            <a:off x="915103" y="2842225"/>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Drajat</a:t>
            </a:r>
            <a:endParaRPr lang="en-US" sz="2100" dirty="0">
              <a:latin typeface="Comic Sans MS" panose="030F0702030302020204" pitchFamily="66" charset="0"/>
            </a:endParaRPr>
          </a:p>
        </p:txBody>
      </p:sp>
      <p:sp>
        <p:nvSpPr>
          <p:cNvPr id="30" name="TextBox 29">
            <a:extLst>
              <a:ext uri="{FF2B5EF4-FFF2-40B4-BE49-F238E27FC236}">
                <a16:creationId xmlns:a16="http://schemas.microsoft.com/office/drawing/2014/main" id="{6E2AD5CB-81E1-FD8A-A328-2E912BA18F9E}"/>
              </a:ext>
            </a:extLst>
          </p:cNvPr>
          <p:cNvSpPr txBox="1">
            <a:spLocks noGrp="1" noRot="1" noMove="1" noResize="1" noEditPoints="1" noAdjustHandles="1" noChangeArrowheads="1" noChangeShapeType="1"/>
          </p:cNvSpPr>
          <p:nvPr/>
        </p:nvSpPr>
        <p:spPr>
          <a:xfrm flipH="1">
            <a:off x="4644439" y="1711550"/>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Ampel</a:t>
            </a:r>
            <a:endParaRPr lang="en-US" sz="2100" dirty="0">
              <a:latin typeface="Comic Sans MS" panose="030F0702030302020204" pitchFamily="66" charset="0"/>
            </a:endParaRPr>
          </a:p>
        </p:txBody>
      </p:sp>
      <p:sp>
        <p:nvSpPr>
          <p:cNvPr id="31" name="TextBox 30">
            <a:extLst>
              <a:ext uri="{FF2B5EF4-FFF2-40B4-BE49-F238E27FC236}">
                <a16:creationId xmlns:a16="http://schemas.microsoft.com/office/drawing/2014/main" id="{C1981B82-1E55-2401-BC4D-7D2C984F7EDA}"/>
              </a:ext>
            </a:extLst>
          </p:cNvPr>
          <p:cNvSpPr txBox="1">
            <a:spLocks noGrp="1" noRot="1" noMove="1" noResize="1" noEditPoints="1" noAdjustHandles="1" noChangeArrowheads="1" noChangeShapeType="1"/>
          </p:cNvSpPr>
          <p:nvPr/>
        </p:nvSpPr>
        <p:spPr>
          <a:xfrm flipH="1">
            <a:off x="8488181" y="4183499"/>
            <a:ext cx="2371245" cy="400110"/>
          </a:xfrm>
          <a:prstGeom prst="rect">
            <a:avLst/>
          </a:prstGeom>
          <a:noFill/>
        </p:spPr>
        <p:txBody>
          <a:bodyPr wrap="square" rtlCol="0">
            <a:spAutoFit/>
          </a:bodyPr>
          <a:lstStyle/>
          <a:p>
            <a:pPr algn="ctr"/>
            <a:r>
              <a:rPr lang="en-US" sz="2000" dirty="0" err="1">
                <a:latin typeface="Comic Sans MS" panose="030F0702030302020204" pitchFamily="66" charset="0"/>
              </a:rPr>
              <a:t>Sunan</a:t>
            </a:r>
            <a:r>
              <a:rPr lang="en-US" sz="2000" dirty="0">
                <a:latin typeface="Comic Sans MS" panose="030F0702030302020204" pitchFamily="66" charset="0"/>
              </a:rPr>
              <a:t> Gunung </a:t>
            </a:r>
            <a:r>
              <a:rPr lang="en-US" sz="2000" dirty="0" err="1">
                <a:latin typeface="Comic Sans MS" panose="030F0702030302020204" pitchFamily="66" charset="0"/>
              </a:rPr>
              <a:t>Jati</a:t>
            </a:r>
            <a:endParaRPr lang="en-US" sz="2000" dirty="0">
              <a:latin typeface="Comic Sans MS" panose="030F0702030302020204" pitchFamily="66" charset="0"/>
            </a:endParaRPr>
          </a:p>
        </p:txBody>
      </p:sp>
      <p:sp>
        <p:nvSpPr>
          <p:cNvPr id="9" name="Rectangle: Rounded Corners 8">
            <a:hlinkClick r:id="rId10" action="ppaction://hlinksldjump"/>
            <a:extLst>
              <a:ext uri="{FF2B5EF4-FFF2-40B4-BE49-F238E27FC236}">
                <a16:creationId xmlns:a16="http://schemas.microsoft.com/office/drawing/2014/main" id="{2D0770C3-CA62-265F-C6E0-45658250DBE1}"/>
              </a:ext>
            </a:extLst>
          </p:cNvPr>
          <p:cNvSpPr>
            <a:spLocks noGrp="1" noRot="1" noMove="1" noResize="1" noEditPoints="1" noAdjustHandles="1" noChangeArrowheads="1" noChangeShapeType="1"/>
          </p:cNvSpPr>
          <p:nvPr/>
        </p:nvSpPr>
        <p:spPr>
          <a:xfrm>
            <a:off x="-695500" y="-542500"/>
            <a:ext cx="13203123" cy="7642746"/>
          </a:xfrm>
          <a:prstGeom prst="roundRect">
            <a:avLst/>
          </a:prstGeom>
          <a:solidFill>
            <a:schemeClr val="tx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0" name="Rectangle: Rounded Corners 9">
            <a:extLst>
              <a:ext uri="{FF2B5EF4-FFF2-40B4-BE49-F238E27FC236}">
                <a16:creationId xmlns:a16="http://schemas.microsoft.com/office/drawing/2014/main" id="{C25EBA8A-8146-5D5A-0462-5296727BCEEA}"/>
              </a:ext>
            </a:extLst>
          </p:cNvPr>
          <p:cNvSpPr>
            <a:spLocks noGrp="1" noRot="1" noMove="1" noResize="1" noEditPoints="1" noAdjustHandles="1" noChangeArrowheads="1" noChangeShapeType="1"/>
          </p:cNvSpPr>
          <p:nvPr/>
        </p:nvSpPr>
        <p:spPr>
          <a:xfrm>
            <a:off x="595938" y="238644"/>
            <a:ext cx="10954626" cy="6337044"/>
          </a:xfrm>
          <a:prstGeom prst="roundRect">
            <a:avLst/>
          </a:prstGeom>
          <a:solidFill>
            <a:schemeClr val="bg2">
              <a:lumMod val="90000"/>
              <a:alpha val="9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dirty="0">
              <a:latin typeface="Comic Sans MS" panose="030F0702030302020204" pitchFamily="66" charset="0"/>
            </a:endParaRPr>
          </a:p>
        </p:txBody>
      </p:sp>
      <p:pic>
        <p:nvPicPr>
          <p:cNvPr id="11" name="Picture 15">
            <a:extLst>
              <a:ext uri="{FF2B5EF4-FFF2-40B4-BE49-F238E27FC236}">
                <a16:creationId xmlns:a16="http://schemas.microsoft.com/office/drawing/2014/main" id="{46EDF5A8-E83B-C59F-BA17-C35FA27C67B0}"/>
              </a:ext>
            </a:extLst>
          </p:cNvPr>
          <p:cNvPicPr>
            <a:picLocks noChangeAspect="1"/>
          </p:cNvPicPr>
          <p:nvPr/>
        </p:nvPicPr>
        <p:blipFill>
          <a:blip r:embed="rId11"/>
          <a:srcRect/>
          <a:stretch>
            <a:fillRect/>
          </a:stretch>
        </p:blipFill>
        <p:spPr>
          <a:xfrm>
            <a:off x="1185615" y="1300099"/>
            <a:ext cx="2430116" cy="3060146"/>
          </a:xfrm>
          <a:prstGeom prst="rect">
            <a:avLst/>
          </a:prstGeom>
        </p:spPr>
      </p:pic>
      <p:sp>
        <p:nvSpPr>
          <p:cNvPr id="20" name="TextBox 19">
            <a:extLst>
              <a:ext uri="{FF2B5EF4-FFF2-40B4-BE49-F238E27FC236}">
                <a16:creationId xmlns:a16="http://schemas.microsoft.com/office/drawing/2014/main" id="{37DEC57B-41C1-BC1C-A012-1AFCE26841FB}"/>
              </a:ext>
            </a:extLst>
          </p:cNvPr>
          <p:cNvSpPr txBox="1"/>
          <p:nvPr/>
        </p:nvSpPr>
        <p:spPr>
          <a:xfrm>
            <a:off x="1300358" y="4519061"/>
            <a:ext cx="2241617" cy="400110"/>
          </a:xfrm>
          <a:prstGeom prst="rect">
            <a:avLst/>
          </a:prstGeom>
          <a:noFill/>
        </p:spPr>
        <p:txBody>
          <a:bodyPr wrap="square" rtlCol="0">
            <a:spAutoFit/>
          </a:bodyPr>
          <a:lstStyle/>
          <a:p>
            <a:r>
              <a:rPr lang="en-US" sz="2000" dirty="0">
                <a:latin typeface="Comic Sans MS" panose="030F0702030302020204" pitchFamily="66" charset="0"/>
              </a:rPr>
              <a:t>SUNAN GRESIK</a:t>
            </a:r>
            <a:endParaRPr lang="en-ID" sz="2000" dirty="0">
              <a:latin typeface="Comic Sans MS" panose="030F0702030302020204" pitchFamily="66" charset="0"/>
            </a:endParaRPr>
          </a:p>
        </p:txBody>
      </p:sp>
      <p:sp>
        <p:nvSpPr>
          <p:cNvPr id="32" name="TextBox 31">
            <a:extLst>
              <a:ext uri="{FF2B5EF4-FFF2-40B4-BE49-F238E27FC236}">
                <a16:creationId xmlns:a16="http://schemas.microsoft.com/office/drawing/2014/main" id="{F5100D74-EC4B-6DB0-DE03-BE40AFC8B569}"/>
              </a:ext>
            </a:extLst>
          </p:cNvPr>
          <p:cNvSpPr txBox="1"/>
          <p:nvPr/>
        </p:nvSpPr>
        <p:spPr>
          <a:xfrm>
            <a:off x="4011068" y="1195550"/>
            <a:ext cx="7232287" cy="3276282"/>
          </a:xfrm>
          <a:prstGeom prst="rect">
            <a:avLst/>
          </a:prstGeom>
          <a:noFill/>
        </p:spPr>
        <p:txBody>
          <a:bodyPr wrap="square" rtlCol="0">
            <a:spAutoFit/>
          </a:bodyPr>
          <a:lstStyle/>
          <a:p>
            <a:pPr>
              <a:lnSpc>
                <a:spcPct val="150000"/>
              </a:lnSpc>
            </a:pPr>
            <a:r>
              <a:rPr lang="en-ID" sz="2000" dirty="0">
                <a:latin typeface="+mj-lt"/>
              </a:rPr>
              <a:t>Nama </a:t>
            </a:r>
            <a:r>
              <a:rPr lang="en-ID" sz="2000" dirty="0" err="1">
                <a:latin typeface="+mj-lt"/>
              </a:rPr>
              <a:t>asli</a:t>
            </a:r>
            <a:r>
              <a:rPr lang="en-ID" sz="2000" dirty="0">
                <a:latin typeface="+mj-lt"/>
              </a:rPr>
              <a:t>             	: Maulana Malik Ibrahim</a:t>
            </a:r>
          </a:p>
          <a:p>
            <a:pPr>
              <a:lnSpc>
                <a:spcPct val="150000"/>
              </a:lnSpc>
            </a:pPr>
            <a:r>
              <a:rPr lang="en-ID" sz="2000" dirty="0">
                <a:latin typeface="+mj-lt"/>
              </a:rPr>
              <a:t>Nama lain	: </a:t>
            </a:r>
            <a:r>
              <a:rPr lang="en-ID" sz="2000" dirty="0" err="1">
                <a:latin typeface="+mj-lt"/>
              </a:rPr>
              <a:t>Kakek</a:t>
            </a:r>
            <a:r>
              <a:rPr lang="en-ID" sz="2000" dirty="0">
                <a:latin typeface="+mj-lt"/>
              </a:rPr>
              <a:t> </a:t>
            </a:r>
            <a:r>
              <a:rPr lang="en-ID" sz="2000" dirty="0" err="1">
                <a:latin typeface="+mj-lt"/>
              </a:rPr>
              <a:t>bantal</a:t>
            </a:r>
            <a:r>
              <a:rPr lang="en-ID" sz="2000" dirty="0">
                <a:latin typeface="+mj-lt"/>
              </a:rPr>
              <a:t>, </a:t>
            </a:r>
            <a:r>
              <a:rPr lang="en-ID" sz="2000" dirty="0" err="1">
                <a:latin typeface="+mj-lt"/>
              </a:rPr>
              <a:t>Syakeh</a:t>
            </a:r>
            <a:r>
              <a:rPr lang="en-ID" sz="2000" dirty="0">
                <a:latin typeface="+mj-lt"/>
              </a:rPr>
              <a:t> </a:t>
            </a:r>
            <a:r>
              <a:rPr lang="en-ID" sz="2000" dirty="0" err="1">
                <a:latin typeface="+mj-lt"/>
              </a:rPr>
              <a:t>Maghribi</a:t>
            </a:r>
            <a:r>
              <a:rPr lang="en-ID" sz="2000" dirty="0">
                <a:latin typeface="+mj-lt"/>
              </a:rPr>
              <a:t>, </a:t>
            </a:r>
            <a:r>
              <a:rPr lang="en-ID" sz="2000" dirty="0" err="1">
                <a:latin typeface="+mj-lt"/>
              </a:rPr>
              <a:t>Makdum</a:t>
            </a:r>
            <a:r>
              <a:rPr lang="en-ID" sz="2000" dirty="0">
                <a:latin typeface="+mj-lt"/>
              </a:rPr>
              <a:t> Ibrahim</a:t>
            </a:r>
          </a:p>
          <a:p>
            <a:pPr>
              <a:lnSpc>
                <a:spcPct val="150000"/>
              </a:lnSpc>
            </a:pPr>
            <a:r>
              <a:rPr lang="en-ID" sz="2000" dirty="0">
                <a:latin typeface="+mj-lt"/>
              </a:rPr>
              <a:t>Nama ayah	: Maulana Ahmad </a:t>
            </a:r>
            <a:r>
              <a:rPr lang="en-ID" sz="2000" dirty="0" err="1">
                <a:latin typeface="+mj-lt"/>
              </a:rPr>
              <a:t>Jamadil</a:t>
            </a:r>
            <a:r>
              <a:rPr lang="en-ID" sz="2000" dirty="0">
                <a:latin typeface="+mj-lt"/>
              </a:rPr>
              <a:t> </a:t>
            </a:r>
            <a:r>
              <a:rPr lang="en-ID" sz="2000" dirty="0" err="1">
                <a:latin typeface="+mj-lt"/>
              </a:rPr>
              <a:t>Kubro</a:t>
            </a:r>
            <a:endParaRPr lang="en-ID" sz="2000" dirty="0">
              <a:latin typeface="+mj-lt"/>
            </a:endParaRPr>
          </a:p>
          <a:p>
            <a:pPr>
              <a:lnSpc>
                <a:spcPct val="150000"/>
              </a:lnSpc>
            </a:pPr>
            <a:r>
              <a:rPr lang="en-ID" sz="2000" dirty="0">
                <a:latin typeface="+mj-lt"/>
              </a:rPr>
              <a:t>Nama </a:t>
            </a:r>
            <a:r>
              <a:rPr lang="en-ID" sz="2000" dirty="0" err="1">
                <a:latin typeface="+mj-lt"/>
              </a:rPr>
              <a:t>anak</a:t>
            </a:r>
            <a:r>
              <a:rPr lang="en-ID" sz="2000" dirty="0">
                <a:latin typeface="+mj-lt"/>
              </a:rPr>
              <a:t>      	: </a:t>
            </a:r>
            <a:r>
              <a:rPr lang="en-ID" sz="2000" dirty="0" err="1">
                <a:latin typeface="+mj-lt"/>
              </a:rPr>
              <a:t>Sunan</a:t>
            </a:r>
            <a:r>
              <a:rPr lang="en-ID" sz="2000" dirty="0">
                <a:latin typeface="+mj-lt"/>
              </a:rPr>
              <a:t> </a:t>
            </a:r>
            <a:r>
              <a:rPr lang="en-ID" sz="2000" dirty="0" err="1">
                <a:latin typeface="+mj-lt"/>
              </a:rPr>
              <a:t>Ampel</a:t>
            </a:r>
            <a:r>
              <a:rPr lang="en-ID" sz="2000" dirty="0">
                <a:latin typeface="+mj-lt"/>
              </a:rPr>
              <a:t> (Raden </a:t>
            </a:r>
            <a:r>
              <a:rPr lang="en-ID" sz="2000" dirty="0" err="1">
                <a:latin typeface="+mj-lt"/>
              </a:rPr>
              <a:t>Rahmat</a:t>
            </a:r>
            <a:r>
              <a:rPr lang="en-ID" sz="2000" dirty="0">
                <a:latin typeface="+mj-lt"/>
              </a:rPr>
              <a:t>)</a:t>
            </a:r>
          </a:p>
          <a:p>
            <a:pPr>
              <a:lnSpc>
                <a:spcPct val="150000"/>
              </a:lnSpc>
            </a:pPr>
            <a:r>
              <a:rPr lang="en-ID" sz="2000" dirty="0" err="1">
                <a:latin typeface="+mj-lt"/>
              </a:rPr>
              <a:t>Wafat</a:t>
            </a:r>
            <a:r>
              <a:rPr lang="en-ID" sz="2000" dirty="0">
                <a:latin typeface="+mj-lt"/>
              </a:rPr>
              <a:t>               	 : 12 </a:t>
            </a:r>
            <a:r>
              <a:rPr lang="en-ID" sz="2000" dirty="0" err="1">
                <a:latin typeface="+mj-lt"/>
              </a:rPr>
              <a:t>Rabi'ul</a:t>
            </a:r>
            <a:r>
              <a:rPr lang="en-ID" sz="2000" dirty="0">
                <a:latin typeface="+mj-lt"/>
              </a:rPr>
              <a:t> Awal 882 H/ 7 April 1419 M</a:t>
            </a:r>
          </a:p>
          <a:p>
            <a:pPr>
              <a:lnSpc>
                <a:spcPct val="150000"/>
              </a:lnSpc>
            </a:pPr>
            <a:r>
              <a:rPr lang="en-ID" sz="2000" dirty="0" err="1">
                <a:latin typeface="+mj-lt"/>
              </a:rPr>
              <a:t>Tempat</a:t>
            </a:r>
            <a:r>
              <a:rPr lang="en-ID" sz="2000" dirty="0">
                <a:latin typeface="+mj-lt"/>
              </a:rPr>
              <a:t> </a:t>
            </a:r>
            <a:r>
              <a:rPr lang="en-ID" sz="2000" dirty="0" err="1">
                <a:latin typeface="+mj-lt"/>
              </a:rPr>
              <a:t>dakwah</a:t>
            </a:r>
            <a:r>
              <a:rPr lang="en-ID" sz="2000" dirty="0">
                <a:latin typeface="+mj-lt"/>
              </a:rPr>
              <a:t>     : Gresik, </a:t>
            </a:r>
            <a:r>
              <a:rPr lang="en-ID" sz="2000" dirty="0" err="1">
                <a:latin typeface="+mj-lt"/>
              </a:rPr>
              <a:t>Jawa</a:t>
            </a:r>
            <a:r>
              <a:rPr lang="en-ID" sz="2000" dirty="0">
                <a:latin typeface="+mj-lt"/>
              </a:rPr>
              <a:t> Timur</a:t>
            </a:r>
          </a:p>
          <a:p>
            <a:pPr>
              <a:lnSpc>
                <a:spcPct val="150000"/>
              </a:lnSpc>
            </a:pPr>
            <a:r>
              <a:rPr lang="en-ID" sz="2000" dirty="0" err="1">
                <a:latin typeface="+mj-lt"/>
              </a:rPr>
              <a:t>Makam</a:t>
            </a:r>
            <a:r>
              <a:rPr lang="en-ID" sz="2000" dirty="0">
                <a:latin typeface="+mj-lt"/>
              </a:rPr>
              <a:t>                    : Gresik, </a:t>
            </a:r>
            <a:r>
              <a:rPr lang="en-ID" sz="2000" dirty="0" err="1">
                <a:latin typeface="+mj-lt"/>
              </a:rPr>
              <a:t>Jawa</a:t>
            </a:r>
            <a:r>
              <a:rPr lang="en-ID" sz="2000" dirty="0">
                <a:latin typeface="+mj-lt"/>
              </a:rPr>
              <a:t> Timur</a:t>
            </a:r>
          </a:p>
        </p:txBody>
      </p:sp>
      <p:pic>
        <p:nvPicPr>
          <p:cNvPr id="37" name="Graphic 36" descr="Back outline">
            <a:hlinkClick r:id="rId12" action="ppaction://hlinksldjump"/>
            <a:extLst>
              <a:ext uri="{FF2B5EF4-FFF2-40B4-BE49-F238E27FC236}">
                <a16:creationId xmlns:a16="http://schemas.microsoft.com/office/drawing/2014/main" id="{463BF5E4-5DFC-3DA9-EBD0-5C5E2BE096F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228326" y="5513433"/>
            <a:ext cx="925782" cy="925782"/>
          </a:xfrm>
          <a:prstGeom prst="rect">
            <a:avLst/>
          </a:prstGeom>
        </p:spPr>
      </p:pic>
    </p:spTree>
    <p:custDataLst>
      <p:tags r:id="rId1"/>
    </p:custDataLst>
    <p:extLst>
      <p:ext uri="{BB962C8B-B14F-4D97-AF65-F5344CB8AC3E}">
        <p14:creationId xmlns:p14="http://schemas.microsoft.com/office/powerpoint/2010/main" val="176294130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F9C6D75-4D47-21EE-74DC-7788FBEEEA28}"/>
              </a:ext>
            </a:extLst>
          </p:cNvPr>
          <p:cNvSpPr/>
          <p:nvPr/>
        </p:nvSpPr>
        <p:spPr>
          <a:xfrm>
            <a:off x="-22747" y="-265021"/>
            <a:ext cx="12237493" cy="1132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5" name="Rectangle 4">
            <a:extLst>
              <a:ext uri="{FF2B5EF4-FFF2-40B4-BE49-F238E27FC236}">
                <a16:creationId xmlns:a16="http://schemas.microsoft.com/office/drawing/2014/main" id="{744BC42B-6790-E943-5269-CB1AC554A73F}"/>
              </a:ext>
            </a:extLst>
          </p:cNvPr>
          <p:cNvSpPr/>
          <p:nvPr/>
        </p:nvSpPr>
        <p:spPr>
          <a:xfrm>
            <a:off x="-45495" y="6005014"/>
            <a:ext cx="12237493" cy="8529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TextBox 6">
            <a:extLst>
              <a:ext uri="{FF2B5EF4-FFF2-40B4-BE49-F238E27FC236}">
                <a16:creationId xmlns:a16="http://schemas.microsoft.com/office/drawing/2014/main" id="{A827D6B6-0A51-47C6-422E-27EDC1A479D9}"/>
              </a:ext>
            </a:extLst>
          </p:cNvPr>
          <p:cNvSpPr txBox="1"/>
          <p:nvPr/>
        </p:nvSpPr>
        <p:spPr>
          <a:xfrm flipH="1">
            <a:off x="8360331" y="6169896"/>
            <a:ext cx="3234523" cy="523220"/>
          </a:xfrm>
          <a:prstGeom prst="rect">
            <a:avLst/>
          </a:prstGeom>
          <a:noFill/>
        </p:spPr>
        <p:txBody>
          <a:bodyPr wrap="square" rtlCol="0">
            <a:spAutoFit/>
          </a:bodyPr>
          <a:lstStyle/>
          <a:p>
            <a:r>
              <a:rPr lang="en-US" sz="2800" dirty="0">
                <a:solidFill>
                  <a:schemeClr val="bg2"/>
                </a:solidFill>
              </a:rPr>
              <a:t> KELAS VIII SMP/MTs</a:t>
            </a:r>
            <a:endParaRPr lang="en-ID" sz="2800" dirty="0">
              <a:solidFill>
                <a:schemeClr val="bg2"/>
              </a:solidFill>
            </a:endParaRPr>
          </a:p>
        </p:txBody>
      </p:sp>
      <p:pic>
        <p:nvPicPr>
          <p:cNvPr id="22" name="Graphic 21" descr="Hamburger Menu Icon with solid fill">
            <a:hlinkClick r:id="rId4" action="ppaction://hlinksldjump"/>
            <a:extLst>
              <a:ext uri="{FF2B5EF4-FFF2-40B4-BE49-F238E27FC236}">
                <a16:creationId xmlns:a16="http://schemas.microsoft.com/office/drawing/2014/main" id="{25DD70C1-4E4E-A0DC-3F71-AD434965EE7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15172" y="73183"/>
            <a:ext cx="1663345" cy="852985"/>
          </a:xfrm>
          <a:prstGeom prst="rect">
            <a:avLst/>
          </a:prstGeom>
        </p:spPr>
      </p:pic>
      <p:pic>
        <p:nvPicPr>
          <p:cNvPr id="24" name="Graphic 23" descr="Information with solid fill">
            <a:hlinkClick r:id="rId7" action="ppaction://hlinksldjump"/>
            <a:extLst>
              <a:ext uri="{FF2B5EF4-FFF2-40B4-BE49-F238E27FC236}">
                <a16:creationId xmlns:a16="http://schemas.microsoft.com/office/drawing/2014/main" id="{3C2D195B-CBFA-CBC3-1086-7A5E1603688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314774" y="219595"/>
            <a:ext cx="560159" cy="560159"/>
          </a:xfrm>
          <a:prstGeom prst="rect">
            <a:avLst/>
          </a:prstGeom>
        </p:spPr>
      </p:pic>
      <p:sp>
        <p:nvSpPr>
          <p:cNvPr id="3" name="Rectangle: Rounded Corners 2">
            <a:extLst>
              <a:ext uri="{FF2B5EF4-FFF2-40B4-BE49-F238E27FC236}">
                <a16:creationId xmlns:a16="http://schemas.microsoft.com/office/drawing/2014/main" id="{D084E188-7A68-330F-09AD-774ED8E06D75}"/>
              </a:ext>
            </a:extLst>
          </p:cNvPr>
          <p:cNvSpPr>
            <a:spLocks noGrp="1" noRot="1" noMove="1" noResize="1" noEditPoints="1" noAdjustHandles="1" noChangeArrowheads="1" noChangeShapeType="1"/>
          </p:cNvSpPr>
          <p:nvPr/>
        </p:nvSpPr>
        <p:spPr>
          <a:xfrm>
            <a:off x="948645" y="162010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dirty="0">
              <a:latin typeface="Comic Sans MS" panose="030F0702030302020204" pitchFamily="66" charset="0"/>
            </a:endParaRPr>
          </a:p>
        </p:txBody>
      </p:sp>
      <p:sp>
        <p:nvSpPr>
          <p:cNvPr id="6" name="TextBox 5">
            <a:extLst>
              <a:ext uri="{FF2B5EF4-FFF2-40B4-BE49-F238E27FC236}">
                <a16:creationId xmlns:a16="http://schemas.microsoft.com/office/drawing/2014/main" id="{08F48FD7-ADE5-F2C4-E773-2D84E2DC823C}"/>
              </a:ext>
            </a:extLst>
          </p:cNvPr>
          <p:cNvSpPr txBox="1"/>
          <p:nvPr/>
        </p:nvSpPr>
        <p:spPr>
          <a:xfrm flipH="1">
            <a:off x="892891" y="1739762"/>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Gresik</a:t>
            </a:r>
          </a:p>
        </p:txBody>
      </p:sp>
      <p:sp>
        <p:nvSpPr>
          <p:cNvPr id="12" name="Rectangle: Rounded Corners 11">
            <a:extLst>
              <a:ext uri="{FF2B5EF4-FFF2-40B4-BE49-F238E27FC236}">
                <a16:creationId xmlns:a16="http://schemas.microsoft.com/office/drawing/2014/main" id="{ADF60AA2-B683-D1EF-E373-04CCEC379C98}"/>
              </a:ext>
            </a:extLst>
          </p:cNvPr>
          <p:cNvSpPr>
            <a:spLocks noGrp="1" noRot="1" noMove="1" noResize="1" noEditPoints="1" noAdjustHandles="1" noChangeArrowheads="1" noChangeShapeType="1"/>
          </p:cNvSpPr>
          <p:nvPr/>
        </p:nvSpPr>
        <p:spPr>
          <a:xfrm>
            <a:off x="948645" y="2774887"/>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3" name="Rectangle: Rounded Corners 12">
            <a:extLst>
              <a:ext uri="{FF2B5EF4-FFF2-40B4-BE49-F238E27FC236}">
                <a16:creationId xmlns:a16="http://schemas.microsoft.com/office/drawing/2014/main" id="{E1D8E5E0-22F2-3EF0-7D37-3D178D4CFD47}"/>
              </a:ext>
            </a:extLst>
          </p:cNvPr>
          <p:cNvSpPr>
            <a:spLocks noGrp="1" noRot="1" noMove="1" noResize="1" noEditPoints="1" noAdjustHandles="1" noChangeArrowheads="1" noChangeShapeType="1"/>
          </p:cNvSpPr>
          <p:nvPr/>
        </p:nvSpPr>
        <p:spPr>
          <a:xfrm>
            <a:off x="948645" y="411206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4" name="Rectangle: Rounded Corners 13">
            <a:extLst>
              <a:ext uri="{FF2B5EF4-FFF2-40B4-BE49-F238E27FC236}">
                <a16:creationId xmlns:a16="http://schemas.microsoft.com/office/drawing/2014/main" id="{E52E7348-FF1B-ECD5-0E92-C63E1FE2E77F}"/>
              </a:ext>
            </a:extLst>
          </p:cNvPr>
          <p:cNvSpPr>
            <a:spLocks noGrp="1" noRot="1" noMove="1" noResize="1" noEditPoints="1" noAdjustHandles="1" noChangeArrowheads="1" noChangeShapeType="1"/>
          </p:cNvSpPr>
          <p:nvPr/>
        </p:nvSpPr>
        <p:spPr>
          <a:xfrm>
            <a:off x="4700194" y="4116851"/>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5" name="Rectangle: Rounded Corners 14">
            <a:extLst>
              <a:ext uri="{FF2B5EF4-FFF2-40B4-BE49-F238E27FC236}">
                <a16:creationId xmlns:a16="http://schemas.microsoft.com/office/drawing/2014/main" id="{107F867D-4754-0808-2DC7-ED41D00AD23D}"/>
              </a:ext>
            </a:extLst>
          </p:cNvPr>
          <p:cNvSpPr>
            <a:spLocks noGrp="1" noRot="1" noMove="1" noResize="1" noEditPoints="1" noAdjustHandles="1" noChangeArrowheads="1" noChangeShapeType="1"/>
          </p:cNvSpPr>
          <p:nvPr/>
        </p:nvSpPr>
        <p:spPr>
          <a:xfrm>
            <a:off x="4700193" y="272478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6" name="Rectangle: Rounded Corners 15">
            <a:extLst>
              <a:ext uri="{FF2B5EF4-FFF2-40B4-BE49-F238E27FC236}">
                <a16:creationId xmlns:a16="http://schemas.microsoft.com/office/drawing/2014/main" id="{619EE102-13FB-2EBC-48CE-6280DDC26D07}"/>
              </a:ext>
            </a:extLst>
          </p:cNvPr>
          <p:cNvSpPr>
            <a:spLocks noGrp="1" noRot="1" noMove="1" noResize="1" noEditPoints="1" noAdjustHandles="1" noChangeArrowheads="1" noChangeShapeType="1"/>
          </p:cNvSpPr>
          <p:nvPr/>
        </p:nvSpPr>
        <p:spPr>
          <a:xfrm>
            <a:off x="4723522" y="1577428"/>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7" name="Rectangle: Rounded Corners 16">
            <a:extLst>
              <a:ext uri="{FF2B5EF4-FFF2-40B4-BE49-F238E27FC236}">
                <a16:creationId xmlns:a16="http://schemas.microsoft.com/office/drawing/2014/main" id="{59D17ACC-266F-9DDB-EC45-5247415A04FD}"/>
              </a:ext>
            </a:extLst>
          </p:cNvPr>
          <p:cNvSpPr>
            <a:spLocks noGrp="1" noRot="1" noMove="1" noResize="1" noEditPoints="1" noAdjustHandles="1" noChangeArrowheads="1" noChangeShapeType="1"/>
          </p:cNvSpPr>
          <p:nvPr/>
        </p:nvSpPr>
        <p:spPr>
          <a:xfrm>
            <a:off x="8507495" y="4112060"/>
            <a:ext cx="2371245"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dirty="0">
              <a:latin typeface="Comic Sans MS" panose="030F0702030302020204" pitchFamily="66" charset="0"/>
            </a:endParaRPr>
          </a:p>
        </p:txBody>
      </p:sp>
      <p:sp>
        <p:nvSpPr>
          <p:cNvPr id="18" name="Rectangle: Rounded Corners 17">
            <a:extLst>
              <a:ext uri="{FF2B5EF4-FFF2-40B4-BE49-F238E27FC236}">
                <a16:creationId xmlns:a16="http://schemas.microsoft.com/office/drawing/2014/main" id="{52B3A319-87F0-2FB5-733D-2CCF5C570297}"/>
              </a:ext>
            </a:extLst>
          </p:cNvPr>
          <p:cNvSpPr>
            <a:spLocks noGrp="1" noRot="1" noMove="1" noResize="1" noEditPoints="1" noAdjustHandles="1" noChangeArrowheads="1" noChangeShapeType="1"/>
          </p:cNvSpPr>
          <p:nvPr/>
        </p:nvSpPr>
        <p:spPr>
          <a:xfrm>
            <a:off x="8507495" y="274594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21" name="Rectangle: Rounded Corners 20">
            <a:extLst>
              <a:ext uri="{FF2B5EF4-FFF2-40B4-BE49-F238E27FC236}">
                <a16:creationId xmlns:a16="http://schemas.microsoft.com/office/drawing/2014/main" id="{797D3610-C6DF-002C-8857-011144C72FE5}"/>
              </a:ext>
            </a:extLst>
          </p:cNvPr>
          <p:cNvSpPr>
            <a:spLocks noGrp="1" noRot="1" noMove="1" noResize="1" noEditPoints="1" noAdjustHandles="1" noChangeArrowheads="1" noChangeShapeType="1"/>
          </p:cNvSpPr>
          <p:nvPr/>
        </p:nvSpPr>
        <p:spPr>
          <a:xfrm>
            <a:off x="8507497" y="162010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23" name="TextBox 22">
            <a:extLst>
              <a:ext uri="{FF2B5EF4-FFF2-40B4-BE49-F238E27FC236}">
                <a16:creationId xmlns:a16="http://schemas.microsoft.com/office/drawing/2014/main" id="{0A5102C3-9D1A-D672-04C3-4675BCA81A6B}"/>
              </a:ext>
            </a:extLst>
          </p:cNvPr>
          <p:cNvSpPr txBox="1">
            <a:spLocks noGrp="1" noRot="1" noMove="1" noResize="1" noEditPoints="1" noAdjustHandles="1" noChangeArrowheads="1" noChangeShapeType="1"/>
          </p:cNvSpPr>
          <p:nvPr/>
        </p:nvSpPr>
        <p:spPr>
          <a:xfrm flipH="1">
            <a:off x="4625127" y="4214726"/>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Muria</a:t>
            </a:r>
            <a:endParaRPr lang="en-US" sz="2100" dirty="0">
              <a:latin typeface="Comic Sans MS" panose="030F0702030302020204" pitchFamily="66" charset="0"/>
            </a:endParaRPr>
          </a:p>
        </p:txBody>
      </p:sp>
      <p:sp>
        <p:nvSpPr>
          <p:cNvPr id="25" name="TextBox 24">
            <a:extLst>
              <a:ext uri="{FF2B5EF4-FFF2-40B4-BE49-F238E27FC236}">
                <a16:creationId xmlns:a16="http://schemas.microsoft.com/office/drawing/2014/main" id="{7AE47ADD-6C2B-0BFB-E3CE-C74F9F6BDE2D}"/>
              </a:ext>
            </a:extLst>
          </p:cNvPr>
          <p:cNvSpPr txBox="1"/>
          <p:nvPr/>
        </p:nvSpPr>
        <p:spPr>
          <a:xfrm flipH="1">
            <a:off x="891779" y="4214726"/>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Kalijaga</a:t>
            </a:r>
            <a:endParaRPr lang="en-US" sz="2100" dirty="0">
              <a:latin typeface="Comic Sans MS" panose="030F0702030302020204" pitchFamily="66" charset="0"/>
            </a:endParaRPr>
          </a:p>
        </p:txBody>
      </p:sp>
      <p:sp>
        <p:nvSpPr>
          <p:cNvPr id="26" name="TextBox 25">
            <a:extLst>
              <a:ext uri="{FF2B5EF4-FFF2-40B4-BE49-F238E27FC236}">
                <a16:creationId xmlns:a16="http://schemas.microsoft.com/office/drawing/2014/main" id="{6EA8A163-E78C-87B3-BF92-CBFCCC47DE72}"/>
              </a:ext>
            </a:extLst>
          </p:cNvPr>
          <p:cNvSpPr txBox="1">
            <a:spLocks noGrp="1" noRot="1" noMove="1" noResize="1" noEditPoints="1" noAdjustHandles="1" noChangeArrowheads="1" noChangeShapeType="1"/>
          </p:cNvSpPr>
          <p:nvPr/>
        </p:nvSpPr>
        <p:spPr>
          <a:xfrm flipH="1">
            <a:off x="8488181" y="2842225"/>
            <a:ext cx="2334413"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Giri</a:t>
            </a:r>
            <a:endParaRPr lang="en-US" sz="2100" dirty="0">
              <a:latin typeface="Comic Sans MS" panose="030F0702030302020204" pitchFamily="66" charset="0"/>
            </a:endParaRPr>
          </a:p>
        </p:txBody>
      </p:sp>
      <p:sp>
        <p:nvSpPr>
          <p:cNvPr id="27" name="TextBox 26">
            <a:extLst>
              <a:ext uri="{FF2B5EF4-FFF2-40B4-BE49-F238E27FC236}">
                <a16:creationId xmlns:a16="http://schemas.microsoft.com/office/drawing/2014/main" id="{3DA5D0E1-2CBB-0DB7-5DF5-DC349E6FC70C}"/>
              </a:ext>
            </a:extLst>
          </p:cNvPr>
          <p:cNvSpPr txBox="1">
            <a:spLocks noGrp="1" noRot="1" noMove="1" noResize="1" noEditPoints="1" noAdjustHandles="1" noChangeArrowheads="1" noChangeShapeType="1"/>
          </p:cNvSpPr>
          <p:nvPr/>
        </p:nvSpPr>
        <p:spPr>
          <a:xfrm flipH="1">
            <a:off x="4625127" y="2827446"/>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Kudus</a:t>
            </a:r>
          </a:p>
        </p:txBody>
      </p:sp>
      <p:sp>
        <p:nvSpPr>
          <p:cNvPr id="28" name="TextBox 27">
            <a:extLst>
              <a:ext uri="{FF2B5EF4-FFF2-40B4-BE49-F238E27FC236}">
                <a16:creationId xmlns:a16="http://schemas.microsoft.com/office/drawing/2014/main" id="{15AE7240-2F0E-6F17-8AAC-FD5117169188}"/>
              </a:ext>
            </a:extLst>
          </p:cNvPr>
          <p:cNvSpPr txBox="1">
            <a:spLocks noGrp="1" noRot="1" noMove="1" noResize="1" noEditPoints="1" noAdjustHandles="1" noChangeArrowheads="1" noChangeShapeType="1"/>
          </p:cNvSpPr>
          <p:nvPr/>
        </p:nvSpPr>
        <p:spPr>
          <a:xfrm flipH="1">
            <a:off x="8466112" y="1722766"/>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Bonang</a:t>
            </a:r>
          </a:p>
        </p:txBody>
      </p:sp>
      <p:sp>
        <p:nvSpPr>
          <p:cNvPr id="29" name="TextBox 28">
            <a:extLst>
              <a:ext uri="{FF2B5EF4-FFF2-40B4-BE49-F238E27FC236}">
                <a16:creationId xmlns:a16="http://schemas.microsoft.com/office/drawing/2014/main" id="{91E34471-3A86-27C3-3E9F-477ED08626D5}"/>
              </a:ext>
            </a:extLst>
          </p:cNvPr>
          <p:cNvSpPr txBox="1">
            <a:spLocks noGrp="1" noRot="1" noMove="1" noResize="1" noEditPoints="1" noAdjustHandles="1" noChangeArrowheads="1" noChangeShapeType="1"/>
          </p:cNvSpPr>
          <p:nvPr/>
        </p:nvSpPr>
        <p:spPr>
          <a:xfrm flipH="1">
            <a:off x="915103" y="2842225"/>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Drajat</a:t>
            </a:r>
            <a:endParaRPr lang="en-US" sz="2100" dirty="0">
              <a:latin typeface="Comic Sans MS" panose="030F0702030302020204" pitchFamily="66" charset="0"/>
            </a:endParaRPr>
          </a:p>
        </p:txBody>
      </p:sp>
      <p:sp>
        <p:nvSpPr>
          <p:cNvPr id="30" name="TextBox 29">
            <a:extLst>
              <a:ext uri="{FF2B5EF4-FFF2-40B4-BE49-F238E27FC236}">
                <a16:creationId xmlns:a16="http://schemas.microsoft.com/office/drawing/2014/main" id="{6E2AD5CB-81E1-FD8A-A328-2E912BA18F9E}"/>
              </a:ext>
            </a:extLst>
          </p:cNvPr>
          <p:cNvSpPr txBox="1">
            <a:spLocks noGrp="1" noRot="1" noMove="1" noResize="1" noEditPoints="1" noAdjustHandles="1" noChangeArrowheads="1" noChangeShapeType="1"/>
          </p:cNvSpPr>
          <p:nvPr/>
        </p:nvSpPr>
        <p:spPr>
          <a:xfrm flipH="1">
            <a:off x="4644439" y="1711550"/>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Ampel</a:t>
            </a:r>
            <a:endParaRPr lang="en-US" sz="2100" dirty="0">
              <a:latin typeface="Comic Sans MS" panose="030F0702030302020204" pitchFamily="66" charset="0"/>
            </a:endParaRPr>
          </a:p>
        </p:txBody>
      </p:sp>
      <p:sp>
        <p:nvSpPr>
          <p:cNvPr id="31" name="TextBox 30">
            <a:extLst>
              <a:ext uri="{FF2B5EF4-FFF2-40B4-BE49-F238E27FC236}">
                <a16:creationId xmlns:a16="http://schemas.microsoft.com/office/drawing/2014/main" id="{C1981B82-1E55-2401-BC4D-7D2C984F7EDA}"/>
              </a:ext>
            </a:extLst>
          </p:cNvPr>
          <p:cNvSpPr txBox="1">
            <a:spLocks noGrp="1" noRot="1" noMove="1" noResize="1" noEditPoints="1" noAdjustHandles="1" noChangeArrowheads="1" noChangeShapeType="1"/>
          </p:cNvSpPr>
          <p:nvPr/>
        </p:nvSpPr>
        <p:spPr>
          <a:xfrm flipH="1">
            <a:off x="8488181" y="4183499"/>
            <a:ext cx="2371245" cy="400110"/>
          </a:xfrm>
          <a:prstGeom prst="rect">
            <a:avLst/>
          </a:prstGeom>
          <a:noFill/>
        </p:spPr>
        <p:txBody>
          <a:bodyPr wrap="square" rtlCol="0">
            <a:spAutoFit/>
          </a:bodyPr>
          <a:lstStyle/>
          <a:p>
            <a:pPr algn="ctr"/>
            <a:r>
              <a:rPr lang="en-US" sz="2000" dirty="0" err="1">
                <a:latin typeface="Comic Sans MS" panose="030F0702030302020204" pitchFamily="66" charset="0"/>
              </a:rPr>
              <a:t>Sunan</a:t>
            </a:r>
            <a:r>
              <a:rPr lang="en-US" sz="2000" dirty="0">
                <a:latin typeface="Comic Sans MS" panose="030F0702030302020204" pitchFamily="66" charset="0"/>
              </a:rPr>
              <a:t> Gunung </a:t>
            </a:r>
            <a:r>
              <a:rPr lang="en-US" sz="2000" dirty="0" err="1">
                <a:latin typeface="Comic Sans MS" panose="030F0702030302020204" pitchFamily="66" charset="0"/>
              </a:rPr>
              <a:t>Jati</a:t>
            </a:r>
            <a:endParaRPr lang="en-US" sz="2000" dirty="0">
              <a:latin typeface="Comic Sans MS" panose="030F0702030302020204" pitchFamily="66" charset="0"/>
            </a:endParaRPr>
          </a:p>
        </p:txBody>
      </p:sp>
      <p:sp>
        <p:nvSpPr>
          <p:cNvPr id="9" name="Rectangle: Rounded Corners 8">
            <a:hlinkClick r:id="rId10" action="ppaction://hlinksldjump"/>
            <a:extLst>
              <a:ext uri="{FF2B5EF4-FFF2-40B4-BE49-F238E27FC236}">
                <a16:creationId xmlns:a16="http://schemas.microsoft.com/office/drawing/2014/main" id="{2D0770C3-CA62-265F-C6E0-45658250DBE1}"/>
              </a:ext>
            </a:extLst>
          </p:cNvPr>
          <p:cNvSpPr>
            <a:spLocks noGrp="1" noRot="1" noMove="1" noResize="1" noEditPoints="1" noAdjustHandles="1" noChangeArrowheads="1" noChangeShapeType="1"/>
          </p:cNvSpPr>
          <p:nvPr/>
        </p:nvSpPr>
        <p:spPr>
          <a:xfrm>
            <a:off x="-695500" y="-542500"/>
            <a:ext cx="13203123" cy="7642746"/>
          </a:xfrm>
          <a:prstGeom prst="roundRect">
            <a:avLst/>
          </a:prstGeom>
          <a:solidFill>
            <a:schemeClr val="tx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0" name="Rectangle: Rounded Corners 9">
            <a:extLst>
              <a:ext uri="{FF2B5EF4-FFF2-40B4-BE49-F238E27FC236}">
                <a16:creationId xmlns:a16="http://schemas.microsoft.com/office/drawing/2014/main" id="{C25EBA8A-8146-5D5A-0462-5296727BCEEA}"/>
              </a:ext>
            </a:extLst>
          </p:cNvPr>
          <p:cNvSpPr>
            <a:spLocks noGrp="1" noRot="1" noMove="1" noResize="1" noEditPoints="1" noAdjustHandles="1" noChangeArrowheads="1" noChangeShapeType="1"/>
          </p:cNvSpPr>
          <p:nvPr/>
        </p:nvSpPr>
        <p:spPr>
          <a:xfrm>
            <a:off x="595938" y="238644"/>
            <a:ext cx="10954626" cy="6337044"/>
          </a:xfrm>
          <a:prstGeom prst="roundRect">
            <a:avLst/>
          </a:prstGeom>
          <a:solidFill>
            <a:schemeClr val="bg2">
              <a:lumMod val="90000"/>
              <a:alpha val="9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dirty="0">
              <a:latin typeface="Comic Sans MS" panose="030F0702030302020204" pitchFamily="66" charset="0"/>
            </a:endParaRPr>
          </a:p>
        </p:txBody>
      </p:sp>
      <p:sp>
        <p:nvSpPr>
          <p:cNvPr id="20" name="TextBox 19">
            <a:extLst>
              <a:ext uri="{FF2B5EF4-FFF2-40B4-BE49-F238E27FC236}">
                <a16:creationId xmlns:a16="http://schemas.microsoft.com/office/drawing/2014/main" id="{37DEC57B-41C1-BC1C-A012-1AFCE26841FB}"/>
              </a:ext>
            </a:extLst>
          </p:cNvPr>
          <p:cNvSpPr txBox="1"/>
          <p:nvPr/>
        </p:nvSpPr>
        <p:spPr>
          <a:xfrm>
            <a:off x="3286348" y="397889"/>
            <a:ext cx="5765483" cy="738664"/>
          </a:xfrm>
          <a:prstGeom prst="rect">
            <a:avLst/>
          </a:prstGeom>
          <a:noFill/>
        </p:spPr>
        <p:txBody>
          <a:bodyPr wrap="square" rtlCol="0">
            <a:spAutoFit/>
          </a:bodyPr>
          <a:lstStyle/>
          <a:p>
            <a:r>
              <a:rPr lang="en-ID" sz="2100" dirty="0">
                <a:latin typeface="Comic Sans MS" panose="030F0702030302020204" pitchFamily="66" charset="0"/>
              </a:rPr>
              <a:t>PERJUANGAN DAKWAH SUNAN GRESIK</a:t>
            </a:r>
          </a:p>
          <a:p>
            <a:endParaRPr lang="en-ID" sz="2100" dirty="0">
              <a:latin typeface="Comic Sans MS" panose="030F0702030302020204" pitchFamily="66" charset="0"/>
            </a:endParaRPr>
          </a:p>
        </p:txBody>
      </p:sp>
      <p:sp>
        <p:nvSpPr>
          <p:cNvPr id="32" name="TextBox 31">
            <a:extLst>
              <a:ext uri="{FF2B5EF4-FFF2-40B4-BE49-F238E27FC236}">
                <a16:creationId xmlns:a16="http://schemas.microsoft.com/office/drawing/2014/main" id="{F5100D74-EC4B-6DB0-DE03-BE40AFC8B569}"/>
              </a:ext>
            </a:extLst>
          </p:cNvPr>
          <p:cNvSpPr txBox="1"/>
          <p:nvPr/>
        </p:nvSpPr>
        <p:spPr>
          <a:xfrm>
            <a:off x="843684" y="876666"/>
            <a:ext cx="10399671" cy="5584606"/>
          </a:xfrm>
          <a:prstGeom prst="rect">
            <a:avLst/>
          </a:prstGeom>
          <a:noFill/>
        </p:spPr>
        <p:txBody>
          <a:bodyPr wrap="square" rtlCol="0">
            <a:spAutoFit/>
          </a:bodyPr>
          <a:lstStyle/>
          <a:p>
            <a:pPr>
              <a:lnSpc>
                <a:spcPct val="150000"/>
              </a:lnSpc>
            </a:pPr>
            <a:r>
              <a:rPr lang="en-ID" sz="2000" dirty="0" err="1">
                <a:latin typeface="+mj-lt"/>
              </a:rPr>
              <a:t>Sunan</a:t>
            </a:r>
            <a:r>
              <a:rPr lang="en-ID" sz="2000" dirty="0">
                <a:latin typeface="+mj-lt"/>
              </a:rPr>
              <a:t> Gresik </a:t>
            </a:r>
            <a:r>
              <a:rPr lang="en-ID" sz="2000" dirty="0" err="1">
                <a:latin typeface="+mj-lt"/>
              </a:rPr>
              <a:t>adalah</a:t>
            </a:r>
            <a:r>
              <a:rPr lang="en-ID" sz="2000" dirty="0">
                <a:latin typeface="+mj-lt"/>
              </a:rPr>
              <a:t> orang </a:t>
            </a:r>
            <a:r>
              <a:rPr lang="en-ID" sz="2000" dirty="0" err="1">
                <a:latin typeface="+mj-lt"/>
              </a:rPr>
              <a:t>pertama</a:t>
            </a:r>
            <a:r>
              <a:rPr lang="en-ID" sz="2000" dirty="0">
                <a:latin typeface="+mj-lt"/>
              </a:rPr>
              <a:t> yang </a:t>
            </a:r>
            <a:r>
              <a:rPr lang="en-ID" sz="2000" dirty="0" err="1">
                <a:latin typeface="+mj-lt"/>
              </a:rPr>
              <a:t>menyebarkan</a:t>
            </a:r>
            <a:r>
              <a:rPr lang="en-ID" sz="2000" dirty="0">
                <a:latin typeface="+mj-lt"/>
              </a:rPr>
              <a:t> agama Islam di </a:t>
            </a:r>
            <a:r>
              <a:rPr lang="en-ID" sz="2000" dirty="0" err="1">
                <a:latin typeface="+mj-lt"/>
              </a:rPr>
              <a:t>pulau</a:t>
            </a:r>
            <a:r>
              <a:rPr lang="en-ID" sz="2000" dirty="0">
                <a:latin typeface="+mj-lt"/>
              </a:rPr>
              <a:t> </a:t>
            </a:r>
            <a:r>
              <a:rPr lang="en-ID" sz="2000" dirty="0" err="1">
                <a:latin typeface="+mj-lt"/>
              </a:rPr>
              <a:t>Jawa</a:t>
            </a:r>
            <a:r>
              <a:rPr lang="en-ID" sz="2000" dirty="0">
                <a:latin typeface="+mj-lt"/>
              </a:rPr>
              <a:t>. </a:t>
            </a:r>
            <a:r>
              <a:rPr lang="en-ID" sz="2000" dirty="0" err="1">
                <a:latin typeface="+mj-lt"/>
              </a:rPr>
              <a:t>Baliau</a:t>
            </a:r>
            <a:r>
              <a:rPr lang="en-ID" sz="2000" dirty="0">
                <a:latin typeface="+mj-lt"/>
              </a:rPr>
              <a:t> </a:t>
            </a:r>
            <a:r>
              <a:rPr lang="en-ID" sz="2000" dirty="0" err="1">
                <a:latin typeface="+mj-lt"/>
              </a:rPr>
              <a:t>mendapatkan</a:t>
            </a:r>
            <a:r>
              <a:rPr lang="en-ID" sz="2000" dirty="0">
                <a:latin typeface="+mj-lt"/>
              </a:rPr>
              <a:t> </a:t>
            </a:r>
            <a:r>
              <a:rPr lang="en-ID" sz="2000" dirty="0" err="1">
                <a:latin typeface="+mj-lt"/>
              </a:rPr>
              <a:t>gelar</a:t>
            </a:r>
            <a:r>
              <a:rPr lang="en-ID" sz="2000" dirty="0">
                <a:latin typeface="+mj-lt"/>
              </a:rPr>
              <a:t> </a:t>
            </a:r>
            <a:r>
              <a:rPr lang="en-ID" sz="2000" dirty="0" err="1">
                <a:latin typeface="+mj-lt"/>
              </a:rPr>
              <a:t>Walisongo</a:t>
            </a:r>
            <a:r>
              <a:rPr lang="en-ID" sz="2000" dirty="0">
                <a:latin typeface="+mj-lt"/>
              </a:rPr>
              <a:t> </a:t>
            </a:r>
            <a:r>
              <a:rPr lang="en-ID" sz="2000" dirty="0" err="1">
                <a:latin typeface="+mj-lt"/>
              </a:rPr>
              <a:t>pertama</a:t>
            </a:r>
            <a:r>
              <a:rPr lang="en-ID" sz="2000" dirty="0">
                <a:latin typeface="+mj-lt"/>
              </a:rPr>
              <a:t>, </a:t>
            </a:r>
            <a:r>
              <a:rPr lang="en-ID" sz="2000" dirty="0" err="1">
                <a:latin typeface="+mj-lt"/>
              </a:rPr>
              <a:t>atau</a:t>
            </a:r>
            <a:r>
              <a:rPr lang="en-ID" sz="2000" dirty="0">
                <a:latin typeface="+mj-lt"/>
              </a:rPr>
              <a:t> </a:t>
            </a:r>
            <a:r>
              <a:rPr lang="en-ID" sz="2000" dirty="0" err="1">
                <a:latin typeface="+mj-lt"/>
              </a:rPr>
              <a:t>bisa</a:t>
            </a:r>
            <a:r>
              <a:rPr lang="en-ID" sz="2000" dirty="0">
                <a:latin typeface="+mj-lt"/>
              </a:rPr>
              <a:t> </a:t>
            </a:r>
            <a:r>
              <a:rPr lang="en-ID" sz="2000" dirty="0" err="1">
                <a:latin typeface="+mj-lt"/>
              </a:rPr>
              <a:t>dikatakan</a:t>
            </a:r>
            <a:r>
              <a:rPr lang="en-ID" sz="2000" dirty="0">
                <a:latin typeface="+mj-lt"/>
              </a:rPr>
              <a:t> </a:t>
            </a:r>
            <a:r>
              <a:rPr lang="en-ID" sz="2000" dirty="0" err="1">
                <a:latin typeface="+mj-lt"/>
              </a:rPr>
              <a:t>wali</a:t>
            </a:r>
            <a:r>
              <a:rPr lang="en-ID" sz="2000" dirty="0">
                <a:latin typeface="+mj-lt"/>
              </a:rPr>
              <a:t> senior </a:t>
            </a:r>
            <a:r>
              <a:rPr lang="en-ID" sz="2000" dirty="0" err="1">
                <a:latin typeface="+mj-lt"/>
              </a:rPr>
              <a:t>diantara</a:t>
            </a:r>
            <a:r>
              <a:rPr lang="en-ID" sz="2000" dirty="0">
                <a:latin typeface="+mj-lt"/>
              </a:rPr>
              <a:t> </a:t>
            </a:r>
            <a:r>
              <a:rPr lang="en-ID" sz="2000" dirty="0" err="1">
                <a:latin typeface="+mj-lt"/>
              </a:rPr>
              <a:t>Wali</a:t>
            </a:r>
            <a:r>
              <a:rPr lang="en-ID" sz="2000" dirty="0">
                <a:latin typeface="+mj-lt"/>
              </a:rPr>
              <a:t> </a:t>
            </a:r>
            <a:r>
              <a:rPr lang="en-ID" sz="2000" dirty="0" err="1">
                <a:latin typeface="+mj-lt"/>
              </a:rPr>
              <a:t>Songo</a:t>
            </a:r>
            <a:r>
              <a:rPr lang="en-ID" sz="2000" dirty="0">
                <a:latin typeface="+mj-lt"/>
              </a:rPr>
              <a:t> </a:t>
            </a:r>
            <a:r>
              <a:rPr lang="en-ID" sz="2000" dirty="0" err="1">
                <a:latin typeface="+mj-lt"/>
              </a:rPr>
              <a:t>lainnya</a:t>
            </a:r>
            <a:r>
              <a:rPr lang="en-ID" sz="2000" dirty="0">
                <a:latin typeface="+mj-lt"/>
              </a:rPr>
              <a:t>. </a:t>
            </a:r>
          </a:p>
          <a:p>
            <a:pPr>
              <a:lnSpc>
                <a:spcPct val="150000"/>
              </a:lnSpc>
            </a:pPr>
            <a:endParaRPr lang="en-ID" sz="2000" dirty="0">
              <a:latin typeface="+mj-lt"/>
            </a:endParaRPr>
          </a:p>
          <a:p>
            <a:pPr>
              <a:lnSpc>
                <a:spcPct val="150000"/>
              </a:lnSpc>
            </a:pPr>
            <a:r>
              <a:rPr lang="en-ID" sz="2000" dirty="0" err="1">
                <a:latin typeface="+mj-lt"/>
              </a:rPr>
              <a:t>Sunan</a:t>
            </a:r>
            <a:r>
              <a:rPr lang="en-ID" sz="2000" dirty="0">
                <a:latin typeface="+mj-lt"/>
              </a:rPr>
              <a:t> Gresik </a:t>
            </a:r>
            <a:r>
              <a:rPr lang="en-ID" sz="2000" dirty="0" err="1">
                <a:latin typeface="+mj-lt"/>
              </a:rPr>
              <a:t>pernah</a:t>
            </a:r>
            <a:r>
              <a:rPr lang="en-ID" sz="2000" dirty="0">
                <a:latin typeface="+mj-lt"/>
              </a:rPr>
              <a:t> </a:t>
            </a:r>
            <a:r>
              <a:rPr lang="en-ID" sz="2000" dirty="0" err="1">
                <a:latin typeface="+mj-lt"/>
              </a:rPr>
              <a:t>tinggal</a:t>
            </a:r>
            <a:r>
              <a:rPr lang="en-ID" sz="2000" dirty="0">
                <a:latin typeface="+mj-lt"/>
              </a:rPr>
              <a:t> di </a:t>
            </a:r>
            <a:r>
              <a:rPr lang="en-ID" sz="2000" dirty="0" err="1">
                <a:latin typeface="+mj-lt"/>
              </a:rPr>
              <a:t>daerah</a:t>
            </a:r>
            <a:r>
              <a:rPr lang="en-ID" sz="2000" dirty="0">
                <a:latin typeface="+mj-lt"/>
              </a:rPr>
              <a:t> Campa (</a:t>
            </a:r>
            <a:r>
              <a:rPr lang="en-ID" sz="2000" dirty="0" err="1">
                <a:latin typeface="+mj-lt"/>
              </a:rPr>
              <a:t>Kamboja</a:t>
            </a:r>
            <a:r>
              <a:rPr lang="en-ID" sz="2000" dirty="0">
                <a:latin typeface="+mj-lt"/>
              </a:rPr>
              <a:t>) dan </a:t>
            </a:r>
            <a:r>
              <a:rPr lang="en-ID" sz="2000" dirty="0" err="1">
                <a:latin typeface="+mj-lt"/>
              </a:rPr>
              <a:t>menjalankan</a:t>
            </a:r>
            <a:r>
              <a:rPr lang="en-ID" sz="2000" dirty="0">
                <a:latin typeface="+mj-lt"/>
              </a:rPr>
              <a:t> </a:t>
            </a:r>
            <a:r>
              <a:rPr lang="en-ID" sz="2000" dirty="0" err="1">
                <a:latin typeface="+mj-lt"/>
              </a:rPr>
              <a:t>dakwah</a:t>
            </a:r>
            <a:r>
              <a:rPr lang="en-ID" sz="2000" dirty="0">
                <a:latin typeface="+mj-lt"/>
              </a:rPr>
              <a:t> </a:t>
            </a:r>
            <a:r>
              <a:rPr lang="en-ID" sz="2000" dirty="0" err="1">
                <a:latin typeface="+mj-lt"/>
              </a:rPr>
              <a:t>hingga</a:t>
            </a:r>
            <a:r>
              <a:rPr lang="en-ID" sz="2000" dirty="0">
                <a:latin typeface="+mj-lt"/>
              </a:rPr>
              <a:t> </a:t>
            </a:r>
            <a:r>
              <a:rPr lang="en-ID" sz="2000" dirty="0" err="1">
                <a:latin typeface="+mj-lt"/>
              </a:rPr>
              <a:t>tahun</a:t>
            </a:r>
            <a:r>
              <a:rPr lang="en-ID" sz="2000" dirty="0">
                <a:latin typeface="+mj-lt"/>
              </a:rPr>
              <a:t> 1392, </a:t>
            </a:r>
            <a:r>
              <a:rPr lang="en-ID" sz="2000" dirty="0" err="1">
                <a:latin typeface="+mj-lt"/>
              </a:rPr>
              <a:t>setelah</a:t>
            </a:r>
            <a:r>
              <a:rPr lang="en-ID" sz="2000" dirty="0">
                <a:latin typeface="+mj-lt"/>
              </a:rPr>
              <a:t> </a:t>
            </a:r>
            <a:r>
              <a:rPr lang="en-ID" sz="2000" dirty="0" err="1">
                <a:latin typeface="+mj-lt"/>
              </a:rPr>
              <a:t>itu</a:t>
            </a:r>
            <a:r>
              <a:rPr lang="en-ID" sz="2000" dirty="0">
                <a:latin typeface="+mj-lt"/>
              </a:rPr>
              <a:t> </a:t>
            </a:r>
            <a:r>
              <a:rPr lang="en-ID" sz="2000" dirty="0" err="1">
                <a:latin typeface="+mj-lt"/>
              </a:rPr>
              <a:t>hijrah</a:t>
            </a:r>
            <a:r>
              <a:rPr lang="en-ID" sz="2000" dirty="0">
                <a:latin typeface="+mj-lt"/>
              </a:rPr>
              <a:t> </a:t>
            </a:r>
            <a:r>
              <a:rPr lang="en-ID" sz="2000" dirty="0" err="1">
                <a:latin typeface="+mj-lt"/>
              </a:rPr>
              <a:t>ke</a:t>
            </a:r>
            <a:r>
              <a:rPr lang="en-ID" sz="2000" dirty="0">
                <a:latin typeface="+mj-lt"/>
              </a:rPr>
              <a:t> </a:t>
            </a:r>
            <a:r>
              <a:rPr lang="en-ID" sz="2000" dirty="0" err="1">
                <a:latin typeface="+mj-lt"/>
              </a:rPr>
              <a:t>Pulau</a:t>
            </a:r>
            <a:r>
              <a:rPr lang="en-ID" sz="2000" dirty="0">
                <a:latin typeface="+mj-lt"/>
              </a:rPr>
              <a:t> </a:t>
            </a:r>
            <a:r>
              <a:rPr lang="en-ID" sz="2000" dirty="0" err="1">
                <a:latin typeface="+mj-lt"/>
              </a:rPr>
              <a:t>Jawa</a:t>
            </a:r>
            <a:r>
              <a:rPr lang="en-ID" sz="2000" dirty="0">
                <a:latin typeface="+mj-lt"/>
              </a:rPr>
              <a:t> </a:t>
            </a:r>
            <a:r>
              <a:rPr lang="en-ID" sz="2000" dirty="0" err="1">
                <a:latin typeface="+mj-lt"/>
              </a:rPr>
              <a:t>untuk</a:t>
            </a:r>
            <a:r>
              <a:rPr lang="en-ID" sz="2000" dirty="0">
                <a:latin typeface="+mj-lt"/>
              </a:rPr>
              <a:t> </a:t>
            </a:r>
            <a:r>
              <a:rPr lang="en-ID" sz="2000" dirty="0" err="1">
                <a:latin typeface="+mj-lt"/>
              </a:rPr>
              <a:t>melanjutkan</a:t>
            </a:r>
            <a:r>
              <a:rPr lang="en-ID" sz="2000" dirty="0">
                <a:latin typeface="+mj-lt"/>
              </a:rPr>
              <a:t> </a:t>
            </a:r>
            <a:r>
              <a:rPr lang="en-ID" sz="2000" dirty="0" err="1">
                <a:latin typeface="+mj-lt"/>
              </a:rPr>
              <a:t>misi</a:t>
            </a:r>
            <a:r>
              <a:rPr lang="en-ID" sz="2000" dirty="0">
                <a:latin typeface="+mj-lt"/>
              </a:rPr>
              <a:t> </a:t>
            </a:r>
            <a:r>
              <a:rPr lang="en-ID" sz="2000" dirty="0" err="1">
                <a:latin typeface="+mj-lt"/>
              </a:rPr>
              <a:t>dakwahnya</a:t>
            </a:r>
            <a:r>
              <a:rPr lang="en-ID" sz="2000" dirty="0">
                <a:latin typeface="+mj-lt"/>
              </a:rPr>
              <a:t>. </a:t>
            </a:r>
            <a:r>
              <a:rPr lang="en-ID" sz="2000" dirty="0" err="1">
                <a:latin typeface="+mj-lt"/>
              </a:rPr>
              <a:t>Tempat</a:t>
            </a:r>
            <a:r>
              <a:rPr lang="en-ID" sz="2000" dirty="0">
                <a:latin typeface="+mj-lt"/>
              </a:rPr>
              <a:t> yang </a:t>
            </a:r>
            <a:r>
              <a:rPr lang="en-ID" sz="2000" dirty="0" err="1">
                <a:latin typeface="+mj-lt"/>
              </a:rPr>
              <a:t>pertama</a:t>
            </a:r>
            <a:r>
              <a:rPr lang="en-ID" sz="2000" dirty="0">
                <a:latin typeface="+mj-lt"/>
              </a:rPr>
              <a:t> kali </a:t>
            </a:r>
            <a:r>
              <a:rPr lang="en-ID" sz="2000" dirty="0" err="1">
                <a:latin typeface="+mj-lt"/>
              </a:rPr>
              <a:t>didatangi</a:t>
            </a:r>
            <a:r>
              <a:rPr lang="en-ID" sz="2000" dirty="0">
                <a:latin typeface="+mj-lt"/>
              </a:rPr>
              <a:t> </a:t>
            </a:r>
            <a:r>
              <a:rPr lang="en-ID" sz="2000" dirty="0" err="1">
                <a:latin typeface="+mj-lt"/>
              </a:rPr>
              <a:t>ketika</a:t>
            </a:r>
            <a:r>
              <a:rPr lang="en-ID" sz="2000" dirty="0">
                <a:latin typeface="+mj-lt"/>
              </a:rPr>
              <a:t> </a:t>
            </a:r>
            <a:r>
              <a:rPr lang="en-ID" sz="2000" dirty="0" err="1">
                <a:latin typeface="+mj-lt"/>
              </a:rPr>
              <a:t>sampai</a:t>
            </a:r>
            <a:r>
              <a:rPr lang="en-ID" sz="2000" dirty="0">
                <a:latin typeface="+mj-lt"/>
              </a:rPr>
              <a:t> di </a:t>
            </a:r>
            <a:r>
              <a:rPr lang="en-ID" sz="2000" dirty="0" err="1">
                <a:latin typeface="+mj-lt"/>
              </a:rPr>
              <a:t>Jawa</a:t>
            </a:r>
            <a:r>
              <a:rPr lang="en-ID" sz="2000" dirty="0">
                <a:latin typeface="+mj-lt"/>
              </a:rPr>
              <a:t> </a:t>
            </a:r>
            <a:r>
              <a:rPr lang="en-ID" sz="2000" dirty="0" err="1">
                <a:latin typeface="+mj-lt"/>
              </a:rPr>
              <a:t>adalah</a:t>
            </a:r>
            <a:r>
              <a:rPr lang="en-ID" sz="2000" dirty="0">
                <a:latin typeface="+mj-lt"/>
              </a:rPr>
              <a:t> </a:t>
            </a:r>
            <a:r>
              <a:rPr lang="en-ID" sz="2000" dirty="0" err="1">
                <a:latin typeface="+mj-lt"/>
              </a:rPr>
              <a:t>desa</a:t>
            </a:r>
            <a:r>
              <a:rPr lang="en-ID" sz="2000" dirty="0">
                <a:latin typeface="+mj-lt"/>
              </a:rPr>
              <a:t> </a:t>
            </a:r>
            <a:r>
              <a:rPr lang="en-ID" sz="2000" dirty="0" err="1">
                <a:latin typeface="+mj-lt"/>
              </a:rPr>
              <a:t>Sembalo</a:t>
            </a:r>
            <a:r>
              <a:rPr lang="en-ID" sz="2000" dirty="0">
                <a:latin typeface="+mj-lt"/>
              </a:rPr>
              <a:t> (</a:t>
            </a:r>
            <a:r>
              <a:rPr lang="en-ID" sz="2000" dirty="0" err="1">
                <a:latin typeface="+mj-lt"/>
              </a:rPr>
              <a:t>Leran</a:t>
            </a:r>
            <a:r>
              <a:rPr lang="en-ID" sz="2000" dirty="0">
                <a:latin typeface="+mj-lt"/>
              </a:rPr>
              <a:t>, </a:t>
            </a:r>
            <a:r>
              <a:rPr lang="en-ID" sz="2000" dirty="0" err="1">
                <a:latin typeface="+mj-lt"/>
              </a:rPr>
              <a:t>Kec</a:t>
            </a:r>
            <a:r>
              <a:rPr lang="en-ID" sz="2000" dirty="0">
                <a:latin typeface="+mj-lt"/>
              </a:rPr>
              <a:t>. </a:t>
            </a:r>
            <a:r>
              <a:rPr lang="en-ID" sz="2000" dirty="0" err="1">
                <a:latin typeface="+mj-lt"/>
              </a:rPr>
              <a:t>Manyar</a:t>
            </a:r>
            <a:r>
              <a:rPr lang="en-ID" sz="2000" dirty="0">
                <a:latin typeface="+mj-lt"/>
              </a:rPr>
              <a:t>. </a:t>
            </a:r>
            <a:r>
              <a:rPr lang="en-ID" sz="2000" dirty="0" err="1">
                <a:latin typeface="+mj-lt"/>
              </a:rPr>
              <a:t>Sekitar</a:t>
            </a:r>
            <a:r>
              <a:rPr lang="en-ID" sz="2000" dirty="0">
                <a:latin typeface="+mj-lt"/>
              </a:rPr>
              <a:t> 9 km </a:t>
            </a:r>
            <a:r>
              <a:rPr lang="en-ID" sz="2000" dirty="0" err="1">
                <a:latin typeface="+mj-lt"/>
              </a:rPr>
              <a:t>dari</a:t>
            </a:r>
            <a:r>
              <a:rPr lang="en-ID" sz="2000" dirty="0">
                <a:latin typeface="+mj-lt"/>
              </a:rPr>
              <a:t> Gresik). </a:t>
            </a:r>
            <a:r>
              <a:rPr lang="en-ID" sz="2000" dirty="0" err="1">
                <a:latin typeface="+mj-lt"/>
              </a:rPr>
              <a:t>Setibanya</a:t>
            </a:r>
            <a:r>
              <a:rPr lang="en-ID" sz="2000" dirty="0">
                <a:latin typeface="+mj-lt"/>
              </a:rPr>
              <a:t> </a:t>
            </a:r>
            <a:r>
              <a:rPr lang="en-ID" sz="2000" dirty="0" err="1">
                <a:latin typeface="+mj-lt"/>
              </a:rPr>
              <a:t>ditempat</a:t>
            </a:r>
            <a:r>
              <a:rPr lang="en-ID" sz="2000" dirty="0">
                <a:latin typeface="+mj-lt"/>
              </a:rPr>
              <a:t> </a:t>
            </a:r>
            <a:r>
              <a:rPr lang="en-ID" sz="2000" dirty="0" err="1">
                <a:latin typeface="+mj-lt"/>
              </a:rPr>
              <a:t>tersebut</a:t>
            </a:r>
            <a:r>
              <a:rPr lang="en-ID" sz="2000" dirty="0">
                <a:latin typeface="+mj-lt"/>
              </a:rPr>
              <a:t>, yang </a:t>
            </a:r>
            <a:r>
              <a:rPr lang="en-ID" sz="2000" dirty="0" err="1">
                <a:latin typeface="+mj-lt"/>
              </a:rPr>
              <a:t>pertama</a:t>
            </a:r>
            <a:r>
              <a:rPr lang="en-ID" sz="2000" dirty="0">
                <a:latin typeface="+mj-lt"/>
              </a:rPr>
              <a:t> kali </a:t>
            </a:r>
            <a:r>
              <a:rPr lang="en-ID" sz="2000" dirty="0" err="1">
                <a:latin typeface="+mj-lt"/>
              </a:rPr>
              <a:t>dilakukan</a:t>
            </a:r>
            <a:r>
              <a:rPr lang="en-ID" sz="2000" dirty="0">
                <a:latin typeface="+mj-lt"/>
              </a:rPr>
              <a:t> </a:t>
            </a:r>
            <a:r>
              <a:rPr lang="en-ID" sz="2000" dirty="0" err="1">
                <a:latin typeface="+mj-lt"/>
              </a:rPr>
              <a:t>beliau</a:t>
            </a:r>
            <a:r>
              <a:rPr lang="en-ID" sz="2000" dirty="0">
                <a:latin typeface="+mj-lt"/>
              </a:rPr>
              <a:t> </a:t>
            </a:r>
            <a:r>
              <a:rPr lang="en-ID" sz="2000" dirty="0" err="1">
                <a:latin typeface="+mj-lt"/>
              </a:rPr>
              <a:t>adalah</a:t>
            </a:r>
            <a:r>
              <a:rPr lang="en-ID" sz="2000" dirty="0">
                <a:latin typeface="+mj-lt"/>
              </a:rPr>
              <a:t> </a:t>
            </a:r>
            <a:r>
              <a:rPr lang="en-ID" sz="2000" dirty="0" err="1">
                <a:latin typeface="+mj-lt"/>
              </a:rPr>
              <a:t>berdagang</a:t>
            </a:r>
            <a:r>
              <a:rPr lang="en-ID" sz="2000" dirty="0">
                <a:latin typeface="+mj-lt"/>
              </a:rPr>
              <a:t>. </a:t>
            </a:r>
          </a:p>
          <a:p>
            <a:pPr>
              <a:lnSpc>
                <a:spcPct val="150000"/>
              </a:lnSpc>
            </a:pPr>
            <a:endParaRPr lang="en-ID" sz="2000" dirty="0">
              <a:latin typeface="+mj-lt"/>
            </a:endParaRPr>
          </a:p>
          <a:p>
            <a:pPr>
              <a:lnSpc>
                <a:spcPct val="150000"/>
              </a:lnSpc>
            </a:pPr>
            <a:r>
              <a:rPr lang="en-ID" sz="2000" dirty="0" err="1">
                <a:latin typeface="+mj-lt"/>
              </a:rPr>
              <a:t>Selain</a:t>
            </a:r>
            <a:r>
              <a:rPr lang="en-ID" sz="2000" dirty="0">
                <a:latin typeface="+mj-lt"/>
              </a:rPr>
              <a:t> </a:t>
            </a:r>
            <a:r>
              <a:rPr lang="en-ID" sz="2000" dirty="0" err="1">
                <a:latin typeface="+mj-lt"/>
              </a:rPr>
              <a:t>berdagang</a:t>
            </a:r>
            <a:r>
              <a:rPr lang="en-ID" sz="2000" dirty="0">
                <a:latin typeface="+mj-lt"/>
              </a:rPr>
              <a:t>, </a:t>
            </a:r>
            <a:r>
              <a:rPr lang="en-ID" sz="2000" dirty="0" err="1">
                <a:latin typeface="+mj-lt"/>
              </a:rPr>
              <a:t>beliau</a:t>
            </a:r>
            <a:r>
              <a:rPr lang="en-ID" sz="2000" dirty="0">
                <a:latin typeface="+mj-lt"/>
              </a:rPr>
              <a:t> juga </a:t>
            </a:r>
            <a:r>
              <a:rPr lang="en-ID" sz="2000" dirty="0" err="1">
                <a:latin typeface="+mj-lt"/>
              </a:rPr>
              <a:t>secara</a:t>
            </a:r>
            <a:r>
              <a:rPr lang="en-ID" sz="2000" dirty="0">
                <a:latin typeface="+mj-lt"/>
              </a:rPr>
              <a:t> </a:t>
            </a:r>
            <a:r>
              <a:rPr lang="en-ID" sz="2000" dirty="0" err="1">
                <a:latin typeface="+mj-lt"/>
              </a:rPr>
              <a:t>khusus</a:t>
            </a:r>
            <a:r>
              <a:rPr lang="en-ID" sz="2000" dirty="0">
                <a:latin typeface="+mj-lt"/>
              </a:rPr>
              <a:t> </a:t>
            </a:r>
            <a:r>
              <a:rPr lang="en-ID" sz="2000" dirty="0" err="1">
                <a:latin typeface="+mj-lt"/>
              </a:rPr>
              <a:t>menawarkan</a:t>
            </a:r>
            <a:r>
              <a:rPr lang="en-ID" sz="2000" dirty="0">
                <a:latin typeface="+mj-lt"/>
              </a:rPr>
              <a:t> </a:t>
            </a:r>
            <a:r>
              <a:rPr lang="en-ID" sz="2000" dirty="0" err="1">
                <a:latin typeface="+mj-lt"/>
              </a:rPr>
              <a:t>diri</a:t>
            </a:r>
            <a:r>
              <a:rPr lang="en-ID" sz="2000" dirty="0">
                <a:latin typeface="+mj-lt"/>
              </a:rPr>
              <a:t> </a:t>
            </a:r>
            <a:r>
              <a:rPr lang="en-ID" sz="2000" dirty="0" err="1">
                <a:latin typeface="+mj-lt"/>
              </a:rPr>
              <a:t>untuk</a:t>
            </a:r>
            <a:r>
              <a:rPr lang="en-ID" sz="2000" dirty="0">
                <a:latin typeface="+mj-lt"/>
              </a:rPr>
              <a:t> </a:t>
            </a:r>
            <a:r>
              <a:rPr lang="en-ID" sz="2000" dirty="0" err="1">
                <a:latin typeface="+mj-lt"/>
              </a:rPr>
              <a:t>mengobati</a:t>
            </a:r>
            <a:r>
              <a:rPr lang="en-ID" sz="2000" dirty="0">
                <a:latin typeface="+mj-lt"/>
              </a:rPr>
              <a:t> </a:t>
            </a:r>
            <a:r>
              <a:rPr lang="en-ID" sz="2000" dirty="0" err="1">
                <a:latin typeface="+mj-lt"/>
              </a:rPr>
              <a:t>masyarakat</a:t>
            </a:r>
            <a:r>
              <a:rPr lang="en-ID" sz="2000" dirty="0">
                <a:latin typeface="+mj-lt"/>
              </a:rPr>
              <a:t> </a:t>
            </a:r>
            <a:r>
              <a:rPr lang="en-ID" sz="2000" dirty="0" err="1">
                <a:latin typeface="+mj-lt"/>
              </a:rPr>
              <a:t>daerah</a:t>
            </a:r>
            <a:r>
              <a:rPr lang="en-ID" sz="2000" dirty="0">
                <a:latin typeface="+mj-lt"/>
              </a:rPr>
              <a:t> </a:t>
            </a:r>
            <a:r>
              <a:rPr lang="en-ID" sz="2000" dirty="0" err="1">
                <a:latin typeface="+mj-lt"/>
              </a:rPr>
              <a:t>tersebut</a:t>
            </a:r>
            <a:r>
              <a:rPr lang="en-ID" sz="2000" dirty="0">
                <a:latin typeface="+mj-lt"/>
              </a:rPr>
              <a:t> </a:t>
            </a:r>
            <a:r>
              <a:rPr lang="en-ID" sz="2000" dirty="0" err="1">
                <a:latin typeface="+mj-lt"/>
              </a:rPr>
              <a:t>secara</a:t>
            </a:r>
            <a:r>
              <a:rPr lang="en-ID" sz="2000" dirty="0">
                <a:latin typeface="+mj-lt"/>
              </a:rPr>
              <a:t> gratis. </a:t>
            </a:r>
            <a:r>
              <a:rPr lang="en-ID" sz="2000" dirty="0" err="1">
                <a:latin typeface="+mj-lt"/>
              </a:rPr>
              <a:t>Beliau</a:t>
            </a:r>
            <a:r>
              <a:rPr lang="en-ID" sz="2000" dirty="0">
                <a:latin typeface="+mj-lt"/>
              </a:rPr>
              <a:t> juga </a:t>
            </a:r>
            <a:r>
              <a:rPr lang="en-ID" sz="2000" dirty="0" err="1">
                <a:latin typeface="+mj-lt"/>
              </a:rPr>
              <a:t>dikenal</a:t>
            </a:r>
            <a:r>
              <a:rPr lang="en-ID" sz="2000" dirty="0">
                <a:latin typeface="+mj-lt"/>
              </a:rPr>
              <a:t> </a:t>
            </a:r>
            <a:r>
              <a:rPr lang="en-ID" sz="2000" dirty="0" err="1">
                <a:latin typeface="+mj-lt"/>
              </a:rPr>
              <a:t>luas</a:t>
            </a:r>
            <a:r>
              <a:rPr lang="en-ID" sz="2000" dirty="0">
                <a:latin typeface="+mj-lt"/>
              </a:rPr>
              <a:t> </a:t>
            </a:r>
            <a:r>
              <a:rPr lang="en-ID" sz="2000" dirty="0" err="1">
                <a:latin typeface="+mj-lt"/>
              </a:rPr>
              <a:t>masyarakt</a:t>
            </a:r>
            <a:r>
              <a:rPr lang="en-ID" sz="2000" dirty="0">
                <a:latin typeface="+mj-lt"/>
              </a:rPr>
              <a:t> </a:t>
            </a:r>
            <a:r>
              <a:rPr lang="en-ID" sz="2000" dirty="0" err="1">
                <a:latin typeface="+mj-lt"/>
              </a:rPr>
              <a:t>karena</a:t>
            </a:r>
            <a:r>
              <a:rPr lang="en-ID" sz="2000" dirty="0">
                <a:latin typeface="+mj-lt"/>
              </a:rPr>
              <a:t> </a:t>
            </a:r>
            <a:r>
              <a:rPr lang="en-ID" sz="2000" dirty="0" err="1">
                <a:latin typeface="+mj-lt"/>
              </a:rPr>
              <a:t>banyak</a:t>
            </a:r>
            <a:r>
              <a:rPr lang="en-ID" sz="2000" dirty="0">
                <a:latin typeface="+mj-lt"/>
              </a:rPr>
              <a:t> </a:t>
            </a:r>
            <a:r>
              <a:rPr lang="en-ID" sz="2000" dirty="0" err="1">
                <a:latin typeface="+mj-lt"/>
              </a:rPr>
              <a:t>mengajarkan</a:t>
            </a:r>
            <a:r>
              <a:rPr lang="en-ID" sz="2000" dirty="0">
                <a:latin typeface="+mj-lt"/>
              </a:rPr>
              <a:t> </a:t>
            </a:r>
            <a:r>
              <a:rPr lang="en-ID" sz="2000" dirty="0" err="1">
                <a:latin typeface="+mj-lt"/>
              </a:rPr>
              <a:t>cara</a:t>
            </a:r>
            <a:r>
              <a:rPr lang="en-ID" sz="2000" dirty="0">
                <a:latin typeface="+mj-lt"/>
              </a:rPr>
              <a:t> </a:t>
            </a:r>
            <a:r>
              <a:rPr lang="en-ID" sz="2000" dirty="0" err="1">
                <a:latin typeface="+mj-lt"/>
              </a:rPr>
              <a:t>bercocok</a:t>
            </a:r>
            <a:r>
              <a:rPr lang="en-ID" sz="2000" dirty="0">
                <a:latin typeface="+mj-lt"/>
              </a:rPr>
              <a:t> </a:t>
            </a:r>
            <a:r>
              <a:rPr lang="en-ID" sz="2000" dirty="0" err="1">
                <a:latin typeface="+mj-lt"/>
              </a:rPr>
              <a:t>tanam</a:t>
            </a:r>
            <a:r>
              <a:rPr lang="en-ID" sz="2000" dirty="0">
                <a:latin typeface="+mj-lt"/>
              </a:rPr>
              <a:t>, dan sangat </a:t>
            </a:r>
            <a:r>
              <a:rPr lang="en-ID" sz="2000" dirty="0" err="1">
                <a:latin typeface="+mj-lt"/>
              </a:rPr>
              <a:t>merangkul</a:t>
            </a:r>
            <a:r>
              <a:rPr lang="en-ID" sz="2000" dirty="0">
                <a:latin typeface="+mj-lt"/>
              </a:rPr>
              <a:t> </a:t>
            </a:r>
            <a:r>
              <a:rPr lang="en-ID" sz="2000" dirty="0" err="1">
                <a:latin typeface="+mj-lt"/>
              </a:rPr>
              <a:t>kalangan</a:t>
            </a:r>
            <a:r>
              <a:rPr lang="en-ID" sz="2000" dirty="0">
                <a:latin typeface="+mj-lt"/>
              </a:rPr>
              <a:t> </a:t>
            </a:r>
            <a:r>
              <a:rPr lang="en-ID" sz="2000" dirty="0" err="1">
                <a:latin typeface="+mj-lt"/>
              </a:rPr>
              <a:t>kasta</a:t>
            </a:r>
            <a:r>
              <a:rPr lang="en-ID" sz="2000" dirty="0">
                <a:latin typeface="+mj-lt"/>
              </a:rPr>
              <a:t> </a:t>
            </a:r>
            <a:r>
              <a:rPr lang="en-ID" sz="2000" dirty="0" err="1">
                <a:latin typeface="+mj-lt"/>
              </a:rPr>
              <a:t>rendah</a:t>
            </a:r>
            <a:r>
              <a:rPr lang="en-ID" sz="2000" dirty="0">
                <a:latin typeface="+mj-lt"/>
              </a:rPr>
              <a:t> yang </a:t>
            </a:r>
            <a:r>
              <a:rPr lang="en-ID" sz="2000" dirty="0" err="1">
                <a:latin typeface="+mj-lt"/>
              </a:rPr>
              <a:t>disisihkan</a:t>
            </a:r>
            <a:r>
              <a:rPr lang="en-ID" sz="2000" dirty="0">
                <a:latin typeface="+mj-lt"/>
              </a:rPr>
              <a:t> </a:t>
            </a:r>
            <a:r>
              <a:rPr lang="en-ID" sz="2000" dirty="0" err="1">
                <a:latin typeface="+mj-lt"/>
              </a:rPr>
              <a:t>dalam</a:t>
            </a:r>
            <a:r>
              <a:rPr lang="en-ID" sz="2000" dirty="0">
                <a:latin typeface="+mj-lt"/>
              </a:rPr>
              <a:t> </a:t>
            </a:r>
            <a:r>
              <a:rPr lang="en-ID" sz="2000" dirty="0" err="1">
                <a:latin typeface="+mj-lt"/>
              </a:rPr>
              <a:t>kerajaan</a:t>
            </a:r>
            <a:r>
              <a:rPr lang="en-ID" sz="2000" dirty="0">
                <a:latin typeface="+mj-lt"/>
              </a:rPr>
              <a:t> Hindu. </a:t>
            </a:r>
          </a:p>
          <a:p>
            <a:pPr>
              <a:lnSpc>
                <a:spcPct val="150000"/>
              </a:lnSpc>
            </a:pPr>
            <a:endParaRPr lang="en-ID" sz="2000" dirty="0">
              <a:latin typeface="+mj-lt"/>
            </a:endParaRPr>
          </a:p>
        </p:txBody>
      </p:sp>
      <p:pic>
        <p:nvPicPr>
          <p:cNvPr id="37" name="Graphic 36" descr="Back outline">
            <a:hlinkClick r:id="rId11" action="ppaction://hlinksldjump"/>
            <a:extLst>
              <a:ext uri="{FF2B5EF4-FFF2-40B4-BE49-F238E27FC236}">
                <a16:creationId xmlns:a16="http://schemas.microsoft.com/office/drawing/2014/main" id="{463BF5E4-5DFC-3DA9-EBD0-5C5E2BE096F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228326" y="5513433"/>
            <a:ext cx="925782" cy="925782"/>
          </a:xfrm>
          <a:prstGeom prst="rect">
            <a:avLst/>
          </a:prstGeom>
        </p:spPr>
      </p:pic>
    </p:spTree>
    <p:custDataLst>
      <p:tags r:id="rId1"/>
    </p:custDataLst>
    <p:extLst>
      <p:ext uri="{BB962C8B-B14F-4D97-AF65-F5344CB8AC3E}">
        <p14:creationId xmlns:p14="http://schemas.microsoft.com/office/powerpoint/2010/main" val="84992685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F9C6D75-4D47-21EE-74DC-7788FBEEEA28}"/>
              </a:ext>
            </a:extLst>
          </p:cNvPr>
          <p:cNvSpPr/>
          <p:nvPr/>
        </p:nvSpPr>
        <p:spPr>
          <a:xfrm>
            <a:off x="-22747" y="-265021"/>
            <a:ext cx="12237493" cy="1132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5" name="Rectangle 4">
            <a:extLst>
              <a:ext uri="{FF2B5EF4-FFF2-40B4-BE49-F238E27FC236}">
                <a16:creationId xmlns:a16="http://schemas.microsoft.com/office/drawing/2014/main" id="{744BC42B-6790-E943-5269-CB1AC554A73F}"/>
              </a:ext>
            </a:extLst>
          </p:cNvPr>
          <p:cNvSpPr/>
          <p:nvPr/>
        </p:nvSpPr>
        <p:spPr>
          <a:xfrm>
            <a:off x="-45495" y="6005014"/>
            <a:ext cx="12237493" cy="8529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TextBox 6">
            <a:extLst>
              <a:ext uri="{FF2B5EF4-FFF2-40B4-BE49-F238E27FC236}">
                <a16:creationId xmlns:a16="http://schemas.microsoft.com/office/drawing/2014/main" id="{A827D6B6-0A51-47C6-422E-27EDC1A479D9}"/>
              </a:ext>
            </a:extLst>
          </p:cNvPr>
          <p:cNvSpPr txBox="1"/>
          <p:nvPr/>
        </p:nvSpPr>
        <p:spPr>
          <a:xfrm flipH="1">
            <a:off x="8360331" y="6169896"/>
            <a:ext cx="3234523" cy="523220"/>
          </a:xfrm>
          <a:prstGeom prst="rect">
            <a:avLst/>
          </a:prstGeom>
          <a:noFill/>
        </p:spPr>
        <p:txBody>
          <a:bodyPr wrap="square" rtlCol="0">
            <a:spAutoFit/>
          </a:bodyPr>
          <a:lstStyle/>
          <a:p>
            <a:r>
              <a:rPr lang="en-US" sz="2800" dirty="0">
                <a:solidFill>
                  <a:schemeClr val="bg2"/>
                </a:solidFill>
              </a:rPr>
              <a:t> KELAS VIII SMP/MTs</a:t>
            </a:r>
            <a:endParaRPr lang="en-ID" sz="2800" dirty="0">
              <a:solidFill>
                <a:schemeClr val="bg2"/>
              </a:solidFill>
            </a:endParaRPr>
          </a:p>
        </p:txBody>
      </p:sp>
      <p:pic>
        <p:nvPicPr>
          <p:cNvPr id="22" name="Graphic 21" descr="Hamburger Menu Icon with solid fill">
            <a:hlinkClick r:id="rId4" action="ppaction://hlinksldjump"/>
            <a:extLst>
              <a:ext uri="{FF2B5EF4-FFF2-40B4-BE49-F238E27FC236}">
                <a16:creationId xmlns:a16="http://schemas.microsoft.com/office/drawing/2014/main" id="{25DD70C1-4E4E-A0DC-3F71-AD434965EE7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15172" y="73183"/>
            <a:ext cx="1663345" cy="852985"/>
          </a:xfrm>
          <a:prstGeom prst="rect">
            <a:avLst/>
          </a:prstGeom>
        </p:spPr>
      </p:pic>
      <p:pic>
        <p:nvPicPr>
          <p:cNvPr id="24" name="Graphic 23" descr="Information with solid fill">
            <a:hlinkClick r:id="rId7" action="ppaction://hlinksldjump"/>
            <a:extLst>
              <a:ext uri="{FF2B5EF4-FFF2-40B4-BE49-F238E27FC236}">
                <a16:creationId xmlns:a16="http://schemas.microsoft.com/office/drawing/2014/main" id="{3C2D195B-CBFA-CBC3-1086-7A5E1603688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314774" y="219595"/>
            <a:ext cx="560159" cy="560159"/>
          </a:xfrm>
          <a:prstGeom prst="rect">
            <a:avLst/>
          </a:prstGeom>
        </p:spPr>
      </p:pic>
      <p:sp>
        <p:nvSpPr>
          <p:cNvPr id="3" name="Rectangle: Rounded Corners 2">
            <a:extLst>
              <a:ext uri="{FF2B5EF4-FFF2-40B4-BE49-F238E27FC236}">
                <a16:creationId xmlns:a16="http://schemas.microsoft.com/office/drawing/2014/main" id="{D084E188-7A68-330F-09AD-774ED8E06D75}"/>
              </a:ext>
            </a:extLst>
          </p:cNvPr>
          <p:cNvSpPr>
            <a:spLocks noGrp="1" noRot="1" noMove="1" noResize="1" noEditPoints="1" noAdjustHandles="1" noChangeArrowheads="1" noChangeShapeType="1"/>
          </p:cNvSpPr>
          <p:nvPr/>
        </p:nvSpPr>
        <p:spPr>
          <a:xfrm>
            <a:off x="948645" y="162010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dirty="0">
              <a:latin typeface="Comic Sans MS" panose="030F0702030302020204" pitchFamily="66" charset="0"/>
            </a:endParaRPr>
          </a:p>
        </p:txBody>
      </p:sp>
      <p:sp>
        <p:nvSpPr>
          <p:cNvPr id="6" name="TextBox 5">
            <a:extLst>
              <a:ext uri="{FF2B5EF4-FFF2-40B4-BE49-F238E27FC236}">
                <a16:creationId xmlns:a16="http://schemas.microsoft.com/office/drawing/2014/main" id="{08F48FD7-ADE5-F2C4-E773-2D84E2DC823C}"/>
              </a:ext>
            </a:extLst>
          </p:cNvPr>
          <p:cNvSpPr txBox="1"/>
          <p:nvPr/>
        </p:nvSpPr>
        <p:spPr>
          <a:xfrm flipH="1">
            <a:off x="892891" y="1739762"/>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Gresik</a:t>
            </a:r>
          </a:p>
        </p:txBody>
      </p:sp>
      <p:sp>
        <p:nvSpPr>
          <p:cNvPr id="12" name="Rectangle: Rounded Corners 11">
            <a:extLst>
              <a:ext uri="{FF2B5EF4-FFF2-40B4-BE49-F238E27FC236}">
                <a16:creationId xmlns:a16="http://schemas.microsoft.com/office/drawing/2014/main" id="{ADF60AA2-B683-D1EF-E373-04CCEC379C98}"/>
              </a:ext>
            </a:extLst>
          </p:cNvPr>
          <p:cNvSpPr>
            <a:spLocks noGrp="1" noRot="1" noMove="1" noResize="1" noEditPoints="1" noAdjustHandles="1" noChangeArrowheads="1" noChangeShapeType="1"/>
          </p:cNvSpPr>
          <p:nvPr/>
        </p:nvSpPr>
        <p:spPr>
          <a:xfrm>
            <a:off x="948645" y="2774887"/>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3" name="Rectangle: Rounded Corners 12">
            <a:extLst>
              <a:ext uri="{FF2B5EF4-FFF2-40B4-BE49-F238E27FC236}">
                <a16:creationId xmlns:a16="http://schemas.microsoft.com/office/drawing/2014/main" id="{E1D8E5E0-22F2-3EF0-7D37-3D178D4CFD47}"/>
              </a:ext>
            </a:extLst>
          </p:cNvPr>
          <p:cNvSpPr>
            <a:spLocks noGrp="1" noRot="1" noMove="1" noResize="1" noEditPoints="1" noAdjustHandles="1" noChangeArrowheads="1" noChangeShapeType="1"/>
          </p:cNvSpPr>
          <p:nvPr/>
        </p:nvSpPr>
        <p:spPr>
          <a:xfrm>
            <a:off x="948645" y="411206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4" name="Rectangle: Rounded Corners 13">
            <a:extLst>
              <a:ext uri="{FF2B5EF4-FFF2-40B4-BE49-F238E27FC236}">
                <a16:creationId xmlns:a16="http://schemas.microsoft.com/office/drawing/2014/main" id="{E52E7348-FF1B-ECD5-0E92-C63E1FE2E77F}"/>
              </a:ext>
            </a:extLst>
          </p:cNvPr>
          <p:cNvSpPr>
            <a:spLocks noGrp="1" noRot="1" noMove="1" noResize="1" noEditPoints="1" noAdjustHandles="1" noChangeArrowheads="1" noChangeShapeType="1"/>
          </p:cNvSpPr>
          <p:nvPr/>
        </p:nvSpPr>
        <p:spPr>
          <a:xfrm>
            <a:off x="4700194" y="4116851"/>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5" name="Rectangle: Rounded Corners 14">
            <a:extLst>
              <a:ext uri="{FF2B5EF4-FFF2-40B4-BE49-F238E27FC236}">
                <a16:creationId xmlns:a16="http://schemas.microsoft.com/office/drawing/2014/main" id="{107F867D-4754-0808-2DC7-ED41D00AD23D}"/>
              </a:ext>
            </a:extLst>
          </p:cNvPr>
          <p:cNvSpPr>
            <a:spLocks noGrp="1" noRot="1" noMove="1" noResize="1" noEditPoints="1" noAdjustHandles="1" noChangeArrowheads="1" noChangeShapeType="1"/>
          </p:cNvSpPr>
          <p:nvPr/>
        </p:nvSpPr>
        <p:spPr>
          <a:xfrm>
            <a:off x="4700193" y="272478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6" name="Rectangle: Rounded Corners 15">
            <a:extLst>
              <a:ext uri="{FF2B5EF4-FFF2-40B4-BE49-F238E27FC236}">
                <a16:creationId xmlns:a16="http://schemas.microsoft.com/office/drawing/2014/main" id="{619EE102-13FB-2EBC-48CE-6280DDC26D07}"/>
              </a:ext>
            </a:extLst>
          </p:cNvPr>
          <p:cNvSpPr>
            <a:spLocks noGrp="1" noRot="1" noMove="1" noResize="1" noEditPoints="1" noAdjustHandles="1" noChangeArrowheads="1" noChangeShapeType="1"/>
          </p:cNvSpPr>
          <p:nvPr/>
        </p:nvSpPr>
        <p:spPr>
          <a:xfrm>
            <a:off x="4723522" y="1577428"/>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17" name="Rectangle: Rounded Corners 16">
            <a:extLst>
              <a:ext uri="{FF2B5EF4-FFF2-40B4-BE49-F238E27FC236}">
                <a16:creationId xmlns:a16="http://schemas.microsoft.com/office/drawing/2014/main" id="{59D17ACC-266F-9DDB-EC45-5247415A04FD}"/>
              </a:ext>
            </a:extLst>
          </p:cNvPr>
          <p:cNvSpPr>
            <a:spLocks noGrp="1" noRot="1" noMove="1" noResize="1" noEditPoints="1" noAdjustHandles="1" noChangeArrowheads="1" noChangeShapeType="1"/>
          </p:cNvSpPr>
          <p:nvPr/>
        </p:nvSpPr>
        <p:spPr>
          <a:xfrm>
            <a:off x="8507495" y="4112060"/>
            <a:ext cx="2371245"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dirty="0">
              <a:latin typeface="Comic Sans MS" panose="030F0702030302020204" pitchFamily="66" charset="0"/>
            </a:endParaRPr>
          </a:p>
        </p:txBody>
      </p:sp>
      <p:sp>
        <p:nvSpPr>
          <p:cNvPr id="18" name="Rectangle: Rounded Corners 17">
            <a:extLst>
              <a:ext uri="{FF2B5EF4-FFF2-40B4-BE49-F238E27FC236}">
                <a16:creationId xmlns:a16="http://schemas.microsoft.com/office/drawing/2014/main" id="{52B3A319-87F0-2FB5-733D-2CCF5C570297}"/>
              </a:ext>
            </a:extLst>
          </p:cNvPr>
          <p:cNvSpPr>
            <a:spLocks noGrp="1" noRot="1" noMove="1" noResize="1" noEditPoints="1" noAdjustHandles="1" noChangeArrowheads="1" noChangeShapeType="1"/>
          </p:cNvSpPr>
          <p:nvPr/>
        </p:nvSpPr>
        <p:spPr>
          <a:xfrm>
            <a:off x="8507495" y="274594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21" name="Rectangle: Rounded Corners 20">
            <a:extLst>
              <a:ext uri="{FF2B5EF4-FFF2-40B4-BE49-F238E27FC236}">
                <a16:creationId xmlns:a16="http://schemas.microsoft.com/office/drawing/2014/main" id="{797D3610-C6DF-002C-8857-011144C72FE5}"/>
              </a:ext>
            </a:extLst>
          </p:cNvPr>
          <p:cNvSpPr>
            <a:spLocks noGrp="1" noRot="1" noMove="1" noResize="1" noEditPoints="1" noAdjustHandles="1" noChangeArrowheads="1" noChangeShapeType="1"/>
          </p:cNvSpPr>
          <p:nvPr/>
        </p:nvSpPr>
        <p:spPr>
          <a:xfrm>
            <a:off x="8507497" y="1620100"/>
            <a:ext cx="2259739" cy="682386"/>
          </a:xfrm>
          <a:prstGeom prst="roundRect">
            <a:avLst/>
          </a:prstGeom>
          <a:solidFill>
            <a:schemeClr val="bg2">
              <a:lumMod val="9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a:latin typeface="Comic Sans MS" panose="030F0702030302020204" pitchFamily="66" charset="0"/>
            </a:endParaRPr>
          </a:p>
        </p:txBody>
      </p:sp>
      <p:sp>
        <p:nvSpPr>
          <p:cNvPr id="23" name="TextBox 22">
            <a:extLst>
              <a:ext uri="{FF2B5EF4-FFF2-40B4-BE49-F238E27FC236}">
                <a16:creationId xmlns:a16="http://schemas.microsoft.com/office/drawing/2014/main" id="{0A5102C3-9D1A-D672-04C3-4675BCA81A6B}"/>
              </a:ext>
            </a:extLst>
          </p:cNvPr>
          <p:cNvSpPr txBox="1">
            <a:spLocks noGrp="1" noRot="1" noMove="1" noResize="1" noEditPoints="1" noAdjustHandles="1" noChangeArrowheads="1" noChangeShapeType="1"/>
          </p:cNvSpPr>
          <p:nvPr/>
        </p:nvSpPr>
        <p:spPr>
          <a:xfrm flipH="1">
            <a:off x="4625127" y="4214726"/>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Muria</a:t>
            </a:r>
            <a:endParaRPr lang="en-US" sz="2100" dirty="0">
              <a:latin typeface="Comic Sans MS" panose="030F0702030302020204" pitchFamily="66" charset="0"/>
            </a:endParaRPr>
          </a:p>
        </p:txBody>
      </p:sp>
      <p:sp>
        <p:nvSpPr>
          <p:cNvPr id="25" name="TextBox 24">
            <a:extLst>
              <a:ext uri="{FF2B5EF4-FFF2-40B4-BE49-F238E27FC236}">
                <a16:creationId xmlns:a16="http://schemas.microsoft.com/office/drawing/2014/main" id="{7AE47ADD-6C2B-0BFB-E3CE-C74F9F6BDE2D}"/>
              </a:ext>
            </a:extLst>
          </p:cNvPr>
          <p:cNvSpPr txBox="1"/>
          <p:nvPr/>
        </p:nvSpPr>
        <p:spPr>
          <a:xfrm flipH="1">
            <a:off x="891779" y="4214726"/>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Kalijaga</a:t>
            </a:r>
            <a:endParaRPr lang="en-US" sz="2100" dirty="0">
              <a:latin typeface="Comic Sans MS" panose="030F0702030302020204" pitchFamily="66" charset="0"/>
            </a:endParaRPr>
          </a:p>
        </p:txBody>
      </p:sp>
      <p:sp>
        <p:nvSpPr>
          <p:cNvPr id="26" name="TextBox 25">
            <a:extLst>
              <a:ext uri="{FF2B5EF4-FFF2-40B4-BE49-F238E27FC236}">
                <a16:creationId xmlns:a16="http://schemas.microsoft.com/office/drawing/2014/main" id="{6EA8A163-E78C-87B3-BF92-CBFCCC47DE72}"/>
              </a:ext>
            </a:extLst>
          </p:cNvPr>
          <p:cNvSpPr txBox="1">
            <a:spLocks noGrp="1" noRot="1" noMove="1" noResize="1" noEditPoints="1" noAdjustHandles="1" noChangeArrowheads="1" noChangeShapeType="1"/>
          </p:cNvSpPr>
          <p:nvPr/>
        </p:nvSpPr>
        <p:spPr>
          <a:xfrm flipH="1">
            <a:off x="8488181" y="2842225"/>
            <a:ext cx="2334413"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Giri</a:t>
            </a:r>
            <a:endParaRPr lang="en-US" sz="2100" dirty="0">
              <a:latin typeface="Comic Sans MS" panose="030F0702030302020204" pitchFamily="66" charset="0"/>
            </a:endParaRPr>
          </a:p>
        </p:txBody>
      </p:sp>
      <p:sp>
        <p:nvSpPr>
          <p:cNvPr id="27" name="TextBox 26">
            <a:extLst>
              <a:ext uri="{FF2B5EF4-FFF2-40B4-BE49-F238E27FC236}">
                <a16:creationId xmlns:a16="http://schemas.microsoft.com/office/drawing/2014/main" id="{3DA5D0E1-2CBB-0DB7-5DF5-DC349E6FC70C}"/>
              </a:ext>
            </a:extLst>
          </p:cNvPr>
          <p:cNvSpPr txBox="1">
            <a:spLocks noGrp="1" noRot="1" noMove="1" noResize="1" noEditPoints="1" noAdjustHandles="1" noChangeArrowheads="1" noChangeShapeType="1"/>
          </p:cNvSpPr>
          <p:nvPr/>
        </p:nvSpPr>
        <p:spPr>
          <a:xfrm flipH="1">
            <a:off x="4625127" y="2827446"/>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Kudus</a:t>
            </a:r>
          </a:p>
        </p:txBody>
      </p:sp>
      <p:sp>
        <p:nvSpPr>
          <p:cNvPr id="28" name="TextBox 27">
            <a:extLst>
              <a:ext uri="{FF2B5EF4-FFF2-40B4-BE49-F238E27FC236}">
                <a16:creationId xmlns:a16="http://schemas.microsoft.com/office/drawing/2014/main" id="{15AE7240-2F0E-6F17-8AAC-FD5117169188}"/>
              </a:ext>
            </a:extLst>
          </p:cNvPr>
          <p:cNvSpPr txBox="1">
            <a:spLocks noGrp="1" noRot="1" noMove="1" noResize="1" noEditPoints="1" noAdjustHandles="1" noChangeArrowheads="1" noChangeShapeType="1"/>
          </p:cNvSpPr>
          <p:nvPr/>
        </p:nvSpPr>
        <p:spPr>
          <a:xfrm flipH="1">
            <a:off x="8466112" y="1722766"/>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Bonang</a:t>
            </a:r>
          </a:p>
        </p:txBody>
      </p:sp>
      <p:sp>
        <p:nvSpPr>
          <p:cNvPr id="29" name="TextBox 28">
            <a:extLst>
              <a:ext uri="{FF2B5EF4-FFF2-40B4-BE49-F238E27FC236}">
                <a16:creationId xmlns:a16="http://schemas.microsoft.com/office/drawing/2014/main" id="{91E34471-3A86-27C3-3E9F-477ED08626D5}"/>
              </a:ext>
            </a:extLst>
          </p:cNvPr>
          <p:cNvSpPr txBox="1">
            <a:spLocks noGrp="1" noRot="1" noMove="1" noResize="1" noEditPoints="1" noAdjustHandles="1" noChangeArrowheads="1" noChangeShapeType="1"/>
          </p:cNvSpPr>
          <p:nvPr/>
        </p:nvSpPr>
        <p:spPr>
          <a:xfrm flipH="1">
            <a:off x="915103" y="2842225"/>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Drajat</a:t>
            </a:r>
            <a:endParaRPr lang="en-US" sz="2100" dirty="0">
              <a:latin typeface="Comic Sans MS" panose="030F0702030302020204" pitchFamily="66" charset="0"/>
            </a:endParaRPr>
          </a:p>
        </p:txBody>
      </p:sp>
      <p:sp>
        <p:nvSpPr>
          <p:cNvPr id="30" name="TextBox 29">
            <a:extLst>
              <a:ext uri="{FF2B5EF4-FFF2-40B4-BE49-F238E27FC236}">
                <a16:creationId xmlns:a16="http://schemas.microsoft.com/office/drawing/2014/main" id="{6E2AD5CB-81E1-FD8A-A328-2E912BA18F9E}"/>
              </a:ext>
            </a:extLst>
          </p:cNvPr>
          <p:cNvSpPr txBox="1">
            <a:spLocks noGrp="1" noRot="1" noMove="1" noResize="1" noEditPoints="1" noAdjustHandles="1" noChangeArrowheads="1" noChangeShapeType="1"/>
          </p:cNvSpPr>
          <p:nvPr/>
        </p:nvSpPr>
        <p:spPr>
          <a:xfrm flipH="1">
            <a:off x="4644439" y="1711550"/>
            <a:ext cx="2371245" cy="415498"/>
          </a:xfrm>
          <a:prstGeom prst="rect">
            <a:avLst/>
          </a:prstGeom>
          <a:noFill/>
        </p:spPr>
        <p:txBody>
          <a:bodyPr wrap="square" rtlCol="0">
            <a:spAutoFit/>
          </a:bodyPr>
          <a:lstStyle/>
          <a:p>
            <a:pPr algn="ctr"/>
            <a:r>
              <a:rPr lang="en-US" sz="2100" dirty="0" err="1">
                <a:latin typeface="Comic Sans MS" panose="030F0702030302020204" pitchFamily="66" charset="0"/>
              </a:rPr>
              <a:t>Sunan</a:t>
            </a:r>
            <a:r>
              <a:rPr lang="en-US" sz="2100" dirty="0">
                <a:latin typeface="Comic Sans MS" panose="030F0702030302020204" pitchFamily="66" charset="0"/>
              </a:rPr>
              <a:t> </a:t>
            </a:r>
            <a:r>
              <a:rPr lang="en-US" sz="2100" dirty="0" err="1">
                <a:latin typeface="Comic Sans MS" panose="030F0702030302020204" pitchFamily="66" charset="0"/>
              </a:rPr>
              <a:t>Ampel</a:t>
            </a:r>
            <a:endParaRPr lang="en-US" sz="2100" dirty="0">
              <a:latin typeface="Comic Sans MS" panose="030F0702030302020204" pitchFamily="66" charset="0"/>
            </a:endParaRPr>
          </a:p>
        </p:txBody>
      </p:sp>
      <p:sp>
        <p:nvSpPr>
          <p:cNvPr id="31" name="TextBox 30">
            <a:extLst>
              <a:ext uri="{FF2B5EF4-FFF2-40B4-BE49-F238E27FC236}">
                <a16:creationId xmlns:a16="http://schemas.microsoft.com/office/drawing/2014/main" id="{C1981B82-1E55-2401-BC4D-7D2C984F7EDA}"/>
              </a:ext>
            </a:extLst>
          </p:cNvPr>
          <p:cNvSpPr txBox="1">
            <a:spLocks noGrp="1" noRot="1" noMove="1" noResize="1" noEditPoints="1" noAdjustHandles="1" noChangeArrowheads="1" noChangeShapeType="1"/>
          </p:cNvSpPr>
          <p:nvPr/>
        </p:nvSpPr>
        <p:spPr>
          <a:xfrm flipH="1">
            <a:off x="8488181" y="4183499"/>
            <a:ext cx="2371245" cy="400110"/>
          </a:xfrm>
          <a:prstGeom prst="rect">
            <a:avLst/>
          </a:prstGeom>
          <a:noFill/>
        </p:spPr>
        <p:txBody>
          <a:bodyPr wrap="square" rtlCol="0">
            <a:spAutoFit/>
          </a:bodyPr>
          <a:lstStyle/>
          <a:p>
            <a:pPr algn="ctr"/>
            <a:r>
              <a:rPr lang="en-US" sz="2000" dirty="0" err="1">
                <a:latin typeface="Comic Sans MS" panose="030F0702030302020204" pitchFamily="66" charset="0"/>
              </a:rPr>
              <a:t>Sunan</a:t>
            </a:r>
            <a:r>
              <a:rPr lang="en-US" sz="2000" dirty="0">
                <a:latin typeface="Comic Sans MS" panose="030F0702030302020204" pitchFamily="66" charset="0"/>
              </a:rPr>
              <a:t> Gunung </a:t>
            </a:r>
            <a:r>
              <a:rPr lang="en-US" sz="2000" dirty="0" err="1">
                <a:latin typeface="Comic Sans MS" panose="030F0702030302020204" pitchFamily="66" charset="0"/>
              </a:rPr>
              <a:t>Jati</a:t>
            </a:r>
            <a:endParaRPr lang="en-US" sz="2000" dirty="0">
              <a:latin typeface="Comic Sans MS" panose="030F0702030302020204" pitchFamily="66" charset="0"/>
            </a:endParaRPr>
          </a:p>
        </p:txBody>
      </p:sp>
      <p:sp>
        <p:nvSpPr>
          <p:cNvPr id="9" name="Rectangle: Rounded Corners 8">
            <a:hlinkClick r:id="rId10" action="ppaction://hlinksldjump"/>
            <a:extLst>
              <a:ext uri="{FF2B5EF4-FFF2-40B4-BE49-F238E27FC236}">
                <a16:creationId xmlns:a16="http://schemas.microsoft.com/office/drawing/2014/main" id="{2D0770C3-CA62-265F-C6E0-45658250DBE1}"/>
              </a:ext>
            </a:extLst>
          </p:cNvPr>
          <p:cNvSpPr>
            <a:spLocks noGrp="1" noRot="1" noMove="1" noResize="1" noEditPoints="1" noAdjustHandles="1" noChangeArrowheads="1" noChangeShapeType="1"/>
          </p:cNvSpPr>
          <p:nvPr/>
        </p:nvSpPr>
        <p:spPr>
          <a:xfrm>
            <a:off x="-695500" y="-542500"/>
            <a:ext cx="13203123" cy="7642746"/>
          </a:xfrm>
          <a:prstGeom prst="roundRect">
            <a:avLst/>
          </a:prstGeom>
          <a:solidFill>
            <a:schemeClr val="tx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0" name="Rectangle: Rounded Corners 9">
            <a:extLst>
              <a:ext uri="{FF2B5EF4-FFF2-40B4-BE49-F238E27FC236}">
                <a16:creationId xmlns:a16="http://schemas.microsoft.com/office/drawing/2014/main" id="{C25EBA8A-8146-5D5A-0462-5296727BCEEA}"/>
              </a:ext>
            </a:extLst>
          </p:cNvPr>
          <p:cNvSpPr>
            <a:spLocks noGrp="1" noRot="1" noMove="1" noResize="1" noEditPoints="1" noAdjustHandles="1" noChangeArrowheads="1" noChangeShapeType="1"/>
          </p:cNvSpPr>
          <p:nvPr/>
        </p:nvSpPr>
        <p:spPr>
          <a:xfrm>
            <a:off x="595938" y="238644"/>
            <a:ext cx="10954626" cy="6337044"/>
          </a:xfrm>
          <a:prstGeom prst="roundRect">
            <a:avLst/>
          </a:prstGeom>
          <a:solidFill>
            <a:schemeClr val="bg2">
              <a:lumMod val="90000"/>
              <a:alpha val="9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100" dirty="0">
              <a:latin typeface="Comic Sans MS" panose="030F0702030302020204" pitchFamily="66" charset="0"/>
            </a:endParaRPr>
          </a:p>
        </p:txBody>
      </p:sp>
      <p:sp>
        <p:nvSpPr>
          <p:cNvPr id="20" name="TextBox 19">
            <a:extLst>
              <a:ext uri="{FF2B5EF4-FFF2-40B4-BE49-F238E27FC236}">
                <a16:creationId xmlns:a16="http://schemas.microsoft.com/office/drawing/2014/main" id="{37DEC57B-41C1-BC1C-A012-1AFCE26841FB}"/>
              </a:ext>
            </a:extLst>
          </p:cNvPr>
          <p:cNvSpPr txBox="1"/>
          <p:nvPr/>
        </p:nvSpPr>
        <p:spPr>
          <a:xfrm>
            <a:off x="3705238" y="440569"/>
            <a:ext cx="5765483" cy="415498"/>
          </a:xfrm>
          <a:prstGeom prst="rect">
            <a:avLst/>
          </a:prstGeom>
          <a:noFill/>
        </p:spPr>
        <p:txBody>
          <a:bodyPr wrap="square" rtlCol="0">
            <a:spAutoFit/>
          </a:bodyPr>
          <a:lstStyle/>
          <a:p>
            <a:r>
              <a:rPr lang="en-ID" sz="2100" dirty="0">
                <a:latin typeface="Comic Sans MS" panose="030F0702030302020204" pitchFamily="66" charset="0"/>
              </a:rPr>
              <a:t>CARA DAKWAH SUNAN GRESIK</a:t>
            </a:r>
          </a:p>
        </p:txBody>
      </p:sp>
      <p:sp>
        <p:nvSpPr>
          <p:cNvPr id="32" name="TextBox 31">
            <a:extLst>
              <a:ext uri="{FF2B5EF4-FFF2-40B4-BE49-F238E27FC236}">
                <a16:creationId xmlns:a16="http://schemas.microsoft.com/office/drawing/2014/main" id="{F5100D74-EC4B-6DB0-DE03-BE40AFC8B569}"/>
              </a:ext>
            </a:extLst>
          </p:cNvPr>
          <p:cNvSpPr txBox="1"/>
          <p:nvPr/>
        </p:nvSpPr>
        <p:spPr>
          <a:xfrm>
            <a:off x="843684" y="926168"/>
            <a:ext cx="10399671" cy="5866350"/>
          </a:xfrm>
          <a:prstGeom prst="rect">
            <a:avLst/>
          </a:prstGeom>
          <a:noFill/>
        </p:spPr>
        <p:txBody>
          <a:bodyPr wrap="square" rtlCol="0">
            <a:spAutoFit/>
          </a:bodyPr>
          <a:lstStyle/>
          <a:p>
            <a:pPr>
              <a:lnSpc>
                <a:spcPct val="150000"/>
              </a:lnSpc>
            </a:pPr>
            <a:r>
              <a:rPr lang="en-ID" dirty="0">
                <a:latin typeface="+mj-lt"/>
              </a:rPr>
              <a:t>1. </a:t>
            </a:r>
            <a:r>
              <a:rPr lang="en-ID" dirty="0" err="1">
                <a:latin typeface="+mj-lt"/>
              </a:rPr>
              <a:t>Berbaur</a:t>
            </a:r>
            <a:r>
              <a:rPr lang="en-ID" dirty="0">
                <a:latin typeface="+mj-lt"/>
              </a:rPr>
              <a:t> </a:t>
            </a:r>
            <a:r>
              <a:rPr lang="en-ID" dirty="0" err="1">
                <a:latin typeface="+mj-lt"/>
              </a:rPr>
              <a:t>dengan</a:t>
            </a:r>
            <a:r>
              <a:rPr lang="en-ID" dirty="0">
                <a:latin typeface="+mj-lt"/>
              </a:rPr>
              <a:t> </a:t>
            </a:r>
            <a:r>
              <a:rPr lang="en-ID" dirty="0" err="1">
                <a:latin typeface="+mj-lt"/>
              </a:rPr>
              <a:t>segala</a:t>
            </a:r>
            <a:r>
              <a:rPr lang="en-ID" dirty="0">
                <a:latin typeface="+mj-lt"/>
              </a:rPr>
              <a:t> </a:t>
            </a:r>
            <a:r>
              <a:rPr lang="en-ID" dirty="0" err="1">
                <a:latin typeface="+mj-lt"/>
              </a:rPr>
              <a:t>kalangan</a:t>
            </a:r>
            <a:endParaRPr lang="en-ID" dirty="0">
              <a:latin typeface="+mj-lt"/>
            </a:endParaRPr>
          </a:p>
          <a:p>
            <a:pPr>
              <a:lnSpc>
                <a:spcPct val="150000"/>
              </a:lnSpc>
            </a:pPr>
            <a:r>
              <a:rPr lang="en-ID" dirty="0" err="1">
                <a:latin typeface="+mj-lt"/>
              </a:rPr>
              <a:t>Beliau</a:t>
            </a:r>
            <a:r>
              <a:rPr lang="en-ID" dirty="0">
                <a:latin typeface="+mj-lt"/>
              </a:rPr>
              <a:t> sangat </a:t>
            </a:r>
            <a:r>
              <a:rPr lang="en-ID" dirty="0" err="1">
                <a:latin typeface="+mj-lt"/>
              </a:rPr>
              <a:t>mudah</a:t>
            </a:r>
            <a:r>
              <a:rPr lang="en-ID" dirty="0">
                <a:latin typeface="+mj-lt"/>
              </a:rPr>
              <a:t> </a:t>
            </a:r>
            <a:r>
              <a:rPr lang="en-ID" dirty="0" err="1">
                <a:latin typeface="+mj-lt"/>
              </a:rPr>
              <a:t>berbaur</a:t>
            </a:r>
            <a:r>
              <a:rPr lang="en-ID" dirty="0">
                <a:latin typeface="+mj-lt"/>
              </a:rPr>
              <a:t> </a:t>
            </a:r>
            <a:r>
              <a:rPr lang="en-ID" dirty="0" err="1">
                <a:latin typeface="+mj-lt"/>
              </a:rPr>
              <a:t>dengan</a:t>
            </a:r>
            <a:r>
              <a:rPr lang="en-ID" dirty="0">
                <a:latin typeface="+mj-lt"/>
              </a:rPr>
              <a:t> </a:t>
            </a:r>
            <a:r>
              <a:rPr lang="en-ID" dirty="0" err="1">
                <a:latin typeface="+mj-lt"/>
              </a:rPr>
              <a:t>semua</a:t>
            </a:r>
            <a:r>
              <a:rPr lang="en-ID" dirty="0">
                <a:latin typeface="+mj-lt"/>
              </a:rPr>
              <a:t> </a:t>
            </a:r>
            <a:r>
              <a:rPr lang="en-ID" dirty="0" err="1">
                <a:latin typeface="+mj-lt"/>
              </a:rPr>
              <a:t>golongan</a:t>
            </a:r>
            <a:r>
              <a:rPr lang="en-ID" dirty="0">
                <a:latin typeface="+mj-lt"/>
              </a:rPr>
              <a:t>. </a:t>
            </a:r>
            <a:r>
              <a:rPr lang="en-ID" dirty="0" err="1">
                <a:latin typeface="+mj-lt"/>
              </a:rPr>
              <a:t>Ia</a:t>
            </a:r>
            <a:r>
              <a:rPr lang="en-ID" dirty="0">
                <a:latin typeface="+mj-lt"/>
              </a:rPr>
              <a:t> juga </a:t>
            </a:r>
            <a:r>
              <a:rPr lang="en-ID" dirty="0" err="1">
                <a:latin typeface="+mj-lt"/>
              </a:rPr>
              <a:t>tidak</a:t>
            </a:r>
            <a:r>
              <a:rPr lang="en-ID" dirty="0">
                <a:latin typeface="+mj-lt"/>
              </a:rPr>
              <a:t> </a:t>
            </a:r>
            <a:r>
              <a:rPr lang="en-ID" dirty="0" err="1">
                <a:latin typeface="+mj-lt"/>
              </a:rPr>
              <a:t>pernah</a:t>
            </a:r>
            <a:r>
              <a:rPr lang="en-ID" dirty="0">
                <a:latin typeface="+mj-lt"/>
              </a:rPr>
              <a:t> </a:t>
            </a:r>
            <a:r>
              <a:rPr lang="en-ID" dirty="0" err="1">
                <a:latin typeface="+mj-lt"/>
              </a:rPr>
              <a:t>memilih</a:t>
            </a:r>
            <a:r>
              <a:rPr lang="en-ID" dirty="0">
                <a:latin typeface="+mj-lt"/>
              </a:rPr>
              <a:t> </a:t>
            </a:r>
            <a:r>
              <a:rPr lang="en-ID" dirty="0" err="1">
                <a:latin typeface="+mj-lt"/>
              </a:rPr>
              <a:t>dalam</a:t>
            </a:r>
            <a:r>
              <a:rPr lang="en-ID" dirty="0">
                <a:latin typeface="+mj-lt"/>
              </a:rPr>
              <a:t> </a:t>
            </a:r>
            <a:r>
              <a:rPr lang="en-ID" dirty="0" err="1">
                <a:latin typeface="+mj-lt"/>
              </a:rPr>
              <a:t>bergaul</a:t>
            </a:r>
            <a:r>
              <a:rPr lang="en-ID" dirty="0">
                <a:latin typeface="+mj-lt"/>
              </a:rPr>
              <a:t>. </a:t>
            </a:r>
            <a:r>
              <a:rPr lang="en-ID" dirty="0" err="1">
                <a:latin typeface="+mj-lt"/>
              </a:rPr>
              <a:t>Dengan</a:t>
            </a:r>
            <a:r>
              <a:rPr lang="en-ID" dirty="0">
                <a:latin typeface="+mj-lt"/>
              </a:rPr>
              <a:t> </a:t>
            </a:r>
            <a:r>
              <a:rPr lang="en-ID" dirty="0" err="1">
                <a:latin typeface="+mj-lt"/>
              </a:rPr>
              <a:t>begitu</a:t>
            </a:r>
            <a:r>
              <a:rPr lang="en-ID" dirty="0">
                <a:latin typeface="+mj-lt"/>
              </a:rPr>
              <a:t>, </a:t>
            </a:r>
            <a:r>
              <a:rPr lang="en-ID" dirty="0" err="1">
                <a:latin typeface="+mj-lt"/>
              </a:rPr>
              <a:t>Sunan</a:t>
            </a:r>
            <a:r>
              <a:rPr lang="en-ID" dirty="0">
                <a:latin typeface="+mj-lt"/>
              </a:rPr>
              <a:t> Gresik </a:t>
            </a:r>
            <a:r>
              <a:rPr lang="en-ID" dirty="0" err="1">
                <a:latin typeface="+mj-lt"/>
              </a:rPr>
              <a:t>lebih</a:t>
            </a:r>
            <a:r>
              <a:rPr lang="en-ID" dirty="0">
                <a:latin typeface="+mj-lt"/>
              </a:rPr>
              <a:t> </a:t>
            </a:r>
            <a:r>
              <a:rPr lang="en-ID" dirty="0" err="1">
                <a:latin typeface="+mj-lt"/>
              </a:rPr>
              <a:t>mudah</a:t>
            </a:r>
            <a:r>
              <a:rPr lang="en-ID" dirty="0">
                <a:latin typeface="+mj-lt"/>
              </a:rPr>
              <a:t> </a:t>
            </a:r>
            <a:r>
              <a:rPr lang="en-ID" dirty="0" err="1">
                <a:latin typeface="+mj-lt"/>
              </a:rPr>
              <a:t>untuk</a:t>
            </a:r>
            <a:r>
              <a:rPr lang="en-ID" dirty="0">
                <a:latin typeface="+mj-lt"/>
              </a:rPr>
              <a:t> </a:t>
            </a:r>
            <a:r>
              <a:rPr lang="en-ID" dirty="0" err="1">
                <a:latin typeface="+mj-lt"/>
              </a:rPr>
              <a:t>berdakwah</a:t>
            </a:r>
            <a:r>
              <a:rPr lang="en-ID" dirty="0">
                <a:latin typeface="+mj-lt"/>
              </a:rPr>
              <a:t> dan </a:t>
            </a:r>
            <a:r>
              <a:rPr lang="en-ID" dirty="0" err="1">
                <a:latin typeface="+mj-lt"/>
              </a:rPr>
              <a:t>mengajarkan</a:t>
            </a:r>
            <a:r>
              <a:rPr lang="en-ID" dirty="0">
                <a:latin typeface="+mj-lt"/>
              </a:rPr>
              <a:t> agama Islam </a:t>
            </a:r>
            <a:r>
              <a:rPr lang="en-ID" dirty="0" err="1">
                <a:latin typeface="+mj-lt"/>
              </a:rPr>
              <a:t>kepada</a:t>
            </a:r>
            <a:r>
              <a:rPr lang="en-ID" dirty="0">
                <a:latin typeface="+mj-lt"/>
              </a:rPr>
              <a:t> </a:t>
            </a:r>
            <a:r>
              <a:rPr lang="en-ID" dirty="0" err="1">
                <a:latin typeface="+mj-lt"/>
              </a:rPr>
              <a:t>siapapun</a:t>
            </a:r>
            <a:r>
              <a:rPr lang="en-ID" dirty="0">
                <a:latin typeface="+mj-lt"/>
              </a:rPr>
              <a:t>.</a:t>
            </a:r>
          </a:p>
          <a:p>
            <a:pPr>
              <a:lnSpc>
                <a:spcPct val="150000"/>
              </a:lnSpc>
            </a:pPr>
            <a:endParaRPr lang="en-ID" dirty="0">
              <a:latin typeface="+mj-lt"/>
            </a:endParaRPr>
          </a:p>
          <a:p>
            <a:pPr>
              <a:lnSpc>
                <a:spcPct val="150000"/>
              </a:lnSpc>
            </a:pPr>
            <a:r>
              <a:rPr lang="en-ID" dirty="0">
                <a:latin typeface="+mj-lt"/>
              </a:rPr>
              <a:t>2. </a:t>
            </a:r>
            <a:r>
              <a:rPr lang="en-ID" dirty="0" err="1">
                <a:latin typeface="+mj-lt"/>
              </a:rPr>
              <a:t>Berdagang</a:t>
            </a:r>
            <a:endParaRPr lang="en-ID" dirty="0">
              <a:latin typeface="+mj-lt"/>
            </a:endParaRPr>
          </a:p>
          <a:p>
            <a:pPr>
              <a:lnSpc>
                <a:spcPct val="150000"/>
              </a:lnSpc>
            </a:pPr>
            <a:r>
              <a:rPr lang="en-ID" dirty="0" err="1">
                <a:latin typeface="+mj-lt"/>
              </a:rPr>
              <a:t>Beliau</a:t>
            </a:r>
            <a:r>
              <a:rPr lang="en-ID" dirty="0">
                <a:latin typeface="+mj-lt"/>
              </a:rPr>
              <a:t> </a:t>
            </a:r>
            <a:r>
              <a:rPr lang="en-ID" dirty="0" err="1">
                <a:latin typeface="+mj-lt"/>
              </a:rPr>
              <a:t>membuka</a:t>
            </a:r>
            <a:r>
              <a:rPr lang="en-ID" dirty="0">
                <a:latin typeface="+mj-lt"/>
              </a:rPr>
              <a:t> </a:t>
            </a:r>
            <a:r>
              <a:rPr lang="en-ID" dirty="0" err="1">
                <a:latin typeface="+mj-lt"/>
              </a:rPr>
              <a:t>warung</a:t>
            </a:r>
            <a:r>
              <a:rPr lang="en-ID" dirty="0">
                <a:latin typeface="+mj-lt"/>
              </a:rPr>
              <a:t> </a:t>
            </a:r>
            <a:r>
              <a:rPr lang="en-ID" dirty="0" err="1">
                <a:latin typeface="+mj-lt"/>
              </a:rPr>
              <a:t>sederhana</a:t>
            </a:r>
            <a:r>
              <a:rPr lang="en-ID" dirty="0">
                <a:latin typeface="+mj-lt"/>
              </a:rPr>
              <a:t> </a:t>
            </a:r>
            <a:r>
              <a:rPr lang="en-ID" dirty="0" err="1">
                <a:latin typeface="+mj-lt"/>
              </a:rPr>
              <a:t>untuk</a:t>
            </a:r>
            <a:r>
              <a:rPr lang="en-ID" dirty="0">
                <a:latin typeface="+mj-lt"/>
              </a:rPr>
              <a:t> </a:t>
            </a:r>
            <a:r>
              <a:rPr lang="en-ID" dirty="0" err="1">
                <a:latin typeface="+mj-lt"/>
              </a:rPr>
              <a:t>memenuhi</a:t>
            </a:r>
            <a:r>
              <a:rPr lang="en-ID" dirty="0">
                <a:latin typeface="+mj-lt"/>
              </a:rPr>
              <a:t> </a:t>
            </a:r>
            <a:r>
              <a:rPr lang="en-ID" dirty="0" err="1">
                <a:latin typeface="+mj-lt"/>
              </a:rPr>
              <a:t>kebutuhan</a:t>
            </a:r>
            <a:r>
              <a:rPr lang="en-ID" dirty="0">
                <a:latin typeface="+mj-lt"/>
              </a:rPr>
              <a:t> </a:t>
            </a:r>
            <a:r>
              <a:rPr lang="en-ID" dirty="0" err="1">
                <a:latin typeface="+mj-lt"/>
              </a:rPr>
              <a:t>masyarakat</a:t>
            </a:r>
            <a:r>
              <a:rPr lang="en-ID" dirty="0">
                <a:latin typeface="+mj-lt"/>
              </a:rPr>
              <a:t> </a:t>
            </a:r>
            <a:r>
              <a:rPr lang="en-ID" dirty="0" err="1">
                <a:latin typeface="+mj-lt"/>
              </a:rPr>
              <a:t>hingga</a:t>
            </a:r>
            <a:r>
              <a:rPr lang="en-ID" dirty="0">
                <a:latin typeface="+mj-lt"/>
              </a:rPr>
              <a:t> </a:t>
            </a:r>
            <a:r>
              <a:rPr lang="en-ID" dirty="0" err="1">
                <a:latin typeface="+mj-lt"/>
              </a:rPr>
              <a:t>melakukan</a:t>
            </a:r>
            <a:r>
              <a:rPr lang="en-ID" dirty="0">
                <a:latin typeface="+mj-lt"/>
              </a:rPr>
              <a:t> </a:t>
            </a:r>
            <a:r>
              <a:rPr lang="en-ID" dirty="0" err="1">
                <a:latin typeface="+mj-lt"/>
              </a:rPr>
              <a:t>perjalanan</a:t>
            </a:r>
            <a:r>
              <a:rPr lang="en-ID" dirty="0">
                <a:latin typeface="+mj-lt"/>
              </a:rPr>
              <a:t> </a:t>
            </a:r>
            <a:r>
              <a:rPr lang="en-ID" dirty="0" err="1">
                <a:latin typeface="+mj-lt"/>
              </a:rPr>
              <a:t>ke</a:t>
            </a:r>
            <a:r>
              <a:rPr lang="en-ID" dirty="0">
                <a:latin typeface="+mj-lt"/>
              </a:rPr>
              <a:t> </a:t>
            </a:r>
            <a:r>
              <a:rPr lang="en-ID" dirty="0" err="1">
                <a:latin typeface="+mj-lt"/>
              </a:rPr>
              <a:t>berbagai</a:t>
            </a:r>
            <a:r>
              <a:rPr lang="en-ID" dirty="0">
                <a:latin typeface="+mj-lt"/>
              </a:rPr>
              <a:t> </a:t>
            </a:r>
            <a:r>
              <a:rPr lang="en-ID" dirty="0" err="1">
                <a:latin typeface="+mj-lt"/>
              </a:rPr>
              <a:t>pelabuhan</a:t>
            </a:r>
            <a:r>
              <a:rPr lang="en-ID" dirty="0">
                <a:latin typeface="+mj-lt"/>
              </a:rPr>
              <a:t>. </a:t>
            </a:r>
          </a:p>
          <a:p>
            <a:pPr>
              <a:lnSpc>
                <a:spcPct val="150000"/>
              </a:lnSpc>
            </a:pPr>
            <a:endParaRPr lang="en-ID" dirty="0">
              <a:latin typeface="+mj-lt"/>
            </a:endParaRPr>
          </a:p>
          <a:p>
            <a:pPr>
              <a:lnSpc>
                <a:spcPct val="150000"/>
              </a:lnSpc>
            </a:pPr>
            <a:r>
              <a:rPr lang="en-ID" dirty="0">
                <a:latin typeface="+mj-lt"/>
              </a:rPr>
              <a:t>3. </a:t>
            </a:r>
            <a:r>
              <a:rPr lang="en-ID" dirty="0" err="1">
                <a:latin typeface="+mj-lt"/>
              </a:rPr>
              <a:t>Menyembuhkan</a:t>
            </a:r>
            <a:r>
              <a:rPr lang="en-ID" dirty="0">
                <a:latin typeface="+mj-lt"/>
              </a:rPr>
              <a:t> orang </a:t>
            </a:r>
            <a:r>
              <a:rPr lang="en-ID" dirty="0" err="1">
                <a:latin typeface="+mj-lt"/>
              </a:rPr>
              <a:t>sakit</a:t>
            </a:r>
            <a:endParaRPr lang="en-ID" dirty="0">
              <a:latin typeface="+mj-lt"/>
            </a:endParaRPr>
          </a:p>
          <a:p>
            <a:pPr>
              <a:lnSpc>
                <a:spcPct val="150000"/>
              </a:lnSpc>
            </a:pPr>
            <a:r>
              <a:rPr lang="en-ID" dirty="0" err="1">
                <a:latin typeface="+mj-lt"/>
              </a:rPr>
              <a:t>Saat</a:t>
            </a:r>
            <a:r>
              <a:rPr lang="en-ID" dirty="0">
                <a:latin typeface="+mj-lt"/>
              </a:rPr>
              <a:t> </a:t>
            </a:r>
            <a:r>
              <a:rPr lang="en-ID" dirty="0" err="1">
                <a:latin typeface="+mj-lt"/>
              </a:rPr>
              <a:t>sedang</a:t>
            </a:r>
            <a:r>
              <a:rPr lang="en-ID" dirty="0">
                <a:latin typeface="+mj-lt"/>
              </a:rPr>
              <a:t> </a:t>
            </a:r>
            <a:r>
              <a:rPr lang="en-ID" dirty="0" err="1">
                <a:latin typeface="+mj-lt"/>
              </a:rPr>
              <a:t>mengobati</a:t>
            </a:r>
            <a:r>
              <a:rPr lang="en-ID" dirty="0">
                <a:latin typeface="+mj-lt"/>
              </a:rPr>
              <a:t>, </a:t>
            </a:r>
            <a:r>
              <a:rPr lang="en-ID" dirty="0" err="1">
                <a:latin typeface="+mj-lt"/>
              </a:rPr>
              <a:t>beliau</a:t>
            </a:r>
            <a:r>
              <a:rPr lang="en-ID" dirty="0">
                <a:latin typeface="+mj-lt"/>
              </a:rPr>
              <a:t> juga </a:t>
            </a:r>
            <a:r>
              <a:rPr lang="en-ID" dirty="0" err="1">
                <a:latin typeface="+mj-lt"/>
              </a:rPr>
              <a:t>selalu</a:t>
            </a:r>
            <a:r>
              <a:rPr lang="en-ID" dirty="0">
                <a:latin typeface="+mj-lt"/>
              </a:rPr>
              <a:t> </a:t>
            </a:r>
            <a:r>
              <a:rPr lang="en-ID" dirty="0" err="1">
                <a:latin typeface="+mj-lt"/>
              </a:rPr>
              <a:t>berdakwah</a:t>
            </a:r>
            <a:r>
              <a:rPr lang="en-ID" dirty="0">
                <a:latin typeface="+mj-lt"/>
              </a:rPr>
              <a:t> </a:t>
            </a:r>
            <a:r>
              <a:rPr lang="en-ID" dirty="0" err="1">
                <a:latin typeface="+mj-lt"/>
              </a:rPr>
              <a:t>dengan</a:t>
            </a:r>
            <a:r>
              <a:rPr lang="en-ID" dirty="0">
                <a:latin typeface="+mj-lt"/>
              </a:rPr>
              <a:t> </a:t>
            </a:r>
            <a:r>
              <a:rPr lang="en-ID" dirty="0" err="1">
                <a:latin typeface="+mj-lt"/>
              </a:rPr>
              <a:t>menyampaikan</a:t>
            </a:r>
            <a:r>
              <a:rPr lang="en-ID" dirty="0">
                <a:latin typeface="+mj-lt"/>
              </a:rPr>
              <a:t> </a:t>
            </a:r>
            <a:r>
              <a:rPr lang="en-ID" dirty="0" err="1">
                <a:latin typeface="+mj-lt"/>
              </a:rPr>
              <a:t>ajaran-ajaran</a:t>
            </a:r>
            <a:r>
              <a:rPr lang="en-ID" dirty="0">
                <a:latin typeface="+mj-lt"/>
              </a:rPr>
              <a:t> dan </a:t>
            </a:r>
            <a:r>
              <a:rPr lang="en-ID" dirty="0" err="1">
                <a:latin typeface="+mj-lt"/>
              </a:rPr>
              <a:t>nilai-nilai</a:t>
            </a:r>
            <a:r>
              <a:rPr lang="en-ID" dirty="0">
                <a:latin typeface="+mj-lt"/>
              </a:rPr>
              <a:t> Islam. </a:t>
            </a:r>
            <a:r>
              <a:rPr lang="en-ID" dirty="0" err="1">
                <a:latin typeface="+mj-lt"/>
              </a:rPr>
              <a:t>Dengan</a:t>
            </a:r>
            <a:r>
              <a:rPr lang="en-ID" dirty="0">
                <a:latin typeface="+mj-lt"/>
              </a:rPr>
              <a:t> </a:t>
            </a:r>
            <a:r>
              <a:rPr lang="en-ID" dirty="0" err="1">
                <a:latin typeface="+mj-lt"/>
              </a:rPr>
              <a:t>begitu</a:t>
            </a:r>
            <a:r>
              <a:rPr lang="en-ID" dirty="0">
                <a:latin typeface="+mj-lt"/>
              </a:rPr>
              <a:t> </a:t>
            </a:r>
            <a:r>
              <a:rPr lang="en-ID" dirty="0" err="1">
                <a:latin typeface="+mj-lt"/>
              </a:rPr>
              <a:t>banyak</a:t>
            </a:r>
            <a:r>
              <a:rPr lang="en-ID" dirty="0">
                <a:latin typeface="+mj-lt"/>
              </a:rPr>
              <a:t> orang yang </a:t>
            </a:r>
            <a:r>
              <a:rPr lang="en-ID" dirty="0" err="1">
                <a:latin typeface="+mj-lt"/>
              </a:rPr>
              <a:t>datang</a:t>
            </a:r>
            <a:r>
              <a:rPr lang="en-ID" dirty="0">
                <a:latin typeface="+mj-lt"/>
              </a:rPr>
              <a:t> </a:t>
            </a:r>
            <a:r>
              <a:rPr lang="en-ID" dirty="0" err="1">
                <a:latin typeface="+mj-lt"/>
              </a:rPr>
              <a:t>berobat</a:t>
            </a:r>
            <a:r>
              <a:rPr lang="en-ID" dirty="0">
                <a:latin typeface="+mj-lt"/>
              </a:rPr>
              <a:t> </a:t>
            </a:r>
            <a:r>
              <a:rPr lang="en-ID" dirty="0" err="1">
                <a:latin typeface="+mj-lt"/>
              </a:rPr>
              <a:t>ke</a:t>
            </a:r>
            <a:r>
              <a:rPr lang="en-ID" dirty="0">
                <a:latin typeface="+mj-lt"/>
              </a:rPr>
              <a:t> </a:t>
            </a:r>
            <a:r>
              <a:rPr lang="en-ID" dirty="0" err="1">
                <a:latin typeface="+mj-lt"/>
              </a:rPr>
              <a:t>beliau</a:t>
            </a:r>
            <a:r>
              <a:rPr lang="en-ID" dirty="0">
                <a:latin typeface="+mj-lt"/>
              </a:rPr>
              <a:t> yang </a:t>
            </a:r>
            <a:r>
              <a:rPr lang="en-ID" dirty="0" err="1">
                <a:latin typeface="+mj-lt"/>
              </a:rPr>
              <a:t>kemudian</a:t>
            </a:r>
            <a:r>
              <a:rPr lang="en-ID" dirty="0">
                <a:latin typeface="+mj-lt"/>
              </a:rPr>
              <a:t> </a:t>
            </a:r>
            <a:r>
              <a:rPr lang="en-ID" dirty="0" err="1">
                <a:latin typeface="+mj-lt"/>
              </a:rPr>
              <a:t>tertarik</a:t>
            </a:r>
            <a:r>
              <a:rPr lang="en-ID" dirty="0">
                <a:latin typeface="+mj-lt"/>
              </a:rPr>
              <a:t> </a:t>
            </a:r>
            <a:r>
              <a:rPr lang="en-ID" dirty="0" err="1">
                <a:latin typeface="+mj-lt"/>
              </a:rPr>
              <a:t>untuk</a:t>
            </a:r>
            <a:r>
              <a:rPr lang="en-ID" dirty="0">
                <a:latin typeface="+mj-lt"/>
              </a:rPr>
              <a:t> </a:t>
            </a:r>
            <a:r>
              <a:rPr lang="en-ID" dirty="0" err="1">
                <a:latin typeface="+mj-lt"/>
              </a:rPr>
              <a:t>mempelajari</a:t>
            </a:r>
            <a:r>
              <a:rPr lang="en-ID" dirty="0">
                <a:latin typeface="+mj-lt"/>
              </a:rPr>
              <a:t> Islam dan </a:t>
            </a:r>
            <a:r>
              <a:rPr lang="en-ID" dirty="0" err="1">
                <a:latin typeface="+mj-lt"/>
              </a:rPr>
              <a:t>memeluk</a:t>
            </a:r>
            <a:r>
              <a:rPr lang="en-ID" dirty="0">
                <a:latin typeface="+mj-lt"/>
              </a:rPr>
              <a:t> Islam</a:t>
            </a:r>
          </a:p>
          <a:p>
            <a:pPr>
              <a:lnSpc>
                <a:spcPct val="150000"/>
              </a:lnSpc>
            </a:pPr>
            <a:endParaRPr lang="en-ID" dirty="0">
              <a:latin typeface="+mj-lt"/>
            </a:endParaRPr>
          </a:p>
          <a:p>
            <a:pPr>
              <a:lnSpc>
                <a:spcPct val="150000"/>
              </a:lnSpc>
            </a:pPr>
            <a:endParaRPr lang="en-ID" dirty="0">
              <a:latin typeface="+mj-lt"/>
            </a:endParaRPr>
          </a:p>
        </p:txBody>
      </p:sp>
    </p:spTree>
    <p:custDataLst>
      <p:tags r:id="rId1"/>
    </p:custDataLst>
    <p:extLst>
      <p:ext uri="{BB962C8B-B14F-4D97-AF65-F5344CB8AC3E}">
        <p14:creationId xmlns:p14="http://schemas.microsoft.com/office/powerpoint/2010/main" val="137781732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CURRENT_PLAYER_ID" val="none"/>
  <p:tag name="ISPRING_LMS_API_VERSION" val="SCORM 2004 (2nd edition)"/>
  <p:tag name="ISPRING_ULTRA_SCORM_COURSE_ID" val="D49DEA1C-3FA7-4577-B550-A20B59933673"/>
  <p:tag name="ISPRING_CMI5_LAUNCH_METHOD" val="any window"/>
  <p:tag name="ISPRING_SCORM_ENDPOINT" val="&lt;endpoint&gt;&lt;enable&gt;0&lt;/enable&gt;&lt;lrs&gt;http://&lt;/lrs&gt;&lt;auth&gt;0&lt;/auth&gt;&lt;login&gt;&lt;/login&gt;&lt;password&gt;&lt;/password&gt;&lt;key&gt;&lt;/key&gt;&lt;name&gt;&lt;/name&gt;&lt;email&gt;&lt;/email&gt;&lt;/endpoint&gt;&#10;"/>
  <p:tag name="ISPRINGCLOUDFOLDERID" val="1"/>
  <p:tag name="ISPRINGONLINEFOLDERID" val="1"/>
  <p:tag name="ISPRING_OUTPUT_FOLDER" val="[[&quot;)`T\uFFFD{FFB6269C-1011-462F-83AA-3D43CE6267D8}&quot;,&quot;D:\\__nguliyeahhh\\__nguliyeahh\\Semester 3\\wirausaha&quot;]]"/>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none&quot;,&quot;studioSettings&quot;:{&quot;useMobileViewer&quot;:&quot;T_FALSE&quot;}},&quot;advancedSettings&quot;:{&quot;enableTextAllocation&quot;:&quot;T_TRUE&quot;,&quot;viewingFromLocalDrive&quot;:&quot;T_TRUE&quot;,&quot;contentScale&quot;:75,&quot;contentScaleMode&quot;:&quot;SCALE&quot;},&quot;accessibilitySettings&quot;:{&quot;enabled&quot;:&quot;T_FALSE&quot;},&quot;compressionSettings&quot;:{&quot;imageSettings&quot;:{&quot;jpegQuality&quot;:70,&quot;optimizeImageForResolution&quot;:&quot;T_FALSE&quot;},&quot;audioQuality&quot;:70,&quot;videoQuality&quot;:65},&quot;protectionSettings&quot;:{&quot;watermarkEnabled&quot;:&quot;T_FALSE&quot;,&quot;watermarkPosition&quot;:&quot;MIDDLE_CENTER&quot;,&quot;openWatermarkUrl&quot;:&quot;T_FALSE&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wordSettings&quot;:{&quot;printCopies&quot;:1},&quot;studioSettings&quot;:{&quot;onlineDestinationFolderId&quot;:&quot;1&quot;}}"/>
  <p:tag name="ISPRING_SCORM_RATE_SLIDES" val="0"/>
  <p:tag name="ISPRING_SCORM_PASSING_SCORE" val="0.000000"/>
  <p:tag name="ISPRING_FIRST_PUBLISH" val="1"/>
  <p:tag name="ISPRING_PLAYERS_CUSTOMIZATION_2" val="UEsDBBQAAgAIADZZplJrXzME1QIAAPcHAAAPAAAAbm9uZS9wbGF5ZXIueG1spVVbb9owFH6mUv9D5PfaMLStQqHVVAntYa0qdbe3yCQm8erYnu2Qsl+/Y+cCSYFtGhLIOTnfd26fD/HtSymiLTOWK7lEMzxFEZOpyrjMl+jL59XVNbq9ubyItaA7ZiKeLZFUkqEoYzY1XDvAPVJXLNGBAQMpirThynC3A9op0PZB5lN0eTEBF2mXqHBOLwip6xpzCwiZWyUqT2JxqkqiDbNMOmZIkwGKOuzC/RkN31JJ4naa2QOkdv8euCXpOV4sH5DUc6xMTt5MpzPy/f7TU1qwkl5xaR2VKfQLmjgJXVzT9PleZZVg1tsmcZPkE3POJxFsk9gt+OxaRtakS9Q4JCWzlubMYiFzRHq/jrMjaDCdNaEySyTd8pz62hLbeoUR7UlsoYxLK9ein9lurajJkt5+4B+TIxnHG0Ft0fLZQS2B/5m3xQS/xD8fzSVUVK0FtwW8OoTsrceLIMOocRl6HBT7AIpdeRIUGfaz4oZl4fFrr/vpDDWxZCVEyA7bOgUbnFY0dcrs7gABgm3Fgnt94EYfOIA8PBwe4PDYTWZPgroqN4y6yrCuRZN4yzOmHqgxYU43Gyosi8nI2oLJEB2TptZ2OvtJxIUrxdu/GIr3G83khz03kgD4z4l8BI6+H1xm7GXF4bVjJXTUMWi1t2GnBfbh9unYal0eXKCBaa9+GAnUEDlqcgb3PaOOkr2dnIKujaot6KLSGqT/muL1+z4vMk5sNJh+GjE5sgjitLJOlfxXGPVgQ7hFmOkZ8V5eRKc+HeiD5j3k/fQcorkIMKFkkFJ3LTbnsHAttpzVTx3FVWvAGpbWkd3mT6OF5k2P/nZ128gbEt1YxnuLuUo3Xp18Kz3yydiGVsLdHdYyXJYBOqr1+J48xvUNdKrqJ/6LRTXP/F/hbA4NjgrG8wJk8+56fsAgVErFMHwwnYq4UbLrA8YkPDW/YRLdRm4V0ojrhJDiVv5w/A1QSwMEFAACAAgAKwKUVTIbuiL5AwAA4A4AABgAAABub25lL2NvbW1vbl9tZXNzYWdlcy5sbmetV99vqzYUfr/S/R8spPu29W5ve2hTAXEzKwRzwWnavSAXnNS6gDMw6bK/fseGdMndKkJaKUKxkc+P7/vOOeb69q+yQDtRN1JVN86vV784SFSZymW1uXGW7O7n3xzUaF7lvFCVuHEq5aDbyedP1wWvNi3fCPj/+RNC16VoGlg2E7P6d41kfuNEXur6Pk4S4gU4dWPipoHr4SD1XH+eMpp6eEZCZzJTSMPvWaAnsZFVBUEgtbYbTSFzcf21tzrOCWWMLtLIDXHgTDyltSqRx+vLrIXuPZm5jNAw9ZZgOEycSch3csM1QIieWjBfNZfZTjBjJJyBRTfL4IB8koXUe5QIrQGLS60GZIqdSXI5goxGB/iY2o7FbjklFGCL4w41axIybHOpUMXr2gI3wmAUuI84ThMfg1FjmrI0WUYRjRmeQoRGLbJsi44Q2aBKadS0262qtciRrKyg+AnCpRqFTTInYQrubX79NgkIe0wX1GDN2rpC4PzDnIQ0XrjBifX1+n3m70EV/8PLPajkMl5WLsMQZTzvIvdjDBvTdEXY787ErwU36L9I/Yxksq1NbYsdL9qOpr4FDbk7NAw3ivryO8Tt8ez70GmfhiymQaflNMQPDGoXnuPORTG+dybmOXhuGcc4ZF0FpiSxUvXpIgqwleqjatEz3wnT9XZSvFhhikrLum945kWmYKNqB6md0oULsMc4YTHxDaVQ86qu9z91em/1s6rBXYNy2fCnAsgwPg0P5v22Fg247thQpkagcnJVclldDbmGHKEgIzdJVjSGvHClRY042vKmeVF1fpLfsaMhwyT0KUDosyPjpr5fDUOMEsZVXYtMDxuDKF2LTM/IioRTukqZFYIho2wbDYCX20JoYaOVJhWedb1drBUwUwho9xY18G5pGgRoATXizjCMogfQAIiOjjlB586EzseceMQwQ+AxdOZomIE6D9I5SDPjRgnFvu8zhrmdVG0DO4ZNEJDNvrka5ybB35agGOIGb1RAZ/XQqDdyJyCOOhf1oCMoSh9PYYSm35bkj/TOJYHtQD/SzPd2KPB8x6vM3DYy3jYC7eFdLnP7zkjM+v+zlX8jrvuC/NLXcjjFD1/GxnNS/m+oj2styq0ecm0A68O/JApTTm+GcE7ql/l/ndkfwszRlH83Pye3iTEcDQbxTqTOZ+tDI7FKObtLWqFc3h6PZtZJG2OEBfjkeg0mC1lKuEmcYXO5wAbRBJpN13xOMlmptsitsAr53TYgGExtKf47Ddc1fDCY3YI3B2C7Bnj7nii65OLOaTRiKr5q42x+jqRxOUvJ0rMxJym9u4OJtF4PnWAEcv+QCwnviq1UJWz9EOnrqrHfotdfjz5N/wFQSwMEFAACAAgAKwKUVRUeYBujAAAAfwEAACkAAABub25lL3BsYXliYWNrX2FuZF9uYXZpZ2F0aW9uX3NldHRpbmdzLnhtbHWQQQqDMBBF957CGwhdh0DXpUWoFxhxlECSCZlR8PZNRG1p02Xe+z/DjGIUMX5iXdW1glnoKRBFS5xRNe93tgwLXr1xIIZ8woK850omNyxRaCMyetmUHsFyyv/wY3hrYT0/4iNeMOVCZxzqS6mwmVzysJhpY90aUI8R04AvmHPoobd4w7UniMPjDOwb/9W5mzabHd5pQB0iuSCq+UBVutdx9BdQSwMEFAACAAgAKwKUVR9UimowAwAAxw4AACIAAABub25lL2ZsYXNoX3B1Ymxpc2hpbmdfc2V0dGluZ3MueG1s5ZfdT9swEMDf+1dYmXhcA9omTSgtYv2Qqo2CSGHwhNzYbU44duaPduWv3zluS9nKFr4ktj1UTey7353vzuc4OfheCDLj2oCSrWivuRsRLjPFQE5b0dmo//ZjRIylklGhJG9FUkXkoN1ISjcWYPKUW4uihiBGmv3StqLc2nI/jufzeRNMqf2sEs4i3zQzVcSl5oZLy3VcCrrAP7souYmWhBoA/BVKLtXajQYhSSAdKeYEJ8Ba0RCd7Qtq8igOEmOaXU+1cpJ1lFCa6Om4Fb3p9Lp73XcrmUDpQsGlD4dp46AftvuUMfAOUJHCDSc5h2mOnmKw5sBs7p9iL53EvzIqclgz9YyOwsVLu4TjhHI640tjOEKtpVmO+ta0J1QYnsSbQysx8CGkmYUZenarHvydOCFSV5ZK27bVDhE/Da4o8T2YZKI2jC3fyVgJjG3lFJZJMeZsSAseop1eg+yj0F5EJrQAsWhFxyWXJKUSkwuWCsjWusaNjQVbJbW/lD7UQAU5k4DVx8lRGt1aD4vKcqoN3/RqNWN8ZLP2V+UEIwvliIBrTqwiGF1X4FPOyWYKyESrohrFErHECECLM+Bzzg6qUC2B9xm6RBOFQ00sxVJwGyx8c3BDxnyiNHI5nWHh4jiYwG8+CFxSY26hdOXjTvpl0O1dDYbd3sWOXyBlMyqzB8KxnHhR2hfh0wWRyq70MBwZdYZXSWHAqrk6a2s+Pg3risY8P1M27vANFE7Q58SvA7KBfsGUv4yVhyT+jx7UNpvTWbXR/eat0LjFAVMSmDiRYUsCueyANYAZlURJsSA0w6ZsfNuYgXIGR0KDCGjzeA+DPpZp9TaFGTZJpRnXv0eyhcRGmfWVLnwyGfHnXyvqdkYYs1Hv9LAzGpwPRpdXo97FKJxGa/V4a/dMYt/Ut/d4f2i8xhZ/cto7rxP5IQahVoZ6aS3ccR2p4891pE7DmXSycR7VcgF7zDTsGewyAgrAInhFFfOUr4JQbc9cMX/NhvkHVv/6Pglrrz/tHQ0+HX/p/u+74KlxCG+rO1N8516TxFsvQH6mAAkFXqv8obi+NbU/vN9N4u1TjQbS7l4+240fUEsDBBQAAgAIACsClFVxV5SdFQEAANECAAAcAAAAbm9uZS9mbGFzaF9za2luX3NldHRpbmdzLnhtbI2S0U6DMBSG730KgveQTY2asCZu6I3RLNle4AAH0gx6SHsg4e2thQ1UiOtV+///19OeNjInqbwWtZGkNv7KFzeeF6VUkj4gs1SF+VbOmiezjZ80zKSClBSj4kCRrqD0xe2bG1Hokv9RZGtey+SQ4ljmYf20ja9Chhr328d497wE1FBgkEB6KjQ1KrP53Wu8iu8m+WE6bUhkfnYHGqYDg2bBusEoHNe9b6DFFyUrYNtnazCaITnn9ExJVO81GtsuZ4ocSmOJP/p4hH0J3WUzcwZmnCXkKCsU6znEOT2moJWFU49djSLXaIv8EvskKkhKfMcuIdDZ5yUy3H3R7ml7x6bCD8pQ1JqqmqNwIrmHGZ/Bzu1XFl9QSwMEFAACAAgAKwKUVdebcJYrAwAAbw4AACEAAABub25lL2h0bWxfcHVibGlzaGluZ19zZXR0aW5ncy54bWzdV01PGzEQvedXWFtxbLaolwolQTQfalRIEBsonJCzdrIjvPbWH0nDr+94nYRAA10oEaiHKNnxzJvxm/FztnH4KxdkxrUBJZvRfv1TRLhMFQM5bUbno97HLxExlkpGhZK8GUkVkcNWrVG4sQCTJdxadDUEYaQ5KGwzyqwtDuJ4Pp/XwRTaryrhLOKbeqryuNDccGm5jgtBF/hlFwU30RKhAgB+ciWXYa1ajZBGQDpRzAlOgDWjARb7zeYiioPDmKY3U62cZG0llCZ6Om5GH9rdzn7n88ongHQg59KzYVpo9GZ7QBkDn5+KBG45yThMMywUuZoDs5n/FXvvRvwnRokctkw9Rlvh3qVdguOCcjrly2RoodbSNMN4a1oTKgxvxJumlRt4BmlqYYaV3YWHeidOiMQVhdK2ZbVDiAfGFUr8CExjojaSLZ/JWAmktiwKpyQfczagOc7EaU9GZEJzEItmNCy4JAmV2FGwVEC6jjBubCzYspO9pfeRBirIuQQcOU5OkuguZ9hKmlFt+GYtqxXj+UxbP5QTjCyUIwJuOLGKIKcux18ZJ5vEk4lWeWkV1FhiBGDGGfA5Z4clQUvAxxJdYYrcYSTOXyG4DRl+OrglYz5RGnE5neG0oh1MwK8/C7igxtyB0lWNe8lxv9O97g863cs9v0HKZlSmzwTHIeJ5YXeCTxdEKruKQzpS6gwvm8KAlWtV9lZ/eRvWc4x9fqVu3MM3kDtBXxN+TcgG9A5bvpssz2n8XyuonDajs/Kg+8NbQuMRB2xJwMSFFNUK5FL3KgCmVBIlxYLQFKXYeNmYgXIGLUEgArR5eYUhHse0fJrCDEVSacb105BsIVEo057SuW8mI/7Sa0ad9gg5G3XPjtqj/kV/dHU96l6Owh20Do+3qmcj9lK+Xdn9VfFQ2Mdvp+ynZ92LKoQPcO+VGtNNKsENq3gNv1fxOgtX0enGNVSpBJSWaTgqKC4CcsDev6NB2foXAJ6clDBbrzwo7+B4/Pe73tprs00WSMJz8EG71ofKBCTdk/7X4XFnp0xANSredhT+lYnwtHoliu+9tjTire83NbTff0ls1X4DUEsDBBQAAgAIACsClFWOc/b6agAAAOUAAAAaAAAAbm9uZS9odG1sX3NraW5fc2V0dGluZ3MuanOr5lIAAqUcJQUrhWowG8xPKi0pyc/TS87PK0nNK9HLyy/KTQSrUVJ2AwMlHZyK88tSiwgoTUtMTkUx1NTIwskFp0qEiSZO5i7OlsjqChLTU/WSEpOz04vyS/NSIMqcXV0MXYyVwKpquWoBUEsDBBQAAgAIACsClFW8fTX3SgAAAEkAAAAXAAAAbm9uZS9sb2NhbF9zZXR0aW5ncy54bWyzsa/IzVEoSy0qzszPs1Uy1DNQUkjNS85PycxLt1UKDXHTtVBSKC5JzEtJzMnPS7VVystXUrC347LJyU9OzAlOLSkBKizWt+MCAFBLAwQUAAIACABOAJRVuOc88l4AAABjAAAAHAAAAHVuaXZlcnNhbC9sb2NhbF9zZXR0aW5ncy54bWwNyr0OQEAMAODdUzTd/W0Gx2a04AEaGpH0WnFHeHu3fcPX9q8XePgKh6nDuqgQWFfbDt0dLvOQNwghkm4kpuxQDaHvslZsJZk4xhQDnEIfXzP7hMgj+TSHWwTLLvsBUEsBAgAAFAACAAgANlmmUmtfMwTVAgAA9wcAAA8AAAAAAAAAAQAAAAAAAAAAAG5vbmUvcGxheWVyLnhtbFBLAQIAABQAAgAIACsClFUyG7oi+QMAAOAOAAAYAAAAAAAAAAEAAAAAAAIDAABub25lL2NvbW1vbl9tZXNzYWdlcy5sbmdQSwECAAAUAAIACAArApRVFR5gG6MAAAB/AQAAKQAAAAAAAAABAAAAAAAxBwAAbm9uZS9wbGF5YmFja19hbmRfbmF2aWdhdGlvbl9zZXR0aW5ncy54bWxQSwECAAAUAAIACAArApRVH1SKajADAADHDgAAIgAAAAAAAAABAAAAAAAbCAAAbm9uZS9mbGFzaF9wdWJsaXNoaW5nX3NldHRpbmdzLnhtbFBLAQIAABQAAgAIACsClFVxV5SdFQEAANECAAAcAAAAAAAAAAEAAAAAAIsLAABub25lL2ZsYXNoX3NraW5fc2V0dGluZ3MueG1sUEsBAgAAFAACAAgAKwKUVdebcJYrAwAAbw4AACEAAAAAAAAAAQAAAAAA2gwAAG5vbmUvaHRtbF9wdWJsaXNoaW5nX3NldHRpbmdzLnhtbFBLAQIAABQAAgAIACsClFWOc/b6agAAAOUAAAAaAAAAAAAAAAEAAAAAAEQQAABub25lL2h0bWxfc2tpbl9zZXR0aW5ncy5qc1BLAQIAABQAAgAIACsClFW8fTX3SgAAAEkAAAAXAAAAAAAAAAEAAAAAAOYQAABub25lL2xvY2FsX3NldHRpbmdzLnhtbFBLAQIAABQAAgAIAE4AlFW45zzyXgAAAGMAAAAcAAAAAAAAAAEAAAAAAGURAAB1bml2ZXJzYWwvbG9jYWxfc2V0dGluZ3MueG1sUEsFBgAAAAAJAAkAmgIAAP0RAAAAAA=="/>
  <p:tag name="ISPRING_ULTRA_SCORM_COURCE_TITLE" val="wali sanga trial lgg"/>
  <p:tag name="ISPRING_SCORM_RATE_QUIZZES" val="0"/>
  <p:tag name="ISPRING_PRESENTATION_TITLE" val="wali sanga trial lgg"/>
</p:tagLst>
</file>

<file path=ppt/tags/tag10.xml><?xml version="1.0" encoding="utf-8"?>
<p:tagLst xmlns:a="http://schemas.openxmlformats.org/drawingml/2006/main" xmlns:r="http://schemas.openxmlformats.org/officeDocument/2006/relationships" xmlns:p="http://schemas.openxmlformats.org/presentationml/2006/main">
  <p:tag name="GENSWF_SLIDE_UID" val="{FC82EB90-920C-460E-B57C-65C2D680AEA8}:256"/>
</p:tagLst>
</file>

<file path=ppt/tags/tag11.xml><?xml version="1.0" encoding="utf-8"?>
<p:tagLst xmlns:a="http://schemas.openxmlformats.org/drawingml/2006/main" xmlns:r="http://schemas.openxmlformats.org/officeDocument/2006/relationships" xmlns:p="http://schemas.openxmlformats.org/presentationml/2006/main">
  <p:tag name="GENSWF_SLIDE_UID" val="{FC82EB90-920C-460E-B57C-65C2D680AEA8}:256"/>
</p:tagLst>
</file>

<file path=ppt/tags/tag12.xml><?xml version="1.0" encoding="utf-8"?>
<p:tagLst xmlns:a="http://schemas.openxmlformats.org/drawingml/2006/main" xmlns:r="http://schemas.openxmlformats.org/officeDocument/2006/relationships" xmlns:p="http://schemas.openxmlformats.org/presentationml/2006/main">
  <p:tag name="GENSWF_SLIDE_UID" val="{FC82EB90-920C-460E-B57C-65C2D680AEA8}:256"/>
</p:tagLst>
</file>

<file path=ppt/tags/tag13.xml><?xml version="1.0" encoding="utf-8"?>
<p:tagLst xmlns:a="http://schemas.openxmlformats.org/drawingml/2006/main" xmlns:r="http://schemas.openxmlformats.org/officeDocument/2006/relationships" xmlns:p="http://schemas.openxmlformats.org/presentationml/2006/main">
  <p:tag name="GENSWF_SLIDE_UID" val="{FC82EB90-920C-460E-B57C-65C2D680AEA8}:256"/>
</p:tagLst>
</file>

<file path=ppt/tags/tag14.xml><?xml version="1.0" encoding="utf-8"?>
<p:tagLst xmlns:a="http://schemas.openxmlformats.org/drawingml/2006/main" xmlns:r="http://schemas.openxmlformats.org/officeDocument/2006/relationships" xmlns:p="http://schemas.openxmlformats.org/presentationml/2006/main">
  <p:tag name="GENSWF_SLIDE_UID" val="{FC82EB90-920C-460E-B57C-65C2D680AEA8}:256"/>
</p:tagLst>
</file>

<file path=ppt/tags/tag15.xml><?xml version="1.0" encoding="utf-8"?>
<p:tagLst xmlns:a="http://schemas.openxmlformats.org/drawingml/2006/main" xmlns:r="http://schemas.openxmlformats.org/officeDocument/2006/relationships" xmlns:p="http://schemas.openxmlformats.org/presentationml/2006/main">
  <p:tag name="GENSWF_SLIDE_UID" val="{FC82EB90-920C-460E-B57C-65C2D680AEA8}:256"/>
</p:tagLst>
</file>

<file path=ppt/tags/tag16.xml><?xml version="1.0" encoding="utf-8"?>
<p:tagLst xmlns:a="http://schemas.openxmlformats.org/drawingml/2006/main" xmlns:r="http://schemas.openxmlformats.org/officeDocument/2006/relationships" xmlns:p="http://schemas.openxmlformats.org/presentationml/2006/main">
  <p:tag name="GENSWF_SLIDE_UID" val="{FC82EB90-920C-460E-B57C-65C2D680AEA8}:256"/>
</p:tagLst>
</file>

<file path=ppt/tags/tag17.xml><?xml version="1.0" encoding="utf-8"?>
<p:tagLst xmlns:a="http://schemas.openxmlformats.org/drawingml/2006/main" xmlns:r="http://schemas.openxmlformats.org/officeDocument/2006/relationships" xmlns:p="http://schemas.openxmlformats.org/presentationml/2006/main">
  <p:tag name="GENSWF_SLIDE_UID" val="{FC82EB90-920C-460E-B57C-65C2D680AEA8}:256"/>
</p:tagLst>
</file>

<file path=ppt/tags/tag18.xml><?xml version="1.0" encoding="utf-8"?>
<p:tagLst xmlns:a="http://schemas.openxmlformats.org/drawingml/2006/main" xmlns:r="http://schemas.openxmlformats.org/officeDocument/2006/relationships" xmlns:p="http://schemas.openxmlformats.org/presentationml/2006/main">
  <p:tag name="GENSWF_SLIDE_UID" val="{FC82EB90-920C-460E-B57C-65C2D680AEA8}:256"/>
</p:tagLst>
</file>

<file path=ppt/tags/tag19.xml><?xml version="1.0" encoding="utf-8"?>
<p:tagLst xmlns:a="http://schemas.openxmlformats.org/drawingml/2006/main" xmlns:r="http://schemas.openxmlformats.org/officeDocument/2006/relationships" xmlns:p="http://schemas.openxmlformats.org/presentationml/2006/main">
  <p:tag name="GENSWF_SLIDE_UID" val="{FC82EB90-920C-460E-B57C-65C2D680AEA8}:256"/>
</p:tagLst>
</file>

<file path=ppt/tags/tag2.xml><?xml version="1.0" encoding="utf-8"?>
<p:tagLst xmlns:a="http://schemas.openxmlformats.org/drawingml/2006/main" xmlns:r="http://schemas.openxmlformats.org/officeDocument/2006/relationships" xmlns:p="http://schemas.openxmlformats.org/presentationml/2006/main">
  <p:tag name="GENSWF_SLIDE_UID" val="{FC82EB90-920C-460E-B57C-65C2D680AEA8}:256"/>
</p:tagLst>
</file>

<file path=ppt/tags/tag20.xml><?xml version="1.0" encoding="utf-8"?>
<p:tagLst xmlns:a="http://schemas.openxmlformats.org/drawingml/2006/main" xmlns:r="http://schemas.openxmlformats.org/officeDocument/2006/relationships" xmlns:p="http://schemas.openxmlformats.org/presentationml/2006/main">
  <p:tag name="GENSWF_SLIDE_UID" val="{FC82EB90-920C-460E-B57C-65C2D680AEA8}:256"/>
</p:tagLst>
</file>

<file path=ppt/tags/tag21.xml><?xml version="1.0" encoding="utf-8"?>
<p:tagLst xmlns:a="http://schemas.openxmlformats.org/drawingml/2006/main" xmlns:r="http://schemas.openxmlformats.org/officeDocument/2006/relationships" xmlns:p="http://schemas.openxmlformats.org/presentationml/2006/main">
  <p:tag name="GENSWF_SLIDE_UID" val="{FC82EB90-920C-460E-B57C-65C2D680AEA8}:256"/>
</p:tagLst>
</file>

<file path=ppt/tags/tag22.xml><?xml version="1.0" encoding="utf-8"?>
<p:tagLst xmlns:a="http://schemas.openxmlformats.org/drawingml/2006/main" xmlns:r="http://schemas.openxmlformats.org/officeDocument/2006/relationships" xmlns:p="http://schemas.openxmlformats.org/presentationml/2006/main">
  <p:tag name="GENSWF_SLIDE_UID" val="{FC82EB90-920C-460E-B57C-65C2D680AEA8}:256"/>
</p:tagLst>
</file>

<file path=ppt/tags/tag23.xml><?xml version="1.0" encoding="utf-8"?>
<p:tagLst xmlns:a="http://schemas.openxmlformats.org/drawingml/2006/main" xmlns:r="http://schemas.openxmlformats.org/officeDocument/2006/relationships" xmlns:p="http://schemas.openxmlformats.org/presentationml/2006/main">
  <p:tag name="GENSWF_SLIDE_UID" val="{FC82EB90-920C-460E-B57C-65C2D680AEA8}:256"/>
</p:tagLst>
</file>

<file path=ppt/tags/tag24.xml><?xml version="1.0" encoding="utf-8"?>
<p:tagLst xmlns:a="http://schemas.openxmlformats.org/drawingml/2006/main" xmlns:r="http://schemas.openxmlformats.org/officeDocument/2006/relationships" xmlns:p="http://schemas.openxmlformats.org/presentationml/2006/main">
  <p:tag name="GENSWF_SLIDE_UID" val="{FC82EB90-920C-460E-B57C-65C2D680AEA8}:256"/>
</p:tagLst>
</file>

<file path=ppt/tags/tag25.xml><?xml version="1.0" encoding="utf-8"?>
<p:tagLst xmlns:a="http://schemas.openxmlformats.org/drawingml/2006/main" xmlns:r="http://schemas.openxmlformats.org/officeDocument/2006/relationships" xmlns:p="http://schemas.openxmlformats.org/presentationml/2006/main">
  <p:tag name="GENSWF_SLIDE_UID" val="{FC82EB90-920C-460E-B57C-65C2D680AEA8}:256"/>
</p:tagLst>
</file>

<file path=ppt/tags/tag26.xml><?xml version="1.0" encoding="utf-8"?>
<p:tagLst xmlns:a="http://schemas.openxmlformats.org/drawingml/2006/main" xmlns:r="http://schemas.openxmlformats.org/officeDocument/2006/relationships" xmlns:p="http://schemas.openxmlformats.org/presentationml/2006/main">
  <p:tag name="GENSWF_SLIDE_UID" val="{FC82EB90-920C-460E-B57C-65C2D680AEA8}:256"/>
</p:tagLst>
</file>

<file path=ppt/tags/tag27.xml><?xml version="1.0" encoding="utf-8"?>
<p:tagLst xmlns:a="http://schemas.openxmlformats.org/drawingml/2006/main" xmlns:r="http://schemas.openxmlformats.org/officeDocument/2006/relationships" xmlns:p="http://schemas.openxmlformats.org/presentationml/2006/main">
  <p:tag name="GENSWF_SLIDE_UID" val="{FC82EB90-920C-460E-B57C-65C2D680AEA8}:256"/>
</p:tagLst>
</file>

<file path=ppt/tags/tag28.xml><?xml version="1.0" encoding="utf-8"?>
<p:tagLst xmlns:a="http://schemas.openxmlformats.org/drawingml/2006/main" xmlns:r="http://schemas.openxmlformats.org/officeDocument/2006/relationships" xmlns:p="http://schemas.openxmlformats.org/presentationml/2006/main">
  <p:tag name="GENSWF_SLIDE_UID" val="{FC82EB90-920C-460E-B57C-65C2D680AEA8}:256"/>
</p:tagLst>
</file>

<file path=ppt/tags/tag29.xml><?xml version="1.0" encoding="utf-8"?>
<p:tagLst xmlns:a="http://schemas.openxmlformats.org/drawingml/2006/main" xmlns:r="http://schemas.openxmlformats.org/officeDocument/2006/relationships" xmlns:p="http://schemas.openxmlformats.org/presentationml/2006/main">
  <p:tag name="GENSWF_SLIDE_UID" val="{FC82EB90-920C-460E-B57C-65C2D680AEA8}:256"/>
</p:tagLst>
</file>

<file path=ppt/tags/tag3.xml><?xml version="1.0" encoding="utf-8"?>
<p:tagLst xmlns:a="http://schemas.openxmlformats.org/drawingml/2006/main" xmlns:r="http://schemas.openxmlformats.org/officeDocument/2006/relationships" xmlns:p="http://schemas.openxmlformats.org/presentationml/2006/main">
  <p:tag name="GENSWF_SLIDE_UID" val="{B188DB66-BBA0-4FC9-9040-F784262FC5D3}:257"/>
</p:tagLst>
</file>

<file path=ppt/tags/tag30.xml><?xml version="1.0" encoding="utf-8"?>
<p:tagLst xmlns:a="http://schemas.openxmlformats.org/drawingml/2006/main" xmlns:r="http://schemas.openxmlformats.org/officeDocument/2006/relationships" xmlns:p="http://schemas.openxmlformats.org/presentationml/2006/main">
  <p:tag name="GENSWF_SLIDE_UID" val="{FC82EB90-920C-460E-B57C-65C2D680AEA8}:256"/>
</p:tagLst>
</file>

<file path=ppt/tags/tag31.xml><?xml version="1.0" encoding="utf-8"?>
<p:tagLst xmlns:a="http://schemas.openxmlformats.org/drawingml/2006/main" xmlns:r="http://schemas.openxmlformats.org/officeDocument/2006/relationships" xmlns:p="http://schemas.openxmlformats.org/presentationml/2006/main">
  <p:tag name="GENSWF_SLIDE_UID" val="{FC82EB90-920C-460E-B57C-65C2D680AEA8}:256"/>
</p:tagLst>
</file>

<file path=ppt/tags/tag32.xml><?xml version="1.0" encoding="utf-8"?>
<p:tagLst xmlns:a="http://schemas.openxmlformats.org/drawingml/2006/main" xmlns:r="http://schemas.openxmlformats.org/officeDocument/2006/relationships" xmlns:p="http://schemas.openxmlformats.org/presentationml/2006/main">
  <p:tag name="GENSWF_SLIDE_UID" val="{FC82EB90-920C-460E-B57C-65C2D680AEA8}:256"/>
</p:tagLst>
</file>

<file path=ppt/tags/tag33.xml><?xml version="1.0" encoding="utf-8"?>
<p:tagLst xmlns:a="http://schemas.openxmlformats.org/drawingml/2006/main" xmlns:r="http://schemas.openxmlformats.org/officeDocument/2006/relationships" xmlns:p="http://schemas.openxmlformats.org/presentationml/2006/main">
  <p:tag name="GENSWF_SLIDE_UID" val="{FC82EB90-920C-460E-B57C-65C2D680AEA8}:256"/>
</p:tagLst>
</file>

<file path=ppt/tags/tag34.xml><?xml version="1.0" encoding="utf-8"?>
<p:tagLst xmlns:a="http://schemas.openxmlformats.org/drawingml/2006/main" xmlns:r="http://schemas.openxmlformats.org/officeDocument/2006/relationships" xmlns:p="http://schemas.openxmlformats.org/presentationml/2006/main">
  <p:tag name="GENSWF_SLIDE_UID" val="{FC82EB90-920C-460E-B57C-65C2D680AEA8}:256"/>
</p:tagLst>
</file>

<file path=ppt/tags/tag35.xml><?xml version="1.0" encoding="utf-8"?>
<p:tagLst xmlns:a="http://schemas.openxmlformats.org/drawingml/2006/main" xmlns:r="http://schemas.openxmlformats.org/officeDocument/2006/relationships" xmlns:p="http://schemas.openxmlformats.org/presentationml/2006/main">
  <p:tag name="GENSWF_SLIDE_UID" val="{FC82EB90-920C-460E-B57C-65C2D680AEA8}:256"/>
</p:tagLst>
</file>

<file path=ppt/tags/tag4.xml><?xml version="1.0" encoding="utf-8"?>
<p:tagLst xmlns:a="http://schemas.openxmlformats.org/drawingml/2006/main" xmlns:r="http://schemas.openxmlformats.org/officeDocument/2006/relationships" xmlns:p="http://schemas.openxmlformats.org/presentationml/2006/main">
  <p:tag name="GENSWF_SLIDE_UID" val="{FC82EB90-920C-460E-B57C-65C2D680AEA8}:256"/>
</p:tagLst>
</file>

<file path=ppt/tags/tag5.xml><?xml version="1.0" encoding="utf-8"?>
<p:tagLst xmlns:a="http://schemas.openxmlformats.org/drawingml/2006/main" xmlns:r="http://schemas.openxmlformats.org/officeDocument/2006/relationships" xmlns:p="http://schemas.openxmlformats.org/presentationml/2006/main">
  <p:tag name="GENSWF_SLIDE_UID" val="{FC82EB90-920C-460E-B57C-65C2D680AEA8}:256"/>
</p:tagLst>
</file>

<file path=ppt/tags/tag6.xml><?xml version="1.0" encoding="utf-8"?>
<p:tagLst xmlns:a="http://schemas.openxmlformats.org/drawingml/2006/main" xmlns:r="http://schemas.openxmlformats.org/officeDocument/2006/relationships" xmlns:p="http://schemas.openxmlformats.org/presentationml/2006/main">
  <p:tag name="GENSWF_SLIDE_UID" val="{FC82EB90-920C-460E-B57C-65C2D680AEA8}:256"/>
</p:tagLst>
</file>

<file path=ppt/tags/tag7.xml><?xml version="1.0" encoding="utf-8"?>
<p:tagLst xmlns:a="http://schemas.openxmlformats.org/drawingml/2006/main" xmlns:r="http://schemas.openxmlformats.org/officeDocument/2006/relationships" xmlns:p="http://schemas.openxmlformats.org/presentationml/2006/main">
  <p:tag name="GENSWF_SLIDE_UID" val="{FC82EB90-920C-460E-B57C-65C2D680AEA8}:256"/>
</p:tagLst>
</file>

<file path=ppt/tags/tag8.xml><?xml version="1.0" encoding="utf-8"?>
<p:tagLst xmlns:a="http://schemas.openxmlformats.org/drawingml/2006/main" xmlns:r="http://schemas.openxmlformats.org/officeDocument/2006/relationships" xmlns:p="http://schemas.openxmlformats.org/presentationml/2006/main">
  <p:tag name="GENSWF_SLIDE_UID" val="{FC82EB90-920C-460E-B57C-65C2D680AEA8}:256"/>
</p:tagLst>
</file>

<file path=ppt/tags/tag9.xml><?xml version="1.0" encoding="utf-8"?>
<p:tagLst xmlns:a="http://schemas.openxmlformats.org/drawingml/2006/main" xmlns:r="http://schemas.openxmlformats.org/officeDocument/2006/relationships" xmlns:p="http://schemas.openxmlformats.org/presentationml/2006/main">
  <p:tag name="GENSWF_SLIDE_UID" val="{FC82EB90-920C-460E-B57C-65C2D680AEA8}:25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244</TotalTime>
  <Words>3606</Words>
  <Application>Microsoft Office PowerPoint</Application>
  <PresentationFormat>Widescreen</PresentationFormat>
  <Paragraphs>554</Paragraphs>
  <Slides>34</Slides>
  <Notes>34</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Calibri Light</vt:lpstr>
      <vt:lpstr>Comic Sans MS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wali sanga trial lgg</dc:title>
  <dc:creator>nazila basuin</dc:creator>
  <cp:lastModifiedBy>nazila basuin</cp:lastModifiedBy>
  <cp:revision>41</cp:revision>
  <dcterms:created xsi:type="dcterms:W3CDTF">2022-12-19T16:24:00Z</dcterms:created>
  <dcterms:modified xsi:type="dcterms:W3CDTF">2022-12-20T02:06:53Z</dcterms:modified>
</cp:coreProperties>
</file>