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sldIdLst>
    <p:sldId id="256" r:id="rId3"/>
    <p:sldId id="271" r:id="rId4"/>
    <p:sldId id="263" r:id="rId5"/>
    <p:sldId id="273" r:id="rId6"/>
    <p:sldId id="268" r:id="rId7"/>
    <p:sldId id="272" r:id="rId8"/>
    <p:sldId id="257" r:id="rId9"/>
    <p:sldId id="260" r:id="rId10"/>
    <p:sldId id="269" r:id="rId11"/>
    <p:sldId id="270" r:id="rId12"/>
    <p:sldId id="262" r:id="rId13"/>
    <p:sldId id="27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ummyRight">
            <a:hlinkClick r:id="" action="ppaction://hlinkshowjump?jump=nextslide"/>
          </p:cNvPr>
          <p:cNvSpPr/>
          <p:nvPr userDrawn="1"/>
        </p:nvSpPr>
        <p:spPr>
          <a:xfrm>
            <a:off x="11556246" y="6444417"/>
            <a:ext cx="404439" cy="360039"/>
          </a:xfrm>
          <a:prstGeom prst="rect">
            <a:avLst/>
          </a:prstGeom>
          <a:solidFill>
            <a:srgbClr val="00B0F0">
              <a:alpha val="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400" dirty="0">
              <a:solidFill>
                <a:schemeClr val="tx1"/>
              </a:solidFill>
              <a:latin typeface="ITC Avant Garde Gothic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_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83499" y="1196752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" name="Rectangle 3"/>
          <p:cNvSpPr/>
          <p:nvPr userDrawn="1"/>
        </p:nvSpPr>
        <p:spPr>
          <a:xfrm>
            <a:off x="3804059" y="1196752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Rectangle 4"/>
          <p:cNvSpPr/>
          <p:nvPr userDrawn="1"/>
        </p:nvSpPr>
        <p:spPr>
          <a:xfrm>
            <a:off x="6024619" y="1196752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Rectangle 5"/>
          <p:cNvSpPr/>
          <p:nvPr userDrawn="1"/>
        </p:nvSpPr>
        <p:spPr>
          <a:xfrm>
            <a:off x="8245179" y="1196752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Rectangle 6"/>
          <p:cNvSpPr/>
          <p:nvPr userDrawn="1"/>
        </p:nvSpPr>
        <p:spPr>
          <a:xfrm>
            <a:off x="1583499" y="207008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8245179" y="207008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" name="Rectangle 8"/>
          <p:cNvSpPr/>
          <p:nvPr userDrawn="1"/>
        </p:nvSpPr>
        <p:spPr>
          <a:xfrm>
            <a:off x="1583499" y="2943416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8245179" y="2943416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83499" y="381674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6024619" y="381674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8245179" y="381674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3804059" y="381674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1583499" y="4690080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3804059" y="4690080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6024619" y="4690080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8245179" y="4690080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83499" y="1760290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" name="Rectangle 3"/>
          <p:cNvSpPr/>
          <p:nvPr userDrawn="1"/>
        </p:nvSpPr>
        <p:spPr>
          <a:xfrm>
            <a:off x="3804059" y="1760290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Rectangle 4"/>
          <p:cNvSpPr/>
          <p:nvPr userDrawn="1"/>
        </p:nvSpPr>
        <p:spPr>
          <a:xfrm>
            <a:off x="6024619" y="1760290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Rectangle 5"/>
          <p:cNvSpPr/>
          <p:nvPr userDrawn="1"/>
        </p:nvSpPr>
        <p:spPr>
          <a:xfrm>
            <a:off x="8245179" y="1760290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Rectangle 6"/>
          <p:cNvSpPr/>
          <p:nvPr userDrawn="1"/>
        </p:nvSpPr>
        <p:spPr>
          <a:xfrm>
            <a:off x="1583499" y="2633622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8245179" y="2633622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" name="Rectangle 8"/>
          <p:cNvSpPr/>
          <p:nvPr userDrawn="1"/>
        </p:nvSpPr>
        <p:spPr>
          <a:xfrm>
            <a:off x="1583499" y="350695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8245179" y="350695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83499" y="4380286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6024619" y="4380286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8245179" y="4380286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3804059" y="4380286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1583499" y="525361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3804059" y="525361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6024619" y="525361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8245179" y="525361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976655" y="2759210"/>
            <a:ext cx="4692208" cy="584775"/>
          </a:xfrm>
          <a:prstGeom prst="rect">
            <a:avLst/>
          </a:prstGeom>
          <a:noFill/>
          <a:effectLst>
            <a:outerShdw blurRad="114300" dist="25400" dir="5400000" algn="ctr" rotWithShape="0">
              <a:srgbClr val="000000">
                <a:alpha val="7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100" dirty="0">
                <a:solidFill>
                  <a:schemeClr val="bg1"/>
                </a:solidFill>
                <a:latin typeface="ITC Avant Garde Gothic" pitchFamily="34" charset="0"/>
              </a:rPr>
              <a:t>OBJECTIVE</a:t>
            </a:r>
            <a:endParaRPr lang="en-GB" sz="3200" b="1" spc="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3996465" y="3315083"/>
            <a:ext cx="426256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8F15E"/>
                </a:solidFill>
                <a:latin typeface="ITC Avant Garde Gothic" pitchFamily="34" charset="0"/>
              </a:rPr>
              <a:t>Lorem</a:t>
            </a:r>
            <a:r>
              <a:rPr lang="en-US" sz="1600" b="1" dirty="0">
                <a:solidFill>
                  <a:srgbClr val="F8F15E"/>
                </a:solidFill>
                <a:latin typeface="ITC Avant Garde Gothic" pitchFamily="34" charset="0"/>
              </a:rPr>
              <a:t> </a:t>
            </a:r>
            <a:r>
              <a:rPr lang="en-US" sz="1600" b="1" dirty="0" err="1">
                <a:solidFill>
                  <a:srgbClr val="F8F15E"/>
                </a:solidFill>
                <a:latin typeface="ITC Avant Garde Gothic" pitchFamily="34" charset="0"/>
              </a:rPr>
              <a:t>Ipsum</a:t>
            </a:r>
            <a:r>
              <a:rPr lang="en-US" sz="1600" dirty="0">
                <a:solidFill>
                  <a:srgbClr val="F8F15E"/>
                </a:solidFill>
                <a:latin typeface="ITC Avant Garde Gothic" pitchFamily="34" charset="0"/>
              </a:rPr>
              <a:t> is simply dummy text of the printing and typesetting industry.</a:t>
            </a:r>
            <a:endParaRPr lang="en-GB" sz="1600" dirty="0">
              <a:solidFill>
                <a:srgbClr val="F8F15E"/>
              </a:solidFill>
            </a:endParaRPr>
          </a:p>
        </p:txBody>
      </p:sp>
      <p:sp>
        <p:nvSpPr>
          <p:cNvPr id="24" name="Text Placeholder 45"/>
          <p:cNvSpPr>
            <a:spLocks noGrp="1"/>
          </p:cNvSpPr>
          <p:nvPr>
            <p:ph type="body" sz="quarter" idx="10" hasCustomPrompt="1"/>
          </p:nvPr>
        </p:nvSpPr>
        <p:spPr>
          <a:xfrm>
            <a:off x="1615547" y="620688"/>
            <a:ext cx="2016224" cy="648072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3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2063090" y="1303859"/>
            <a:ext cx="2592751" cy="359866"/>
          </a:xfrm>
          <a:prstGeom prst="rect">
            <a:avLst/>
          </a:prstGeom>
        </p:spPr>
        <p:txBody>
          <a:bodyPr/>
          <a:lstStyle>
            <a:lvl1pPr>
              <a:buNone/>
              <a:defRPr sz="2000" b="0" baseline="0">
                <a:solidFill>
                  <a:srgbClr val="F8F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z="1800" dirty="0"/>
              <a:t>Subtitle: </a:t>
            </a:r>
            <a:r>
              <a:rPr lang="en-US" sz="1800" dirty="0" err="1"/>
              <a:t>Lorem</a:t>
            </a:r>
            <a:endParaRPr lang="en-US" dirty="0"/>
          </a:p>
        </p:txBody>
      </p:sp>
      <p:sp>
        <p:nvSpPr>
          <p:cNvPr id="26" name="Text Placehold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1698858" y="1059260"/>
            <a:ext cx="2592751" cy="359866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Avant Garde Gothic" pitchFamily="34" charset="0"/>
              </a:defRPr>
            </a:lvl1pPr>
          </a:lstStyle>
          <a:p>
            <a:pPr lvl="0"/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27382" y="107856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>
            <a:hlinkClick r:id="rId2" action="ppaction://hlinksldjump"/>
          </p:cNvPr>
          <p:cNvSpPr/>
          <p:nvPr userDrawn="1"/>
        </p:nvSpPr>
        <p:spPr>
          <a:xfrm>
            <a:off x="527382" y="1951896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" name="Rectangle 9">
            <a:hlinkClick r:id="rId3" action="ppaction://hlinksldjump"/>
          </p:cNvPr>
          <p:cNvSpPr/>
          <p:nvPr userDrawn="1"/>
        </p:nvSpPr>
        <p:spPr>
          <a:xfrm>
            <a:off x="527382" y="2358405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" name="Rectangle 11">
            <a:hlinkClick r:id="rId3" action="ppaction://hlinksldjump"/>
          </p:cNvPr>
          <p:cNvSpPr/>
          <p:nvPr userDrawn="1"/>
        </p:nvSpPr>
        <p:spPr>
          <a:xfrm>
            <a:off x="527382" y="2761878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527382" y="3168387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8" name="Rectangle 17">
            <a:hlinkClick r:id="" action="ppaction://noaction"/>
          </p:cNvPr>
          <p:cNvSpPr/>
          <p:nvPr/>
        </p:nvSpPr>
        <p:spPr>
          <a:xfrm>
            <a:off x="527382" y="3573016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1" name="Rectangle 20">
            <a:hlinkClick r:id="" action="ppaction://noaction"/>
          </p:cNvPr>
          <p:cNvSpPr/>
          <p:nvPr/>
        </p:nvSpPr>
        <p:spPr>
          <a:xfrm>
            <a:off x="527382" y="3979525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4" name="Rectangle 23">
            <a:hlinkClick r:id="" action="ppaction://noaction"/>
          </p:cNvPr>
          <p:cNvSpPr/>
          <p:nvPr/>
        </p:nvSpPr>
        <p:spPr>
          <a:xfrm>
            <a:off x="527382" y="4382998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7" name="Rectangle 26">
            <a:hlinkClick r:id="" action="ppaction://noaction"/>
          </p:cNvPr>
          <p:cNvSpPr/>
          <p:nvPr/>
        </p:nvSpPr>
        <p:spPr>
          <a:xfrm>
            <a:off x="527382" y="4789507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0" name="Rectangle 29">
            <a:hlinkClick r:id="" action="ppaction://noaction"/>
          </p:cNvPr>
          <p:cNvSpPr/>
          <p:nvPr/>
        </p:nvSpPr>
        <p:spPr>
          <a:xfrm>
            <a:off x="527382" y="5200625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3" name="Rectangle 32">
            <a:hlinkClick r:id="" action="ppaction://noaction"/>
          </p:cNvPr>
          <p:cNvSpPr/>
          <p:nvPr/>
        </p:nvSpPr>
        <p:spPr>
          <a:xfrm>
            <a:off x="527382" y="5607134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5" name="Rectangle 34"/>
          <p:cNvSpPr/>
          <p:nvPr userDrawn="1"/>
        </p:nvSpPr>
        <p:spPr>
          <a:xfrm>
            <a:off x="527382" y="6011763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6" name="Rectangle 35"/>
          <p:cNvSpPr/>
          <p:nvPr userDrawn="1"/>
        </p:nvSpPr>
        <p:spPr>
          <a:xfrm>
            <a:off x="2748231" y="6011763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7" name="Rectangle 36"/>
          <p:cNvSpPr/>
          <p:nvPr userDrawn="1"/>
        </p:nvSpPr>
        <p:spPr>
          <a:xfrm>
            <a:off x="7189930" y="6011763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9410778" y="6011763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9410778" y="1960265"/>
            <a:ext cx="2208245" cy="4032447"/>
          </a:xfrm>
          <a:prstGeom prst="rect">
            <a:avLst/>
          </a:prstGeom>
          <a:solidFill>
            <a:srgbClr val="FFDB01">
              <a:alpha val="16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69080" y="6011763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1" name="Rectangle 40"/>
          <p:cNvSpPr/>
          <p:nvPr userDrawn="1"/>
        </p:nvSpPr>
        <p:spPr>
          <a:xfrm>
            <a:off x="2748231" y="107856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2" name="Rectangle 41"/>
          <p:cNvSpPr/>
          <p:nvPr userDrawn="1"/>
        </p:nvSpPr>
        <p:spPr>
          <a:xfrm>
            <a:off x="4969080" y="107856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3" name="Rectangle 42"/>
          <p:cNvSpPr/>
          <p:nvPr userDrawn="1"/>
        </p:nvSpPr>
        <p:spPr>
          <a:xfrm>
            <a:off x="7189930" y="107856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4" name="Rectangle 43"/>
          <p:cNvSpPr/>
          <p:nvPr userDrawn="1"/>
        </p:nvSpPr>
        <p:spPr>
          <a:xfrm>
            <a:off x="9410778" y="107856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 hasCustomPrompt="1"/>
          </p:nvPr>
        </p:nvSpPr>
        <p:spPr>
          <a:xfrm>
            <a:off x="661492" y="-28575"/>
            <a:ext cx="2016224" cy="648072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3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Text Placehold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1109035" y="654596"/>
            <a:ext cx="2592751" cy="359866"/>
          </a:xfrm>
          <a:prstGeom prst="rect">
            <a:avLst/>
          </a:prstGeom>
        </p:spPr>
        <p:txBody>
          <a:bodyPr/>
          <a:lstStyle>
            <a:lvl1pPr>
              <a:buNone/>
              <a:defRPr sz="2000" b="0" baseline="0">
                <a:solidFill>
                  <a:srgbClr val="F8F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z="1800" dirty="0"/>
              <a:t>Subtitle: </a:t>
            </a:r>
            <a:r>
              <a:rPr lang="en-US" sz="1800" dirty="0" err="1"/>
              <a:t>Lorem</a:t>
            </a:r>
            <a:endParaRPr lang="en-US" dirty="0"/>
          </a:p>
        </p:txBody>
      </p:sp>
      <p:sp>
        <p:nvSpPr>
          <p:cNvPr id="51" name="Text Placehold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744803" y="409997"/>
            <a:ext cx="2592751" cy="359866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Avant Garde Gothic" pitchFamily="34" charset="0"/>
              </a:defRPr>
            </a:lvl1pPr>
          </a:lstStyle>
          <a:p>
            <a:pPr lvl="0"/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4"/>
          </p:nvPr>
        </p:nvSpPr>
        <p:spPr>
          <a:xfrm>
            <a:off x="3024718" y="2060575"/>
            <a:ext cx="6047316" cy="3600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83499" y="76470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" name="Rectangle 3"/>
          <p:cNvSpPr/>
          <p:nvPr userDrawn="1"/>
        </p:nvSpPr>
        <p:spPr>
          <a:xfrm>
            <a:off x="3804059" y="76470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Rectangle 4"/>
          <p:cNvSpPr/>
          <p:nvPr userDrawn="1"/>
        </p:nvSpPr>
        <p:spPr>
          <a:xfrm>
            <a:off x="6024619" y="76470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Rectangle 5"/>
          <p:cNvSpPr/>
          <p:nvPr userDrawn="1"/>
        </p:nvSpPr>
        <p:spPr>
          <a:xfrm>
            <a:off x="8245179" y="76470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583499" y="1638036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1583499" y="251136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83499" y="4253375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8245179" y="4253375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1583499" y="5126707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3804059" y="5126707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6024619" y="5126707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8245179" y="5126707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1584655" y="3381375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4176185" y="1916113"/>
            <a:ext cx="3744383" cy="295275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246335" y="1634133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5" name="Text Placeholder 45"/>
          <p:cNvSpPr>
            <a:spLocks noGrp="1"/>
          </p:cNvSpPr>
          <p:nvPr>
            <p:ph type="body" sz="quarter" idx="11" hasCustomPrompt="1"/>
          </p:nvPr>
        </p:nvSpPr>
        <p:spPr>
          <a:xfrm>
            <a:off x="8304245" y="2780928"/>
            <a:ext cx="2016224" cy="648072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3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8387557" y="3219500"/>
            <a:ext cx="2592751" cy="359866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Avant Garde Gothic" pitchFamily="34" charset="0"/>
              </a:defRPr>
            </a:lvl1pPr>
          </a:lstStyle>
          <a:p>
            <a:pPr lvl="0"/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endParaRPr lang="en-US" dirty="0"/>
          </a:p>
        </p:txBody>
      </p:sp>
      <p:sp>
        <p:nvSpPr>
          <p:cNvPr id="28" name="Text Placehold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8758899" y="3438525"/>
            <a:ext cx="2592751" cy="359866"/>
          </a:xfrm>
          <a:prstGeom prst="rect">
            <a:avLst/>
          </a:prstGeom>
        </p:spPr>
        <p:txBody>
          <a:bodyPr/>
          <a:lstStyle>
            <a:lvl1pPr>
              <a:buNone/>
              <a:defRPr sz="2000" b="0" baseline="0">
                <a:solidFill>
                  <a:srgbClr val="F8F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z="1800" dirty="0"/>
              <a:t>Subtitle: </a:t>
            </a:r>
            <a:r>
              <a:rPr lang="en-US" sz="1800" dirty="0" err="1"/>
              <a:t>Lorem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83499" y="76470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" name="Rectangle 3"/>
          <p:cNvSpPr/>
          <p:nvPr userDrawn="1"/>
        </p:nvSpPr>
        <p:spPr>
          <a:xfrm>
            <a:off x="3804059" y="76470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Rectangle 4"/>
          <p:cNvSpPr/>
          <p:nvPr userDrawn="1"/>
        </p:nvSpPr>
        <p:spPr>
          <a:xfrm>
            <a:off x="6024619" y="76470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Rectangle 5"/>
          <p:cNvSpPr/>
          <p:nvPr userDrawn="1"/>
        </p:nvSpPr>
        <p:spPr>
          <a:xfrm>
            <a:off x="8245180" y="759372"/>
            <a:ext cx="729985" cy="869429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Rectangle 6"/>
          <p:cNvSpPr/>
          <p:nvPr userDrawn="1"/>
        </p:nvSpPr>
        <p:spPr>
          <a:xfrm>
            <a:off x="1583499" y="1638036"/>
            <a:ext cx="766929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583499" y="2511368"/>
            <a:ext cx="766929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" name="Rectangle 8"/>
          <p:cNvSpPr/>
          <p:nvPr userDrawn="1"/>
        </p:nvSpPr>
        <p:spPr>
          <a:xfrm>
            <a:off x="1583499" y="4253375"/>
            <a:ext cx="766929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8245179" y="4253375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83499" y="5126707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3804059" y="5126707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6024619" y="5126707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8245179" y="5126707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1584656" y="3381375"/>
            <a:ext cx="766929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8246336" y="1628801"/>
            <a:ext cx="729985" cy="869429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0" name="Text Placeholder 4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596" y="1115219"/>
            <a:ext cx="2016224" cy="648072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3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Text Placehold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9227907" y="1553791"/>
            <a:ext cx="2592751" cy="359866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Avant Garde Gothic" pitchFamily="34" charset="0"/>
              </a:defRPr>
            </a:lvl1pPr>
          </a:lstStyle>
          <a:p>
            <a:pPr lvl="0"/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endParaRPr lang="en-US" dirty="0"/>
          </a:p>
        </p:txBody>
      </p:sp>
      <p:sp>
        <p:nvSpPr>
          <p:cNvPr id="22" name="Text Placehold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9599250" y="1772816"/>
            <a:ext cx="2353401" cy="359866"/>
          </a:xfrm>
          <a:prstGeom prst="rect">
            <a:avLst/>
          </a:prstGeom>
        </p:spPr>
        <p:txBody>
          <a:bodyPr/>
          <a:lstStyle>
            <a:lvl1pPr>
              <a:buNone/>
              <a:defRPr sz="2000" b="0" baseline="0">
                <a:solidFill>
                  <a:srgbClr val="F8F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z="1800" dirty="0"/>
              <a:t>Subtitle: </a:t>
            </a:r>
            <a:r>
              <a:rPr lang="en-US" sz="1800" dirty="0" err="1"/>
              <a:t>Lorem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8240746" y="2502419"/>
            <a:ext cx="2208245" cy="174650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8341785" y="2584451"/>
            <a:ext cx="2017183" cy="15843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2639484" y="1773238"/>
            <a:ext cx="5281083" cy="3168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27382" y="1142653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27382" y="4669135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2748231" y="4669135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7189930" y="4669135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9410778" y="4669135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9" name="Rectangle 18"/>
          <p:cNvSpPr/>
          <p:nvPr userDrawn="1"/>
        </p:nvSpPr>
        <p:spPr>
          <a:xfrm>
            <a:off x="4969080" y="4669135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0" name="Rectangle 19"/>
          <p:cNvSpPr/>
          <p:nvPr userDrawn="1"/>
        </p:nvSpPr>
        <p:spPr>
          <a:xfrm>
            <a:off x="2748231" y="1142653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4969080" y="1142653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7189930" y="1142653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9410778" y="1142653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9" name="Rectangle 28"/>
          <p:cNvSpPr/>
          <p:nvPr userDrawn="1"/>
        </p:nvSpPr>
        <p:spPr>
          <a:xfrm>
            <a:off x="1316799" y="2204864"/>
            <a:ext cx="3038309" cy="2270350"/>
          </a:xfrm>
          <a:prstGeom prst="rect">
            <a:avLst/>
          </a:prstGeom>
          <a:solidFill>
            <a:srgbClr val="FFDB01">
              <a:alpha val="16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2" name="Rectangle 31"/>
          <p:cNvSpPr/>
          <p:nvPr userDrawn="1"/>
        </p:nvSpPr>
        <p:spPr>
          <a:xfrm>
            <a:off x="4593862" y="2214389"/>
            <a:ext cx="3038309" cy="2270350"/>
          </a:xfrm>
          <a:prstGeom prst="rect">
            <a:avLst/>
          </a:prstGeom>
          <a:solidFill>
            <a:srgbClr val="FFDB01">
              <a:alpha val="16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3" name="Rectangle 32"/>
          <p:cNvSpPr/>
          <p:nvPr userDrawn="1"/>
        </p:nvSpPr>
        <p:spPr>
          <a:xfrm>
            <a:off x="7892256" y="2214389"/>
            <a:ext cx="3038309" cy="2270350"/>
          </a:xfrm>
          <a:prstGeom prst="rect">
            <a:avLst/>
          </a:prstGeom>
          <a:solidFill>
            <a:srgbClr val="FFDB01">
              <a:alpha val="16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1524067" y="2358405"/>
            <a:ext cx="2592288" cy="19442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4815351" y="2392313"/>
            <a:ext cx="2592288" cy="19442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7" name="Picture Placeholder 34"/>
          <p:cNvSpPr>
            <a:spLocks noGrp="1"/>
          </p:cNvSpPr>
          <p:nvPr>
            <p:ph type="pic" sz="quarter" idx="12"/>
          </p:nvPr>
        </p:nvSpPr>
        <p:spPr>
          <a:xfrm>
            <a:off x="8108156" y="2377455"/>
            <a:ext cx="2592288" cy="19442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93923" y="1196752"/>
            <a:ext cx="2208245" cy="360040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" name="Rectangle 3"/>
          <p:cNvSpPr/>
          <p:nvPr userDrawn="1"/>
        </p:nvSpPr>
        <p:spPr>
          <a:xfrm>
            <a:off x="5014483" y="1196752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Rectangle 4"/>
          <p:cNvSpPr/>
          <p:nvPr userDrawn="1"/>
        </p:nvSpPr>
        <p:spPr>
          <a:xfrm>
            <a:off x="7235043" y="1196752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Rectangle 5"/>
          <p:cNvSpPr/>
          <p:nvPr userDrawn="1"/>
        </p:nvSpPr>
        <p:spPr>
          <a:xfrm>
            <a:off x="9455603" y="1196752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9455603" y="2070084"/>
            <a:ext cx="2208245" cy="35080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" name="Rectangle 8"/>
          <p:cNvSpPr/>
          <p:nvPr userDrawn="1"/>
        </p:nvSpPr>
        <p:spPr>
          <a:xfrm>
            <a:off x="2793923" y="2943416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9455603" y="2426221"/>
            <a:ext cx="2208245" cy="1380744"/>
          </a:xfrm>
          <a:prstGeom prst="rect">
            <a:avLst/>
          </a:prstGeom>
          <a:solidFill>
            <a:srgbClr val="E2A714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793923" y="381674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9455603" y="381674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2793923" y="4681711"/>
            <a:ext cx="2208245" cy="1333088"/>
          </a:xfrm>
          <a:prstGeom prst="rect">
            <a:avLst/>
          </a:prstGeom>
          <a:solidFill>
            <a:srgbClr val="E2AC00">
              <a:alpha val="49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5014483" y="4690080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7235043" y="4690080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9455603" y="4690080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13949" y="980728"/>
            <a:ext cx="2592288" cy="400110"/>
          </a:xfrm>
          <a:prstGeom prst="rect">
            <a:avLst/>
          </a:prstGeom>
          <a:noFill/>
          <a:effectLst>
            <a:outerShdw blurRad="114300" dist="25400" dir="5400000" algn="ctr" rotWithShape="0">
              <a:srgbClr val="000000">
                <a:alpha val="7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spc="100" dirty="0" err="1">
                <a:solidFill>
                  <a:schemeClr val="bg1"/>
                </a:solidFill>
                <a:latin typeface="ITC Avant Garde Gothic" pitchFamily="34" charset="0"/>
              </a:rPr>
              <a:t>Lorem</a:t>
            </a:r>
            <a:r>
              <a:rPr lang="en-US" sz="2000" b="1" spc="100" dirty="0">
                <a:solidFill>
                  <a:schemeClr val="bg1"/>
                </a:solidFill>
                <a:latin typeface="ITC Avant Garde Gothic" pitchFamily="34" charset="0"/>
              </a:rPr>
              <a:t> </a:t>
            </a:r>
            <a:r>
              <a:rPr lang="en-US" sz="2000" b="1" spc="100" dirty="0" err="1">
                <a:solidFill>
                  <a:schemeClr val="bg1"/>
                </a:solidFill>
                <a:latin typeface="ITC Avant Garde Gothic" pitchFamily="34" charset="0"/>
              </a:rPr>
              <a:t>Ipsum</a:t>
            </a:r>
            <a:endParaRPr lang="en-GB" sz="2000" spc="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02060" y="1216943"/>
            <a:ext cx="2199208" cy="369332"/>
          </a:xfrm>
          <a:prstGeom prst="rect">
            <a:avLst/>
          </a:prstGeom>
          <a:noFill/>
          <a:effectLst>
            <a:outerShdw blurRad="114300" dist="25400" dir="5400000" algn="ctr" rotWithShape="0">
              <a:srgbClr val="000000">
                <a:alpha val="7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8F15E"/>
                </a:solidFill>
              </a:rPr>
              <a:t>Subtitle: </a:t>
            </a:r>
            <a:r>
              <a:rPr lang="en-US" sz="1800" dirty="0" err="1">
                <a:solidFill>
                  <a:srgbClr val="F8F15E"/>
                </a:solidFill>
              </a:rPr>
              <a:t>Lorem</a:t>
            </a:r>
            <a:endParaRPr lang="en-GB" sz="1800" dirty="0">
              <a:solidFill>
                <a:srgbClr val="F8F15E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43339" y="332656"/>
            <a:ext cx="2351008" cy="923330"/>
          </a:xfrm>
          <a:prstGeom prst="rect">
            <a:avLst/>
          </a:prstGeom>
          <a:noFill/>
          <a:effectLst>
            <a:outerShdw blurRad="114300" dist="25400" dir="5400000" algn="ctr" rotWithShape="0">
              <a:srgbClr val="000000">
                <a:alpha val="7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200" b="1" spc="200" dirty="0"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TITLE</a:t>
            </a:r>
            <a:endParaRPr lang="en-GB" sz="5200" b="1" spc="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794694" y="323131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5015253" y="323131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7235814" y="323131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5" name="Rectangle 24"/>
          <p:cNvSpPr/>
          <p:nvPr userDrawn="1"/>
        </p:nvSpPr>
        <p:spPr>
          <a:xfrm>
            <a:off x="9456374" y="323131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6" name="Rectangle 25"/>
          <p:cNvSpPr/>
          <p:nvPr userDrawn="1"/>
        </p:nvSpPr>
        <p:spPr>
          <a:xfrm>
            <a:off x="578182" y="2070662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578182" y="2943994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578182" y="3817326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9" name="Rectangle 28"/>
          <p:cNvSpPr/>
          <p:nvPr userDrawn="1"/>
        </p:nvSpPr>
        <p:spPr>
          <a:xfrm>
            <a:off x="578182" y="469065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0" name="Rectangle 29"/>
          <p:cNvSpPr/>
          <p:nvPr userDrawn="1"/>
        </p:nvSpPr>
        <p:spPr>
          <a:xfrm>
            <a:off x="2793923" y="6021288"/>
            <a:ext cx="2208245" cy="403473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1" name="Rectangle 30"/>
          <p:cNvSpPr/>
          <p:nvPr userDrawn="1"/>
        </p:nvSpPr>
        <p:spPr>
          <a:xfrm>
            <a:off x="5014483" y="5560665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2" name="Rectangle 31"/>
          <p:cNvSpPr/>
          <p:nvPr userDrawn="1"/>
        </p:nvSpPr>
        <p:spPr>
          <a:xfrm>
            <a:off x="7235043" y="5560665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3" name="Rectangle 32"/>
          <p:cNvSpPr/>
          <p:nvPr userDrawn="1"/>
        </p:nvSpPr>
        <p:spPr>
          <a:xfrm>
            <a:off x="9455603" y="5560665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4" name="Rectangle 33"/>
          <p:cNvSpPr/>
          <p:nvPr userDrawn="1"/>
        </p:nvSpPr>
        <p:spPr>
          <a:xfrm>
            <a:off x="578182" y="5561243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>
          <a:xfrm>
            <a:off x="5232400" y="2133600"/>
            <a:ext cx="4032251" cy="237552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2799127" y="1566317"/>
            <a:ext cx="2208245" cy="1371600"/>
          </a:xfrm>
          <a:prstGeom prst="rect">
            <a:avLst/>
          </a:prstGeom>
          <a:solidFill>
            <a:srgbClr val="E2A714">
              <a:alpha val="43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1"/>
          </p:nvPr>
        </p:nvSpPr>
        <p:spPr>
          <a:xfrm>
            <a:off x="2889251" y="1628776"/>
            <a:ext cx="2017183" cy="12239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0"/>
          <p:cNvSpPr>
            <a:spLocks noGrp="1"/>
          </p:cNvSpPr>
          <p:nvPr>
            <p:ph type="pic" sz="quarter" idx="12"/>
          </p:nvPr>
        </p:nvSpPr>
        <p:spPr>
          <a:xfrm>
            <a:off x="2889549" y="4734670"/>
            <a:ext cx="2017183" cy="12239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Picture Placeholder 40"/>
          <p:cNvSpPr>
            <a:spLocks noGrp="1"/>
          </p:cNvSpPr>
          <p:nvPr>
            <p:ph type="pic" sz="quarter" idx="13"/>
          </p:nvPr>
        </p:nvSpPr>
        <p:spPr>
          <a:xfrm>
            <a:off x="9539685" y="2492897"/>
            <a:ext cx="2017183" cy="12239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83499" y="1196752"/>
            <a:ext cx="4416491" cy="173742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" name="Rectangle 8"/>
          <p:cNvSpPr/>
          <p:nvPr userDrawn="1"/>
        </p:nvSpPr>
        <p:spPr>
          <a:xfrm>
            <a:off x="1583499" y="2943416"/>
            <a:ext cx="4416491" cy="2606040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6012689" y="1196752"/>
            <a:ext cx="4425696" cy="2610760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6011919" y="381674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8232479" y="3816748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6011919" y="4690080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8232479" y="4690080"/>
            <a:ext cx="2208245" cy="864096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1678517" y="1268414"/>
            <a:ext cx="4224867" cy="15843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1678517" y="2997201"/>
            <a:ext cx="4224867" cy="25193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096000" y="1268414"/>
            <a:ext cx="4224867" cy="24479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6057901" y="3841751"/>
            <a:ext cx="2112433" cy="792163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6050790" y="4710287"/>
            <a:ext cx="2112433" cy="792163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8278846" y="3841999"/>
            <a:ext cx="2112433" cy="792163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8291546" y="4710287"/>
            <a:ext cx="2112433" cy="792163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slide" Target="../slides/slid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" Target="../slides/slide8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7" r:id="rId6"/>
    <p:sldLayoutId id="2147483654" r:id="rId7"/>
    <p:sldLayoutId id="2147483655" r:id="rId8"/>
    <p:sldLayoutId id="2147483656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7382" y="1710044"/>
            <a:ext cx="2208245" cy="396984"/>
          </a:xfrm>
          <a:prstGeom prst="rect">
            <a:avLst/>
          </a:prstGeom>
          <a:solidFill>
            <a:srgbClr val="FFDB01">
              <a:alpha val="75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" name="Rectangle 8"/>
          <p:cNvSpPr/>
          <p:nvPr userDrawn="1"/>
        </p:nvSpPr>
        <p:spPr>
          <a:xfrm>
            <a:off x="527382" y="5769911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748231" y="5769911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7189930" y="5769911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9410778" y="5769911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9410778" y="1718413"/>
            <a:ext cx="2208245" cy="4032447"/>
          </a:xfrm>
          <a:prstGeom prst="rect">
            <a:avLst/>
          </a:prstGeom>
          <a:solidFill>
            <a:srgbClr val="FFDB01">
              <a:alpha val="16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4969080" y="5769911"/>
            <a:ext cx="2208245" cy="432048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7" name="Rectangle 36">
            <a:hlinkClick r:id="rId6" action="ppaction://hlinksldjump"/>
          </p:cNvPr>
          <p:cNvSpPr/>
          <p:nvPr/>
        </p:nvSpPr>
        <p:spPr>
          <a:xfrm>
            <a:off x="527382" y="2116553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0" name="Rectangle 39">
            <a:hlinkClick r:id="rId6" action="ppaction://hlinksldjump"/>
          </p:cNvPr>
          <p:cNvSpPr/>
          <p:nvPr/>
        </p:nvSpPr>
        <p:spPr>
          <a:xfrm>
            <a:off x="527382" y="2520026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3" name="Rectangle 42">
            <a:hlinkClick r:id="rId7" action="ppaction://hlinksldjump"/>
          </p:cNvPr>
          <p:cNvSpPr/>
          <p:nvPr/>
        </p:nvSpPr>
        <p:spPr>
          <a:xfrm>
            <a:off x="527382" y="2926535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6" name="Rectangle 45">
            <a:hlinkClick r:id="" action="ppaction://noaction"/>
          </p:cNvPr>
          <p:cNvSpPr/>
          <p:nvPr/>
        </p:nvSpPr>
        <p:spPr>
          <a:xfrm>
            <a:off x="527382" y="3331164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9" name="Rectangle 48">
            <a:hlinkClick r:id="" action="ppaction://noaction"/>
          </p:cNvPr>
          <p:cNvSpPr/>
          <p:nvPr/>
        </p:nvSpPr>
        <p:spPr>
          <a:xfrm>
            <a:off x="527382" y="3737673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2" name="Rectangle 51">
            <a:hlinkClick r:id="" action="ppaction://noaction"/>
          </p:cNvPr>
          <p:cNvSpPr/>
          <p:nvPr/>
        </p:nvSpPr>
        <p:spPr>
          <a:xfrm>
            <a:off x="527382" y="4141146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5" name="Rectangle 54">
            <a:hlinkClick r:id="" action="ppaction://noaction"/>
          </p:cNvPr>
          <p:cNvSpPr/>
          <p:nvPr/>
        </p:nvSpPr>
        <p:spPr>
          <a:xfrm>
            <a:off x="527382" y="4547655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8" name="Rectangle 57">
            <a:hlinkClick r:id="" action="ppaction://noaction"/>
          </p:cNvPr>
          <p:cNvSpPr/>
          <p:nvPr/>
        </p:nvSpPr>
        <p:spPr>
          <a:xfrm>
            <a:off x="527382" y="4958773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1" name="Rectangle 60">
            <a:hlinkClick r:id="" action="ppaction://noaction"/>
          </p:cNvPr>
          <p:cNvSpPr/>
          <p:nvPr/>
        </p:nvSpPr>
        <p:spPr>
          <a:xfrm>
            <a:off x="527382" y="5365282"/>
            <a:ext cx="2208245" cy="396984"/>
          </a:xfrm>
          <a:prstGeom prst="rect">
            <a:avLst/>
          </a:prstGeom>
          <a:solidFill>
            <a:srgbClr val="FFDB01">
              <a:alpha val="50000"/>
            </a:srgbClr>
          </a:solidFill>
          <a:ln>
            <a:noFill/>
          </a:ln>
          <a:effectLst>
            <a:outerShdw blurRad="139700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16" y="1197191"/>
            <a:ext cx="3527165" cy="23514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01988" y="2660565"/>
            <a:ext cx="5539667" cy="523220"/>
          </a:xfrm>
          <a:prstGeom prst="rect">
            <a:avLst/>
          </a:prstGeom>
          <a:noFill/>
          <a:effectLst>
            <a:outerShdw blurRad="114300" dist="25400" dir="5400000" algn="ctr" rotWithShape="0">
              <a:srgbClr val="000000">
                <a:alpha val="7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spc="100" dirty="0">
                <a:solidFill>
                  <a:schemeClr val="bg1"/>
                </a:solidFill>
                <a:latin typeface="ITC Avant Garde Gothic" pitchFamily="34" charset="0"/>
              </a:rPr>
              <a:t>E-filing Management System</a:t>
            </a:r>
            <a:endParaRPr lang="en-GB" sz="2800" spc="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0571" y="3113786"/>
            <a:ext cx="3791168" cy="584775"/>
          </a:xfrm>
          <a:prstGeom prst="rect">
            <a:avLst/>
          </a:prstGeom>
          <a:noFill/>
          <a:effectLst>
            <a:outerShdw blurRad="114300" dist="25400" dir="5400000" algn="ctr" rotWithShape="0">
              <a:srgbClr val="000000">
                <a:alpha val="7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8F15E"/>
                </a:solidFill>
              </a:rPr>
              <a:t>Change Request</a:t>
            </a:r>
            <a:endParaRPr lang="en-GB" sz="3200" dirty="0">
              <a:solidFill>
                <a:srgbClr val="F8F15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152" y="1197191"/>
            <a:ext cx="2351008" cy="923330"/>
          </a:xfrm>
          <a:prstGeom prst="rect">
            <a:avLst/>
          </a:prstGeom>
          <a:noFill/>
          <a:effectLst>
            <a:outerShdw blurRad="114300" dist="25400" dir="5400000" algn="ctr" rotWithShape="0">
              <a:srgbClr val="000000">
                <a:alpha val="7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200" b="1" spc="200" dirty="0"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SCM</a:t>
            </a:r>
            <a:endParaRPr lang="en-GB" sz="5200" b="1" spc="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192D7-D371-4AE6-96DE-465DEF75037E}"/>
              </a:ext>
            </a:extLst>
          </p:cNvPr>
          <p:cNvSpPr txBox="1"/>
          <p:nvPr/>
        </p:nvSpPr>
        <p:spPr>
          <a:xfrm>
            <a:off x="5077694" y="2002787"/>
            <a:ext cx="3042020" cy="461665"/>
          </a:xfrm>
          <a:prstGeom prst="rect">
            <a:avLst/>
          </a:prstGeom>
          <a:noFill/>
          <a:effectLst>
            <a:outerShdw blurRad="114300" dist="25400" dir="5400000" algn="ctr" rotWithShape="0">
              <a:srgbClr val="000000">
                <a:alpha val="7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spc="1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TC Avant Garde Gothic" pitchFamily="34" charset="0"/>
              </a:rPr>
              <a:t>Pengerang Property</a:t>
            </a:r>
            <a:endParaRPr lang="en-GB" sz="2400" spc="1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09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Priority : </a:t>
            </a:r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Change Request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The user shall be able to add new folder and move required file into it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50" y="822851"/>
            <a:ext cx="1186631" cy="791087"/>
          </a:xfrm>
          <a:prstGeom prst="rect">
            <a:avLst/>
          </a:prstGeo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9" b="10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84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153222" y="1115219"/>
            <a:ext cx="2016224" cy="648072"/>
          </a:xfrm>
        </p:spPr>
        <p:txBody>
          <a:bodyPr/>
          <a:lstStyle/>
          <a:p>
            <a:r>
              <a:rPr lang="en-US" dirty="0" smtClean="0"/>
              <a:t>CR10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Priority </a:t>
            </a:r>
            <a:r>
              <a:rPr lang="en-US" dirty="0" smtClean="0"/>
              <a:t>: Medium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Change Request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The user shall be able to sort the files according to name, date or size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50" y="822851"/>
            <a:ext cx="1186631" cy="791087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9" b="10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625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544" y="2596105"/>
            <a:ext cx="1905000" cy="1905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MY" dirty="0" smtClean="0"/>
              <a:t>The admin should be able set the permission to user that restricted as read, write and upload only.</a:t>
            </a:r>
            <a:endParaRPr lang="en-MY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153222" y="1115219"/>
            <a:ext cx="2016224" cy="648072"/>
          </a:xfrm>
        </p:spPr>
        <p:txBody>
          <a:bodyPr/>
          <a:lstStyle/>
          <a:p>
            <a:r>
              <a:rPr lang="en-US" dirty="0" smtClean="0"/>
              <a:t>CR11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599250" y="1772816"/>
            <a:ext cx="2353401" cy="359866"/>
          </a:xfrm>
        </p:spPr>
        <p:txBody>
          <a:bodyPr/>
          <a:lstStyle/>
          <a:p>
            <a:r>
              <a:rPr lang="en-US" dirty="0"/>
              <a:t>Priority </a:t>
            </a:r>
            <a:r>
              <a:rPr lang="en-US" dirty="0" smtClean="0"/>
              <a:t>: High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227907" y="1553791"/>
            <a:ext cx="2592751" cy="359866"/>
          </a:xfrm>
        </p:spPr>
        <p:txBody>
          <a:bodyPr/>
          <a:lstStyle/>
          <a:p>
            <a:r>
              <a:rPr lang="en-US" dirty="0"/>
              <a:t>Change Request </a:t>
            </a: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4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9461" y="2040795"/>
            <a:ext cx="3104716" cy="1692771"/>
          </a:xfrm>
          <a:prstGeom prst="rect">
            <a:avLst/>
          </a:prstGeom>
          <a:noFill/>
          <a:effectLst>
            <a:outerShdw blurRad="114300" dist="25400" dir="5400000" algn="ctr" rotWithShape="0">
              <a:srgbClr val="000000">
                <a:alpha val="7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200" b="1" spc="200" dirty="0"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Thank</a:t>
            </a:r>
          </a:p>
          <a:p>
            <a:pPr algn="r"/>
            <a:r>
              <a:rPr lang="en-US" sz="5200" b="1" spc="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mpact" pitchFamily="34" charset="0"/>
              </a:rPr>
              <a:t>You</a:t>
            </a:r>
            <a:endParaRPr lang="en-GB" sz="5200" b="1" spc="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9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Priority : </a:t>
            </a:r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Change Request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system </a:t>
            </a:r>
            <a:r>
              <a:rPr lang="en-US" dirty="0" smtClean="0"/>
              <a:t>admin shall </a:t>
            </a:r>
            <a:r>
              <a:rPr lang="en-US" dirty="0"/>
              <a:t>be able to change </a:t>
            </a:r>
            <a:r>
              <a:rPr lang="en-US" dirty="0" smtClean="0"/>
              <a:t>admin and user password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50" y="822851"/>
            <a:ext cx="1186631" cy="791087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676E58-7CA4-4214-B988-1132750E71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3E4BEE1-B771-4A35-B654-CEF7B5D81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005" y="2385629"/>
            <a:ext cx="2086741" cy="208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3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Priority : </a:t>
            </a:r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Change Request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The system able to create downloadable link </a:t>
            </a:r>
            <a:r>
              <a:rPr lang="en-US" dirty="0" smtClean="0"/>
              <a:t>to ease the usage of the online files</a:t>
            </a:r>
            <a:endParaRPr lang="en-US" dirty="0"/>
          </a:p>
        </p:txBody>
      </p:sp>
      <p:pic>
        <p:nvPicPr>
          <p:cNvPr id="11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906" y="2584451"/>
            <a:ext cx="1586941" cy="1586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50" y="822851"/>
            <a:ext cx="1186631" cy="7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785" y="2354944"/>
            <a:ext cx="2143125" cy="214312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MY" dirty="0" smtClean="0"/>
              <a:t>The system should be able to compress the files in a zip format to reduce the size</a:t>
            </a:r>
            <a:endParaRPr lang="en-MY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144596" y="1115219"/>
            <a:ext cx="2016224" cy="648072"/>
          </a:xfrm>
        </p:spPr>
        <p:txBody>
          <a:bodyPr/>
          <a:lstStyle/>
          <a:p>
            <a:r>
              <a:rPr lang="en-US" dirty="0" smtClean="0"/>
              <a:t>CR3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599250" y="1772816"/>
            <a:ext cx="2353401" cy="359866"/>
          </a:xfrm>
        </p:spPr>
        <p:txBody>
          <a:bodyPr/>
          <a:lstStyle/>
          <a:p>
            <a:r>
              <a:rPr lang="en-US" dirty="0"/>
              <a:t>Priority : </a:t>
            </a:r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227907" y="1553791"/>
            <a:ext cx="2592751" cy="359866"/>
          </a:xfrm>
        </p:spPr>
        <p:txBody>
          <a:bodyPr/>
          <a:lstStyle/>
          <a:p>
            <a:r>
              <a:rPr lang="en-US" dirty="0"/>
              <a:t>Change Request </a:t>
            </a:r>
            <a:r>
              <a:rPr lang="en-US" dirty="0"/>
              <a:t>3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50" y="822851"/>
            <a:ext cx="1186631" cy="7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6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Priority : Medium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303798" y="1553791"/>
            <a:ext cx="2516860" cy="359866"/>
          </a:xfrm>
        </p:spPr>
        <p:txBody>
          <a:bodyPr/>
          <a:lstStyle/>
          <a:p>
            <a:r>
              <a:rPr lang="en-US" dirty="0"/>
              <a:t>Change Request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user </a:t>
            </a:r>
            <a:r>
              <a:rPr lang="en-US" dirty="0"/>
              <a:t>shall be able to </a:t>
            </a:r>
            <a:r>
              <a:rPr lang="en-US" dirty="0" smtClean="0"/>
              <a:t>view </a:t>
            </a:r>
            <a:r>
              <a:rPr lang="en-US" dirty="0"/>
              <a:t>the E-file </a:t>
            </a:r>
            <a:r>
              <a:rPr lang="en-US" dirty="0" smtClean="0"/>
              <a:t>first instead of direct download the files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50" y="822851"/>
            <a:ext cx="1186631" cy="791087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676E58-7CA4-4214-B988-1132750E71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7B32E-4D47-4354-9415-29E4B1FA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85" y="2584451"/>
            <a:ext cx="2080599" cy="20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Priority : </a:t>
            </a:r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Change Request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user </a:t>
            </a:r>
            <a:r>
              <a:rPr lang="en-US" dirty="0"/>
              <a:t>shall be able to </a:t>
            </a:r>
            <a:r>
              <a:rPr lang="en-US" dirty="0" smtClean="0"/>
              <a:t>view proper GUI instead of basic GUI design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50" y="822851"/>
            <a:ext cx="1186631" cy="791087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676E58-7CA4-4214-B988-1132750E71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081CF79-14E5-4634-AEDB-ED887757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037" y="2425777"/>
            <a:ext cx="2177852" cy="25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3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Priority : </a:t>
            </a:r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Change Request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The user should  be able to use the search bar in order to search any file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50" y="822851"/>
            <a:ext cx="1186631" cy="791087"/>
          </a:xfrm>
          <a:prstGeom prst="rect">
            <a:avLst/>
          </a:prstGeo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5" b="135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422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Priority : </a:t>
            </a:r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Change Request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user </a:t>
            </a:r>
            <a:r>
              <a:rPr lang="en-US" dirty="0"/>
              <a:t>shall be able to view the </a:t>
            </a:r>
            <a:r>
              <a:rPr lang="en-US" dirty="0" smtClean="0"/>
              <a:t>E-file in form of folder structure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50" y="822851"/>
            <a:ext cx="1186631" cy="791087"/>
          </a:xfrm>
          <a:prstGeom prst="rect">
            <a:avLst/>
          </a:prstGeo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79" y="2524339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Priority : </a:t>
            </a:r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Change Request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user </a:t>
            </a:r>
            <a:r>
              <a:rPr lang="en-US" dirty="0"/>
              <a:t>shall be able to insert image and video instead of </a:t>
            </a:r>
            <a:r>
              <a:rPr lang="en-US" dirty="0" smtClean="0"/>
              <a:t>document only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50" y="822851"/>
            <a:ext cx="1186631" cy="791087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27" y="243258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3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udo Tri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udo Tri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Sudo Trick</Template>
  <TotalTime>455</TotalTime>
  <Words>256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Impact</vt:lpstr>
      <vt:lpstr>ITC Avant Garde Gothic</vt:lpstr>
      <vt:lpstr>Sudo Trick</vt:lpstr>
      <vt:lpstr>1_Sudo Trick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nazim zaimee</cp:lastModifiedBy>
  <cp:revision>55</cp:revision>
  <dcterms:created xsi:type="dcterms:W3CDTF">2018-05-06T11:21:30Z</dcterms:created>
  <dcterms:modified xsi:type="dcterms:W3CDTF">2021-03-23T15:11:51Z</dcterms:modified>
</cp:coreProperties>
</file>