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4" r:id="rId5"/>
    <p:sldId id="283" r:id="rId6"/>
    <p:sldId id="285" r:id="rId7"/>
    <p:sldId id="313" r:id="rId8"/>
    <p:sldId id="270" r:id="rId9"/>
    <p:sldId id="273" r:id="rId10"/>
    <p:sldId id="314" r:id="rId11"/>
    <p:sldId id="347" r:id="rId12"/>
    <p:sldId id="316" r:id="rId13"/>
    <p:sldId id="317" r:id="rId14"/>
    <p:sldId id="319" r:id="rId15"/>
    <p:sldId id="335" r:id="rId16"/>
    <p:sldId id="321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260" r:id="rId29"/>
    <p:sldId id="318" r:id="rId30"/>
    <p:sldId id="333" r:id="rId31"/>
    <p:sldId id="334" r:id="rId32"/>
    <p:sldId id="257" r:id="rId33"/>
    <p:sldId id="280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23-Sep-19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23-Sep-19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83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53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1260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593775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883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  <p:sldLayoutId id="2147483694" r:id="rId38"/>
    <p:sldLayoutId id="2147483695" r:id="rId39"/>
    <p:sldLayoutId id="2147483699" r:id="rId40"/>
    <p:sldLayoutId id="2147483701" r:id="rId41"/>
    <p:sldLayoutId id="2147483702" r:id="rId42"/>
    <p:sldLayoutId id="2147483703" r:id="rId4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688" y="4359484"/>
            <a:ext cx="5143500" cy="663089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  <a:latin typeface="Cambria" panose="02040503050406030204" pitchFamily="18" charset="0"/>
              </a:rPr>
              <a:t>Presented by: Crazy Engineers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1086678"/>
            <a:ext cx="5305661" cy="4717774"/>
          </a:xfrm>
        </p:spPr>
      </p:pic>
      <p:sp>
        <p:nvSpPr>
          <p:cNvPr id="17" name="Subtitle 4">
            <a:extLst>
              <a:ext uri="{FF2B5EF4-FFF2-40B4-BE49-F238E27FC236}">
                <a16:creationId xmlns:a16="http://schemas.microsoft.com/office/drawing/2014/main" id="{F47B0BB8-D984-4AC6-B842-5CA02EE4F89F}"/>
              </a:ext>
            </a:extLst>
          </p:cNvPr>
          <p:cNvSpPr txBox="1">
            <a:spLocks/>
          </p:cNvSpPr>
          <p:nvPr/>
        </p:nvSpPr>
        <p:spPr>
          <a:xfrm>
            <a:off x="6096000" y="2067339"/>
            <a:ext cx="3988904" cy="196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chocolate  Shop Management 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464049" cy="804338"/>
          </a:xfrm>
        </p:spPr>
        <p:txBody>
          <a:bodyPr>
            <a:normAutofit/>
          </a:bodyPr>
          <a:lstStyle/>
          <a:p>
            <a:r>
              <a:rPr lang="en-US" sz="4000" dirty="0"/>
              <a:t>Questionnaires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443165" cy="167199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FF00"/>
                </a:solidFill>
              </a:rPr>
              <a:t>There were 11 inquiries in the overview and every one of them were explicit.</a:t>
            </a:r>
          </a:p>
          <a:p>
            <a:pPr lvl="0"/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347791" y="1656523"/>
            <a:ext cx="4850296" cy="31142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Questionnaires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1FD01-4820-4F90-9AE4-8B5A529C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35" y="1289577"/>
            <a:ext cx="4039164" cy="520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88AE6-CB1A-4577-ABF3-F8911F48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9" y="1289577"/>
            <a:ext cx="4039164" cy="52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Questionnaires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1FD01-4820-4F90-9AE4-8B5A529C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3135" y="1289576"/>
            <a:ext cx="4039164" cy="505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88AE6-CB1A-4577-ABF3-F8911F48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1809" y="1289576"/>
            <a:ext cx="4039164" cy="50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6278" y="1566602"/>
            <a:ext cx="8945218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83026" y="1566602"/>
            <a:ext cx="8918712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83025" y="1566602"/>
            <a:ext cx="8905461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9774" y="1566602"/>
            <a:ext cx="8931965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3270" y="1566602"/>
            <a:ext cx="8931965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0018" y="1566602"/>
            <a:ext cx="8865704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0261" y="1566602"/>
            <a:ext cx="8878956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team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14990" y="1848535"/>
            <a:ext cx="1407633" cy="143033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8777" y="3566710"/>
            <a:ext cx="2588705" cy="49538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Md Nazim Uddin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" y="4344238"/>
            <a:ext cx="2588705" cy="1000718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CSE 063 07429</a:t>
            </a:r>
          </a:p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57037" y="1850025"/>
            <a:ext cx="1430337" cy="142735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31160" y="3712755"/>
            <a:ext cx="2588705" cy="49538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Priyanka Rani Satu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1159" y="4370695"/>
            <a:ext cx="2588705" cy="1102454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CSE 063 07380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783405" y="1848535"/>
            <a:ext cx="1485952" cy="143033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183543" y="3682938"/>
            <a:ext cx="2588705" cy="49538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Md. </a:t>
            </a:r>
            <a:r>
              <a:rPr lang="en-US" sz="2000" dirty="0" err="1">
                <a:solidFill>
                  <a:srgbClr val="FF0000"/>
                </a:solidFill>
              </a:rPr>
              <a:t>Naeemul</a:t>
            </a:r>
            <a:r>
              <a:rPr lang="en-US" sz="2000" dirty="0">
                <a:solidFill>
                  <a:srgbClr val="FF0000"/>
                </a:solidFill>
              </a:rPr>
              <a:t> Hasan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72138" y="4370695"/>
            <a:ext cx="2588705" cy="974262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CSE 063 07438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648157" y="1848534"/>
            <a:ext cx="1428854" cy="1427357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035926" y="3699851"/>
            <a:ext cx="2588705" cy="495389"/>
          </a:xfrm>
        </p:spPr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</a:rPr>
              <a:t>Janith</a:t>
            </a:r>
            <a:r>
              <a:rPr lang="en-US" sz="2000" dirty="0">
                <a:solidFill>
                  <a:srgbClr val="FF0000"/>
                </a:solidFill>
              </a:rPr>
              <a:t> Sultana JUTHI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35925" y="4370695"/>
            <a:ext cx="2588705" cy="1381085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CSE 063 07477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0261" y="1566602"/>
            <a:ext cx="8878956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42052" y="1566602"/>
            <a:ext cx="8653669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1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2539" y="1566602"/>
            <a:ext cx="8574157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3512" y="1566602"/>
            <a:ext cx="8587409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22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Cambria" charset="0"/>
                <a:ea typeface="Cambria" charset="0"/>
                <a:cs typeface="Cambria" charset="0"/>
              </a:rPr>
              <a:t>Survey Results</a:t>
            </a:r>
            <a:endParaRPr lang="en-SG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7B80-736F-4CD4-8515-672359A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6765" y="1566602"/>
            <a:ext cx="8534400" cy="43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30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pPr algn="ctr"/>
            <a:r>
              <a:rPr lang="en-US" b="0" dirty="0">
                <a:solidFill>
                  <a:srgbClr val="FF0000"/>
                </a:solidFill>
              </a:rPr>
              <a:t>Investigation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1" y="3708115"/>
            <a:ext cx="4087450" cy="1415429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>
                <a:solidFill>
                  <a:srgbClr val="FFFF00"/>
                </a:solidFill>
              </a:rPr>
              <a:t>In outside countries chocolate is highly demanded and favourite of people. Bangladesh has also a good demand of chocolate.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9309" y="3072993"/>
            <a:ext cx="4444800" cy="2728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Good quality and rate.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Dark chocolate a popular health choice.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Dairy milk, </a:t>
            </a:r>
            <a:r>
              <a:rPr lang="en-GB" sz="2200" dirty="0" err="1"/>
              <a:t>kitkat</a:t>
            </a:r>
            <a:r>
              <a:rPr lang="en-GB" sz="2200" dirty="0"/>
              <a:t> and sugary most demandable. 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Customer satisfaction is good. 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Cost is affordable. </a:t>
            </a:r>
            <a:endParaRPr lang="en-US" sz="22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4640801" y="196033"/>
            <a:ext cx="3322793" cy="3555252"/>
          </a:xfr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solidFill>
                  <a:srgbClr val="FFC000"/>
                </a:solidFill>
              </a:rPr>
              <a:t>Investigation</a:t>
            </a:r>
            <a:endParaRPr lang="en-SG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4CB1-8362-4656-BD6C-912C1A93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86609" y="1351722"/>
            <a:ext cx="8560903" cy="4399721"/>
          </a:xfrm>
          <a:prstGeom prst="rect">
            <a:avLst/>
          </a:prstGeom>
        </p:spPr>
      </p:pic>
      <p:sp>
        <p:nvSpPr>
          <p:cNvPr id="5" name="Subtitle 3">
            <a:extLst>
              <a:ext uri="{FF2B5EF4-FFF2-40B4-BE49-F238E27FC236}">
                <a16:creationId xmlns:a16="http://schemas.microsoft.com/office/drawing/2014/main" id="{D426D6B6-9DB1-4519-9698-27B3401AA371}"/>
              </a:ext>
            </a:extLst>
          </p:cNvPr>
          <p:cNvSpPr txBox="1">
            <a:spLocks/>
          </p:cNvSpPr>
          <p:nvPr/>
        </p:nvSpPr>
        <p:spPr bwMode="gray">
          <a:xfrm>
            <a:off x="2186609" y="5901191"/>
            <a:ext cx="7667526" cy="551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800" dirty="0">
                <a:solidFill>
                  <a:srgbClr val="FF0000"/>
                </a:solidFill>
              </a:rPr>
              <a:t>Yearly report of the exploration 2019 </a:t>
            </a:r>
            <a:r>
              <a:rPr lang="en-GB" sz="1800" dirty="0" err="1">
                <a:solidFill>
                  <a:srgbClr val="FF0000"/>
                </a:solidFill>
              </a:rPr>
              <a:t>shopno</a:t>
            </a:r>
            <a:r>
              <a:rPr lang="en-GB" sz="1800" dirty="0">
                <a:solidFill>
                  <a:srgbClr val="FF0000"/>
                </a:solidFill>
              </a:rPr>
              <a:t> shop.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35431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8401" y="511382"/>
            <a:ext cx="7712764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Revised Requirement Analysis</a:t>
            </a:r>
            <a:endParaRPr lang="en-SG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54330F-2DBC-433C-94FF-CC7060EB71E1}"/>
              </a:ext>
            </a:extLst>
          </p:cNvPr>
          <p:cNvSpPr txBox="1">
            <a:spLocks/>
          </p:cNvSpPr>
          <p:nvPr/>
        </p:nvSpPr>
        <p:spPr bwMode="gray">
          <a:xfrm>
            <a:off x="955889" y="1724848"/>
            <a:ext cx="10520494" cy="31167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Foreign chocolate from this automated chocolate shop.</a:t>
            </a:r>
          </a:p>
          <a:p>
            <a:r>
              <a:rPr lang="en-US" dirty="0">
                <a:solidFill>
                  <a:srgbClr val="FFFF00"/>
                </a:solidFill>
              </a:rPr>
              <a:t>Various branded chocolate from this automated chocolate shop.</a:t>
            </a:r>
          </a:p>
          <a:p>
            <a:r>
              <a:rPr lang="en-US" dirty="0">
                <a:solidFill>
                  <a:srgbClr val="FFFF00"/>
                </a:solidFill>
              </a:rPr>
              <a:t>Chocolate management system is web based.</a:t>
            </a:r>
          </a:p>
          <a:p>
            <a:r>
              <a:rPr lang="en-US" dirty="0">
                <a:solidFill>
                  <a:srgbClr val="FFFF00"/>
                </a:solidFill>
              </a:rPr>
              <a:t>Chocolate shop our economical condition will increased.</a:t>
            </a:r>
          </a:p>
        </p:txBody>
      </p:sp>
    </p:spTree>
    <p:extLst>
      <p:ext uri="{BB962C8B-B14F-4D97-AF65-F5344CB8AC3E}">
        <p14:creationId xmlns:p14="http://schemas.microsoft.com/office/powerpoint/2010/main" val="20051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Summary </a:t>
            </a:r>
            <a:endParaRPr lang="en-SG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0C21AD-677D-4CF6-A5BC-23CD51C0E794}"/>
              </a:ext>
            </a:extLst>
          </p:cNvPr>
          <p:cNvSpPr txBox="1">
            <a:spLocks/>
          </p:cNvSpPr>
          <p:nvPr/>
        </p:nvSpPr>
        <p:spPr bwMode="gray">
          <a:xfrm>
            <a:off x="942637" y="1686291"/>
            <a:ext cx="10520494" cy="3130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Added a new feature for the customer so that they will be more helpful from our services.</a:t>
            </a:r>
          </a:p>
          <a:p>
            <a:r>
              <a:rPr lang="en-US" dirty="0">
                <a:solidFill>
                  <a:srgbClr val="FFFF00"/>
                </a:solidFill>
              </a:rPr>
              <a:t>Publicity of the automated system in our to days whole project work.</a:t>
            </a:r>
          </a:p>
        </p:txBody>
      </p:sp>
    </p:spTree>
    <p:extLst>
      <p:ext uri="{BB962C8B-B14F-4D97-AF65-F5344CB8AC3E}">
        <p14:creationId xmlns:p14="http://schemas.microsoft.com/office/powerpoint/2010/main" val="17707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-1" y="0"/>
            <a:ext cx="7434471" cy="68579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79A4C-B621-4EE9-8E68-DDFE2576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83" y="1003851"/>
            <a:ext cx="3975500" cy="4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1853658" y="1090119"/>
            <a:ext cx="4494133" cy="478860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051003" y="2427210"/>
            <a:ext cx="4482996" cy="3749753"/>
          </a:xfrm>
        </p:spPr>
        <p:txBody>
          <a:bodyPr>
            <a:normAutofit/>
          </a:bodyPr>
          <a:lstStyle/>
          <a:p>
            <a:pPr lvl="0"/>
            <a:r>
              <a:rPr lang="en-SG" sz="2000" dirty="0">
                <a:solidFill>
                  <a:srgbClr val="FFFF00"/>
                </a:solidFill>
              </a:rPr>
              <a:t>Interview questions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Understanding the automated system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Prerequisite and highlights Analysist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Understanding the customer demand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Use case diagram design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Data flow diagram design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Class diagram design</a:t>
            </a:r>
            <a:endParaRPr lang="en-US" sz="2000" dirty="0">
              <a:solidFill>
                <a:srgbClr val="FFFF00"/>
              </a:solidFill>
            </a:endParaRPr>
          </a:p>
          <a:p>
            <a:pPr lvl="0"/>
            <a:r>
              <a:rPr lang="en-SG" sz="2000" dirty="0">
                <a:solidFill>
                  <a:srgbClr val="FFFF00"/>
                </a:solidFill>
              </a:rPr>
              <a:t>Creating database and website.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76519" y="2224155"/>
            <a:ext cx="4793714" cy="207869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70B4-E4B8-4005-BFE8-D84F7BF4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278" y="1448716"/>
            <a:ext cx="5022574" cy="37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FF00"/>
                </a:solidFill>
              </a:rPr>
              <a:t>Information gathering we have picked three techniques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/>
        </p:blipFill>
        <p:spPr>
          <a:xfrm>
            <a:off x="2054088" y="1896592"/>
            <a:ext cx="2372138" cy="24766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30157" y="4666612"/>
            <a:ext cx="1620000" cy="6601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Interview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>
          <a:xfrm>
            <a:off x="4837043" y="1896591"/>
            <a:ext cx="2568061" cy="2476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27782" y="4681711"/>
            <a:ext cx="1936435" cy="459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Questionnaire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/>
          <a:stretch/>
        </p:blipFill>
        <p:spPr>
          <a:xfrm>
            <a:off x="7815921" y="1896590"/>
            <a:ext cx="2321991" cy="24766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08699" y="4666612"/>
            <a:ext cx="1936434" cy="770154"/>
          </a:xfrm>
        </p:spPr>
        <p:txBody>
          <a:bodyPr>
            <a:normAutofit/>
          </a:bodyPr>
          <a:lstStyle/>
          <a:p>
            <a:pPr lvl="0"/>
            <a:r>
              <a:rPr lang="en-SG" sz="2000" dirty="0">
                <a:solidFill>
                  <a:srgbClr val="FF0000"/>
                </a:solidFill>
              </a:rPr>
              <a:t>Investigation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0427C7-A041-4B55-8D81-9FEBA952ACF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3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lvl="0"/>
            <a:r>
              <a:rPr lang="en-SG" dirty="0">
                <a:solidFill>
                  <a:srgbClr val="FF0000"/>
                </a:solidFill>
              </a:rPr>
              <a:t>Audio record of our investigation.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SG" dirty="0">
                <a:solidFill>
                  <a:srgbClr val="FF0000"/>
                </a:solidFill>
              </a:rPr>
              <a:t>6 Open-Ended question.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SG" dirty="0">
                <a:solidFill>
                  <a:srgbClr val="FF0000"/>
                </a:solidFill>
              </a:rPr>
              <a:t>4 Close-Ended question.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558545" y="988536"/>
            <a:ext cx="4678181" cy="48848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82" y="1420778"/>
            <a:ext cx="2828198" cy="12868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782" y="3242351"/>
            <a:ext cx="2828198" cy="20981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legends Group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/>
          <a:stretch/>
        </p:blipFill>
        <p:spPr>
          <a:xfrm>
            <a:off x="4293705" y="1179843"/>
            <a:ext cx="1802296" cy="196795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err="1"/>
              <a:t>Tanjim</a:t>
            </a:r>
            <a:r>
              <a:rPr lang="en-US" dirty="0"/>
              <a:t> Amin Koushik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84513" y="4149924"/>
            <a:ext cx="2066544" cy="2829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CSE 063 07394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161653" y="4517696"/>
            <a:ext cx="2066400" cy="12809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Student at Stamford University Bangladesh 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/>
          <a:stretch/>
        </p:blipFill>
        <p:spPr>
          <a:xfrm>
            <a:off x="6708439" y="1222010"/>
            <a:ext cx="1905328" cy="192578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626591" y="3177004"/>
            <a:ext cx="2066400" cy="615618"/>
          </a:xfrm>
        </p:spPr>
        <p:txBody>
          <a:bodyPr/>
          <a:lstStyle/>
          <a:p>
            <a:r>
              <a:rPr lang="en-US" dirty="0" err="1"/>
              <a:t>Nahidul</a:t>
            </a:r>
            <a:r>
              <a:rPr lang="en-US" dirty="0"/>
              <a:t> Amin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626591" y="4095436"/>
            <a:ext cx="2066400" cy="3919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CSE 063 07474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/>
          <a:srcRect/>
          <a:stretch/>
        </p:blipFill>
        <p:spPr>
          <a:xfrm>
            <a:off x="9303025" y="1179843"/>
            <a:ext cx="1802295" cy="2066544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9124422" y="3244567"/>
            <a:ext cx="2066400" cy="615618"/>
          </a:xfrm>
        </p:spPr>
        <p:txBody>
          <a:bodyPr/>
          <a:lstStyle/>
          <a:p>
            <a:r>
              <a:rPr lang="en-US" dirty="0" err="1"/>
              <a:t>Rijvi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Rabby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124422" y="4095436"/>
            <a:ext cx="2066400" cy="3900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CSE 063 07465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9DB9B5-D53C-4BC0-8DB9-D6B43EF56EFC}"/>
              </a:ext>
            </a:extLst>
          </p:cNvPr>
          <p:cNvSpPr txBox="1">
            <a:spLocks/>
          </p:cNvSpPr>
          <p:nvPr/>
        </p:nvSpPr>
        <p:spPr>
          <a:xfrm>
            <a:off x="6587942" y="4598698"/>
            <a:ext cx="2066400" cy="12809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</a:rPr>
              <a:t>Student at Stamford University Bangladesh 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FB0D8B8-11A6-4020-99DA-9E830654C6B2}"/>
              </a:ext>
            </a:extLst>
          </p:cNvPr>
          <p:cNvSpPr txBox="1">
            <a:spLocks/>
          </p:cNvSpPr>
          <p:nvPr/>
        </p:nvSpPr>
        <p:spPr>
          <a:xfrm>
            <a:off x="9038920" y="4643951"/>
            <a:ext cx="2066400" cy="12809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</a:rPr>
              <a:t>Student at Stamford University Bangladesh 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7C5678-9EDE-40FC-A6F7-3AF33EA47195}"/>
              </a:ext>
            </a:extLst>
          </p:cNvPr>
          <p:cNvSpPr txBox="1">
            <a:spLocks/>
          </p:cNvSpPr>
          <p:nvPr/>
        </p:nvSpPr>
        <p:spPr>
          <a:xfrm>
            <a:off x="740504" y="1375377"/>
            <a:ext cx="10710992" cy="45042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01. How can </a:t>
            </a:r>
            <a:r>
              <a:rPr lang="en-US" sz="2400" b="1" dirty="0" err="1">
                <a:solidFill>
                  <a:srgbClr val="FFFF00"/>
                </a:solidFill>
              </a:rPr>
              <a:t>i</a:t>
            </a:r>
            <a:r>
              <a:rPr lang="en-US" sz="2400" b="1" dirty="0">
                <a:solidFill>
                  <a:srgbClr val="FFFF00"/>
                </a:solidFill>
              </a:rPr>
              <a:t> maintain this project by a software properly?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You can maintain this project by a software to follow the similar types of software, Because we are not professional engineer. so we will give you that suggestion.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02. How can </a:t>
            </a:r>
            <a:r>
              <a:rPr lang="en-US" sz="2400" b="1" dirty="0" err="1">
                <a:solidFill>
                  <a:srgbClr val="FFFF00"/>
                </a:solidFill>
              </a:rPr>
              <a:t>i</a:t>
            </a:r>
            <a:r>
              <a:rPr lang="en-US" sz="2400" b="1" dirty="0">
                <a:solidFill>
                  <a:srgbClr val="FFFF00"/>
                </a:solidFill>
              </a:rPr>
              <a:t> maintain the ordering system from the customer?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When the customer order any product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give some rules for ordering system and then ask to confirm that order.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03. What is the procedure behind choosing the customers of chocolate?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Firstly they choice the brand and if they click this brand then they can see the price, categories, flavor and other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52002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7C5678-9EDE-40FC-A6F7-3AF33EA47195}"/>
              </a:ext>
            </a:extLst>
          </p:cNvPr>
          <p:cNvSpPr txBox="1">
            <a:spLocks/>
          </p:cNvSpPr>
          <p:nvPr/>
        </p:nvSpPr>
        <p:spPr>
          <a:xfrm>
            <a:off x="740504" y="1375377"/>
            <a:ext cx="10710992" cy="4801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04. How does a customer speak with the framework?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FF00"/>
                </a:solidFill>
              </a:rPr>
              <a:t>Ans: Customer can speak with the framework by massaging and phone call system.</a:t>
            </a:r>
          </a:p>
          <a:p>
            <a:pPr marL="0" indent="0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05</a:t>
            </a:r>
            <a:r>
              <a:rPr lang="en-US" b="1" dirty="0">
                <a:solidFill>
                  <a:srgbClr val="FFFF00"/>
                </a:solidFill>
              </a:rPr>
              <a:t>. How can our increasing online customer service?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Ans: you can give advertisement of this online chocolate service in popular online side.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06. </a:t>
            </a:r>
            <a:r>
              <a:rPr lang="en-US" b="1" dirty="0">
                <a:solidFill>
                  <a:srgbClr val="FFFF00"/>
                </a:solidFill>
              </a:rPr>
              <a:t>Do you think this types of chocolate product is highly cost for the customers?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Ans: No, But it is the personal thinking side of customers.</a:t>
            </a:r>
          </a:p>
          <a:p>
            <a:pPr marL="0" indent="0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07. Could the customers get the information of the new chocolate the web?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FF00"/>
                </a:solidFill>
              </a:rPr>
              <a:t>Ans: Of course.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3975" y="511382"/>
            <a:ext cx="4464050" cy="568325"/>
          </a:xfrm>
        </p:spPr>
        <p:txBody>
          <a:bodyPr>
            <a:noAutofit/>
          </a:bodyPr>
          <a:lstStyle/>
          <a:p>
            <a:pPr algn="ctr"/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7C5678-9EDE-40FC-A6F7-3AF33EA47195}"/>
              </a:ext>
            </a:extLst>
          </p:cNvPr>
          <p:cNvSpPr txBox="1">
            <a:spLocks/>
          </p:cNvSpPr>
          <p:nvPr/>
        </p:nvSpPr>
        <p:spPr>
          <a:xfrm>
            <a:off x="740504" y="1375377"/>
            <a:ext cx="10710992" cy="45042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08. Automated system process is easier or difficult?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Obviously easier.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09. Do you think that the customers are satisfied of this products?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Yes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10. Do you see any bad side of our automated system?</a:t>
            </a: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Ans: No.</a:t>
            </a:r>
          </a:p>
        </p:txBody>
      </p:sp>
    </p:spTree>
    <p:extLst>
      <p:ext uri="{BB962C8B-B14F-4D97-AF65-F5344CB8AC3E}">
        <p14:creationId xmlns:p14="http://schemas.microsoft.com/office/powerpoint/2010/main" val="247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610</Words>
  <Application>Microsoft Office PowerPoint</Application>
  <PresentationFormat>Widescreen</PresentationFormat>
  <Paragraphs>137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Gill Sans MT</vt:lpstr>
      <vt:lpstr>Segoe UI Light</vt:lpstr>
      <vt:lpstr>Times New Roman</vt:lpstr>
      <vt:lpstr>Wingdings</vt:lpstr>
      <vt:lpstr>Office Theme</vt:lpstr>
      <vt:lpstr>PowerPoint Presentation</vt:lpstr>
      <vt:lpstr>team</vt:lpstr>
      <vt:lpstr>Objectives</vt:lpstr>
      <vt:lpstr>Information gathering we have picked three techniques</vt:lpstr>
      <vt:lpstr>Interview</vt:lpstr>
      <vt:lpstr>Interview</vt:lpstr>
      <vt:lpstr>Question</vt:lpstr>
      <vt:lpstr>Question</vt:lpstr>
      <vt:lpstr>Question</vt:lpstr>
      <vt:lpstr>Questionnaires</vt:lpstr>
      <vt:lpstr>Questionnaires</vt:lpstr>
      <vt:lpstr>Questionnaires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Investigation</vt:lpstr>
      <vt:lpstr>Investigation</vt:lpstr>
      <vt:lpstr>Revised Requirement Analysis</vt:lpstr>
      <vt:lpstr>Summary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2019-09-08T14:54:59Z</dcterms:created>
  <dcterms:modified xsi:type="dcterms:W3CDTF">2019-09-23T16:26:41Z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