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4" r:id="rId5"/>
    <p:sldId id="283" r:id="rId6"/>
    <p:sldId id="285" r:id="rId7"/>
    <p:sldId id="297" r:id="rId8"/>
    <p:sldId id="286" r:id="rId9"/>
    <p:sldId id="287" r:id="rId10"/>
    <p:sldId id="300" r:id="rId11"/>
    <p:sldId id="298" r:id="rId12"/>
    <p:sldId id="302" r:id="rId13"/>
    <p:sldId id="304" r:id="rId14"/>
    <p:sldId id="305" r:id="rId15"/>
    <p:sldId id="306" r:id="rId16"/>
    <p:sldId id="307" r:id="rId17"/>
    <p:sldId id="308" r:id="rId18"/>
    <p:sldId id="309" r:id="rId19"/>
    <p:sldId id="256" r:id="rId20"/>
    <p:sldId id="310" r:id="rId21"/>
    <p:sldId id="312" r:id="rId22"/>
    <p:sldId id="28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/>
              </a:solidFill>
            </a:rPr>
            <a:t>Technical</a:t>
          </a:r>
          <a:endParaRPr lang="en-US" noProof="0" dirty="0">
            <a:solidFill>
              <a:schemeClr val="bg2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/>
              </a:solidFill>
            </a:rPr>
            <a:t>Economical</a:t>
          </a:r>
          <a:endParaRPr lang="en-US" noProof="0" dirty="0">
            <a:solidFill>
              <a:schemeClr val="bg2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/>
              </a:solidFill>
            </a:rPr>
            <a:t>Operational</a:t>
          </a:r>
          <a:endParaRPr lang="en-US" noProof="0" dirty="0">
            <a:solidFill>
              <a:schemeClr val="bg2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ln>
          <a:noFill/>
        </a:ln>
      </dgm:spPr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48E813-4459-4B63-9360-D2CA978144F6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DB703676-2A02-40C0-8D19-B1740BA13EAF}" type="parTrans" cxnId="{9523870F-D5F6-4EE4-9D0E-98036F772042}">
      <dgm:prSet/>
      <dgm:spPr/>
      <dgm:t>
        <a:bodyPr/>
        <a:lstStyle/>
        <a:p>
          <a:endParaRPr lang="en-US"/>
        </a:p>
      </dgm:t>
    </dgm:pt>
    <dgm:pt modelId="{AD34E5BA-C68C-46C7-94AE-AB69E454AEC4}" type="sibTrans" cxnId="{9523870F-D5F6-4EE4-9D0E-98036F772042}">
      <dgm:prSet/>
      <dgm:spPr/>
      <dgm:t>
        <a:bodyPr/>
        <a:lstStyle/>
        <a:p>
          <a:endParaRPr lang="en-US"/>
        </a:p>
      </dgm:t>
    </dgm:pt>
    <dgm:pt modelId="{5967A42A-992F-4FDA-A7BF-040A6ACCB03C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A03DAD7C-77BC-4D6F-8EC5-F2C93B21D176}" type="parTrans" cxnId="{D8E51D10-1C86-4C49-B582-0876726AF5A4}">
      <dgm:prSet/>
      <dgm:spPr/>
      <dgm:t>
        <a:bodyPr/>
        <a:lstStyle/>
        <a:p>
          <a:endParaRPr lang="en-US"/>
        </a:p>
      </dgm:t>
    </dgm:pt>
    <dgm:pt modelId="{42ABD298-0EE6-4B76-B809-8A6DA6D143D8}" type="sibTrans" cxnId="{D8E51D10-1C86-4C49-B582-0876726AF5A4}">
      <dgm:prSet/>
      <dgm:spPr/>
      <dgm:t>
        <a:bodyPr/>
        <a:lstStyle/>
        <a:p>
          <a:endParaRPr lang="en-US"/>
        </a:p>
      </dgm:t>
    </dgm:pt>
    <dgm:pt modelId="{52777EA3-5FE5-4A3A-8775-6F330DEE80AF}">
      <dgm:prSet phldrT="[Text]"/>
      <dgm:spPr/>
      <dgm:t>
        <a:bodyPr/>
        <a:lstStyle/>
        <a:p>
          <a:r>
            <a:rPr lang="en-US" dirty="0"/>
            <a:t>Construction</a:t>
          </a:r>
        </a:p>
      </dgm:t>
    </dgm:pt>
    <dgm:pt modelId="{69BFF753-905A-47C6-9997-6D4C1B18C142}" type="parTrans" cxnId="{C204A26F-3C14-4C13-93D7-5128141D5A60}">
      <dgm:prSet/>
      <dgm:spPr/>
      <dgm:t>
        <a:bodyPr/>
        <a:lstStyle/>
        <a:p>
          <a:endParaRPr lang="en-US"/>
        </a:p>
      </dgm:t>
    </dgm:pt>
    <dgm:pt modelId="{5276B064-45D0-4BB0-A548-FA0472CCC274}" type="sibTrans" cxnId="{C204A26F-3C14-4C13-93D7-5128141D5A60}">
      <dgm:prSet/>
      <dgm:spPr/>
      <dgm:t>
        <a:bodyPr/>
        <a:lstStyle/>
        <a:p>
          <a:endParaRPr lang="en-US"/>
        </a:p>
      </dgm:t>
    </dgm:pt>
    <dgm:pt modelId="{B13EC5CF-C62E-4A1A-AFF1-DA503C372747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50B1E8C-3A8B-4C05-B652-E4188FE4F78F}" type="parTrans" cxnId="{BCA54C76-07AE-4A1B-B8AF-A549CC926EAF}">
      <dgm:prSet/>
      <dgm:spPr/>
      <dgm:t>
        <a:bodyPr/>
        <a:lstStyle/>
        <a:p>
          <a:endParaRPr lang="en-US"/>
        </a:p>
      </dgm:t>
    </dgm:pt>
    <dgm:pt modelId="{FB68FE19-9F2E-486B-80A5-07A8B5F267F1}" type="sibTrans" cxnId="{BCA54C76-07AE-4A1B-B8AF-A549CC926EAF}">
      <dgm:prSet/>
      <dgm:spPr/>
      <dgm:t>
        <a:bodyPr/>
        <a:lstStyle/>
        <a:p>
          <a:endParaRPr lang="en-US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</dgm:pt>
    <dgm:pt modelId="{71D4558D-159A-47DE-A94F-521C32D12BF0}" type="pres">
      <dgm:prSet presAssocID="{AF48E813-4459-4B63-9360-D2CA978144F6}" presName="arrow" presStyleLbl="node1" presStyleIdx="0" presStyleCnt="4">
        <dgm:presLayoutVars>
          <dgm:bulletEnabled val="1"/>
        </dgm:presLayoutVars>
      </dgm:prSet>
      <dgm:spPr/>
    </dgm:pt>
    <dgm:pt modelId="{3DCA436E-A06E-419C-933D-824314FA18DD}" type="pres">
      <dgm:prSet presAssocID="{5967A42A-992F-4FDA-A7BF-040A6ACCB03C}" presName="arrow" presStyleLbl="node1" presStyleIdx="1" presStyleCnt="4">
        <dgm:presLayoutVars>
          <dgm:bulletEnabled val="1"/>
        </dgm:presLayoutVars>
      </dgm:prSet>
      <dgm:spPr/>
    </dgm:pt>
    <dgm:pt modelId="{03A77CC1-2883-44E9-A927-23D8D86A498B}" type="pres">
      <dgm:prSet presAssocID="{52777EA3-5FE5-4A3A-8775-6F330DEE80AF}" presName="arrow" presStyleLbl="node1" presStyleIdx="2" presStyleCnt="4">
        <dgm:presLayoutVars>
          <dgm:bulletEnabled val="1"/>
        </dgm:presLayoutVars>
      </dgm:prSet>
      <dgm:spPr/>
    </dgm:pt>
    <dgm:pt modelId="{AB6E8487-3FDE-4982-AEDD-44690A8ABD93}" type="pres">
      <dgm:prSet presAssocID="{B13EC5CF-C62E-4A1A-AFF1-DA503C372747}" presName="arrow" presStyleLbl="node1" presStyleIdx="3" presStyleCnt="4">
        <dgm:presLayoutVars>
          <dgm:bulletEnabled val="1"/>
        </dgm:presLayoutVars>
      </dgm:prSet>
      <dgm:spPr/>
    </dgm:pt>
  </dgm:ptLst>
  <dgm:cxnLst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C7FA126E-5B6D-4C24-A654-483FAFE7B0FC}" type="presOf" srcId="{52777EA3-5FE5-4A3A-8775-6F330DEE80AF}" destId="{03A77CC1-2883-44E9-A927-23D8D86A498B}" srcOrd="0" destOrd="0" presId="urn:microsoft.com/office/officeart/2005/8/layout/arrow5"/>
    <dgm:cxn modelId="{C204A26F-3C14-4C13-93D7-5128141D5A60}" srcId="{4F62F2DA-D7F2-4FF6-84BA-5F139A7912D1}" destId="{52777EA3-5FE5-4A3A-8775-6F330DEE80AF}" srcOrd="2" destOrd="0" parTransId="{69BFF753-905A-47C6-9997-6D4C1B18C142}" sibTransId="{5276B064-45D0-4BB0-A548-FA0472CCC274}"/>
    <dgm:cxn modelId="{BCA54C76-07AE-4A1B-B8AF-A549CC926EAF}" srcId="{4F62F2DA-D7F2-4FF6-84BA-5F139A7912D1}" destId="{B13EC5CF-C62E-4A1A-AFF1-DA503C372747}" srcOrd="3" destOrd="0" parTransId="{250B1E8C-3A8B-4C05-B652-E4188FE4F78F}" sibTransId="{FB68FE19-9F2E-486B-80A5-07A8B5F267F1}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43954997-E232-46F9-926A-F2DD6BCF4218}" type="presParOf" srcId="{9DE0F8F4-36B0-4743-B908-0EE3F43352CB}" destId="{03A77CC1-2883-44E9-A927-23D8D86A498B}" srcOrd="2" destOrd="0" presId="urn:microsoft.com/office/officeart/2005/8/layout/arrow5"/>
    <dgm:cxn modelId="{77E46F2C-D4FD-4280-8844-BA9B90A7AA89}" type="presParOf" srcId="{9DE0F8F4-36B0-4743-B908-0EE3F43352CB}" destId="{AB6E8487-3FDE-4982-AEDD-44690A8ABD93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/>
              </a:solidFill>
            </a:rPr>
            <a:t>Technical</a:t>
          </a:r>
          <a:endParaRPr lang="en-US" sz="2500" kern="1200" noProof="0" dirty="0">
            <a:solidFill>
              <a:schemeClr val="bg2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/>
              </a:solidFill>
            </a:rPr>
            <a:t>Economical</a:t>
          </a:r>
          <a:endParaRPr lang="en-US" sz="2500" kern="1200" noProof="0" dirty="0">
            <a:solidFill>
              <a:schemeClr val="bg2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/>
              </a:solidFill>
            </a:rPr>
            <a:t>Operational</a:t>
          </a:r>
          <a:endParaRPr lang="en-US" sz="2500" kern="1200" noProof="0" dirty="0">
            <a:solidFill>
              <a:schemeClr val="bg2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719542" y="1277"/>
          <a:ext cx="2307261" cy="230726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Analysis</a:t>
          </a:r>
        </a:p>
      </dsp:txBody>
      <dsp:txXfrm>
        <a:off x="3296357" y="1277"/>
        <a:ext cx="1153631" cy="1903490"/>
      </dsp:txXfrm>
    </dsp:sp>
    <dsp:sp modelId="{3DCA436E-A06E-419C-933D-824314FA18DD}">
      <dsp:nvSpPr>
        <dsp:cNvPr id="0" name=""/>
        <dsp:cNvSpPr/>
      </dsp:nvSpPr>
      <dsp:spPr>
        <a:xfrm rot="5400000">
          <a:off x="4459053" y="1740788"/>
          <a:ext cx="2307261" cy="230726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217993"/>
                <a:satOff val="-2660"/>
                <a:lumOff val="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7993"/>
                <a:satOff val="-2660"/>
                <a:lumOff val="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7993"/>
                <a:satOff val="-2660"/>
                <a:lumOff val="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Planning</a:t>
          </a:r>
        </a:p>
      </dsp:txBody>
      <dsp:txXfrm rot="-5400000">
        <a:off x="4862825" y="2317603"/>
        <a:ext cx="1903490" cy="1153631"/>
      </dsp:txXfrm>
    </dsp:sp>
    <dsp:sp modelId="{03A77CC1-2883-44E9-A927-23D8D86A498B}">
      <dsp:nvSpPr>
        <dsp:cNvPr id="0" name=""/>
        <dsp:cNvSpPr/>
      </dsp:nvSpPr>
      <dsp:spPr>
        <a:xfrm rot="10800000">
          <a:off x="2719542" y="3480299"/>
          <a:ext cx="2307261" cy="230726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2435987"/>
                <a:satOff val="-5321"/>
                <a:lumOff val="94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5987"/>
                <a:satOff val="-5321"/>
                <a:lumOff val="94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5987"/>
                <a:satOff val="-5321"/>
                <a:lumOff val="94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Construction</a:t>
          </a:r>
        </a:p>
      </dsp:txBody>
      <dsp:txXfrm rot="10800000">
        <a:off x="3296357" y="3884070"/>
        <a:ext cx="1153631" cy="1903490"/>
      </dsp:txXfrm>
    </dsp:sp>
    <dsp:sp modelId="{AB6E8487-3FDE-4982-AEDD-44690A8ABD93}">
      <dsp:nvSpPr>
        <dsp:cNvPr id="0" name=""/>
        <dsp:cNvSpPr/>
      </dsp:nvSpPr>
      <dsp:spPr>
        <a:xfrm rot="16200000">
          <a:off x="980031" y="1740788"/>
          <a:ext cx="2307261" cy="230726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653980"/>
                <a:satOff val="-7981"/>
                <a:lumOff val="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53980"/>
                <a:satOff val="-7981"/>
                <a:lumOff val="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53980"/>
                <a:satOff val="-7981"/>
                <a:lumOff val="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Deployment</a:t>
          </a:r>
        </a:p>
      </dsp:txBody>
      <dsp:txXfrm rot="5400000">
        <a:off x="980032" y="2317603"/>
        <a:ext cx="1903490" cy="1153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09-Sep-19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891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53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12600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208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5442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1279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593775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  <p:sldLayoutId id="2147483701" r:id="rId4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7688" y="4359485"/>
            <a:ext cx="5143500" cy="50316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Presented by: Crazy Engineers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10812" y="1086678"/>
            <a:ext cx="5305661" cy="4717774"/>
          </a:xfrm>
        </p:spPr>
      </p:pic>
      <p:sp>
        <p:nvSpPr>
          <p:cNvPr id="17" name="Subtitle 4">
            <a:extLst>
              <a:ext uri="{FF2B5EF4-FFF2-40B4-BE49-F238E27FC236}">
                <a16:creationId xmlns:a16="http://schemas.microsoft.com/office/drawing/2014/main" id="{F47B0BB8-D984-4AC6-B842-5CA02EE4F89F}"/>
              </a:ext>
            </a:extLst>
          </p:cNvPr>
          <p:cNvSpPr txBox="1">
            <a:spLocks/>
          </p:cNvSpPr>
          <p:nvPr/>
        </p:nvSpPr>
        <p:spPr>
          <a:xfrm>
            <a:off x="6096000" y="2067339"/>
            <a:ext cx="3511810" cy="185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chocolate  Shop Management 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ru-RU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Cost Benefit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7"/>
            <a:ext cx="4443165" cy="167199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Client Sided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Developer Sided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6362829" y="1656523"/>
            <a:ext cx="4853962" cy="31142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3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lling Dough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Scheduling 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 descr="Product SmartArt">
            <a:extLst>
              <a:ext uri="{FF2B5EF4-FFF2-40B4-BE49-F238E27FC236}">
                <a16:creationId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928282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39C37FCC-3258-4775-AD3B-99C7D1E5A1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072248"/>
              </p:ext>
            </p:extLst>
          </p:nvPr>
        </p:nvGraphicFramePr>
        <p:xfrm>
          <a:off x="1133135" y="1785730"/>
          <a:ext cx="10287000" cy="35352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7058">
                <a:tc>
                  <a:txBody>
                    <a:bodyPr/>
                    <a:lstStyle/>
                    <a:p>
                      <a:r>
                        <a:rPr lang="en-SG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(in</a:t>
                      </a:r>
                      <a:r>
                        <a:rPr lang="en-SG" baseline="0" dirty="0"/>
                        <a:t> week/s)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Agree on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Research on Market</a:t>
                      </a:r>
                      <a:endParaRPr lang="en-SG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Requirement</a:t>
                      </a:r>
                      <a:r>
                        <a:rPr lang="en-SG" baseline="0" dirty="0">
                          <a:solidFill>
                            <a:schemeClr val="bg1"/>
                          </a:solidFill>
                        </a:rPr>
                        <a:t>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01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A99264E4-880C-4F48-A560-2B5F50FFDB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158051"/>
              </p:ext>
            </p:extLst>
          </p:nvPr>
        </p:nvGraphicFramePr>
        <p:xfrm>
          <a:off x="1308653" y="1923221"/>
          <a:ext cx="10287000" cy="301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7228">
                <a:tc>
                  <a:txBody>
                    <a:bodyPr/>
                    <a:lstStyle/>
                    <a:p>
                      <a:r>
                        <a:rPr lang="en-SG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(in</a:t>
                      </a:r>
                      <a:r>
                        <a:rPr lang="en-SG" baseline="0" dirty="0"/>
                        <a:t> week/s)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28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System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228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9873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Database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16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67690DE-535F-4656-ACAE-356ED72CAF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353282"/>
              </p:ext>
            </p:extLst>
          </p:nvPr>
        </p:nvGraphicFramePr>
        <p:xfrm>
          <a:off x="955889" y="1958008"/>
          <a:ext cx="10287000" cy="32472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1814">
                <a:tc>
                  <a:txBody>
                    <a:bodyPr/>
                    <a:lstStyle/>
                    <a:p>
                      <a:r>
                        <a:rPr lang="en-SG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(in</a:t>
                      </a:r>
                      <a:r>
                        <a:rPr lang="en-SG" baseline="0" dirty="0"/>
                        <a:t> week/s)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814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User Interface 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814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Admin Panel 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814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Coding</a:t>
                      </a:r>
                      <a:r>
                        <a:rPr lang="en-SG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8,9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90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Deployment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297B3727-28FE-4362-B8A9-582E9C2A6E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087538"/>
              </p:ext>
            </p:extLst>
          </p:nvPr>
        </p:nvGraphicFramePr>
        <p:xfrm>
          <a:off x="1242393" y="2315817"/>
          <a:ext cx="10287000" cy="301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7228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Time (in</a:t>
                      </a:r>
                      <a:r>
                        <a:rPr lang="en-SG" baseline="0" dirty="0">
                          <a:solidFill>
                            <a:schemeClr val="bg1"/>
                          </a:solidFill>
                        </a:rPr>
                        <a:t> week/s)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28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Testing</a:t>
                      </a:r>
                      <a:endParaRPr lang="en-SG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228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Feedback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9873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launch</a:t>
                      </a:r>
                      <a:endParaRPr lang="en-SG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05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129" y="510209"/>
            <a:ext cx="9144000" cy="459798"/>
          </a:xfrm>
        </p:spPr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ECC74E-E0CD-478A-A8C9-1E951A3E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5" y="1261759"/>
            <a:ext cx="10482469" cy="50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/>
          <a:srcRect/>
          <a:stretch/>
        </p:blipFill>
        <p:spPr>
          <a:xfrm>
            <a:off x="1102188" y="3745681"/>
            <a:ext cx="2057400" cy="1364145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3315505" y="1863473"/>
            <a:ext cx="1819656" cy="347410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212680"/>
            <a:ext cx="5292725" cy="242558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Information Secured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Database Backup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Server Secured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Server all time Up</a:t>
            </a:r>
          </a:p>
          <a:p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2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?</a:t>
            </a:r>
            <a:endParaRPr lang="ru-RU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/>
          <a:stretch/>
        </p:blipFill>
        <p:spPr>
          <a:xfrm>
            <a:off x="5656882" y="1407704"/>
            <a:ext cx="6528768" cy="5297895"/>
          </a:xfrm>
        </p:spPr>
      </p:pic>
    </p:spTree>
    <p:extLst>
      <p:ext uri="{BB962C8B-B14F-4D97-AF65-F5344CB8AC3E}">
        <p14:creationId xmlns:p14="http://schemas.microsoft.com/office/powerpoint/2010/main" val="315938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676519" y="2224155"/>
            <a:ext cx="4793714" cy="20786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114990" y="1848535"/>
            <a:ext cx="1407633" cy="1430337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Md Nazim Uddin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CSE 063 07429</a:t>
            </a:r>
          </a:p>
          <a:p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3957037" y="1850025"/>
            <a:ext cx="1430337" cy="142735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Priyanka Rani Satu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CSE 063 07380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/>
        </p:blipFill>
        <p:spPr>
          <a:xfrm>
            <a:off x="6783405" y="1848535"/>
            <a:ext cx="1485952" cy="1430337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Md. </a:t>
            </a:r>
            <a:r>
              <a:rPr lang="en-US" dirty="0" err="1">
                <a:solidFill>
                  <a:srgbClr val="FF0000"/>
                </a:solidFill>
              </a:rPr>
              <a:t>Naeemul</a:t>
            </a:r>
            <a:r>
              <a:rPr lang="en-US" dirty="0">
                <a:solidFill>
                  <a:srgbClr val="FF0000"/>
                </a:solidFill>
              </a:rPr>
              <a:t> Hasan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CSE 063 07438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/>
        </p:blipFill>
        <p:spPr>
          <a:xfrm>
            <a:off x="9648157" y="1848534"/>
            <a:ext cx="1428854" cy="1427357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Janith</a:t>
            </a:r>
            <a:r>
              <a:rPr lang="en-US" dirty="0">
                <a:solidFill>
                  <a:srgbClr val="FF0000"/>
                </a:solidFill>
              </a:rPr>
              <a:t> Sultana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CSE 063 07477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1853658" y="1090119"/>
            <a:ext cx="4494133" cy="478860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051003" y="2427210"/>
            <a:ext cx="4482996" cy="2432603"/>
          </a:xfrm>
        </p:spPr>
        <p:txBody>
          <a:bodyPr>
            <a:normAutofit/>
          </a:bodyPr>
          <a:lstStyle/>
          <a:p>
            <a:r>
              <a:rPr lang="en-US" sz="2400" b="1" dirty="0"/>
              <a:t>Online Shop means?</a:t>
            </a:r>
          </a:p>
          <a:p>
            <a:r>
              <a:rPr lang="en-US" sz="2400" b="1" dirty="0"/>
              <a:t>Many Types of Chocolate?</a:t>
            </a:r>
          </a:p>
          <a:p>
            <a:r>
              <a:rPr lang="en-US" sz="2400" b="1" dirty="0"/>
              <a:t>Guiding and control Chocolate shop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7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0" y="681037"/>
            <a:ext cx="6096000" cy="551096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Purchase</a:t>
            </a:r>
          </a:p>
          <a:p>
            <a:r>
              <a:rPr lang="en-US" dirty="0"/>
              <a:t>Good quality of product</a:t>
            </a:r>
          </a:p>
          <a:p>
            <a:r>
              <a:rPr lang="en-US" dirty="0"/>
              <a:t>Fulfill the customers demand</a:t>
            </a:r>
          </a:p>
          <a:p>
            <a:r>
              <a:rPr lang="en-US" dirty="0"/>
              <a:t>Affordable cost for customer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/>
          <a:srcRect/>
          <a:stretch/>
        </p:blipFill>
        <p:spPr>
          <a:xfrm>
            <a:off x="1133135" y="2305533"/>
            <a:ext cx="1482119" cy="14713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/>
          <a:stretch/>
        </p:blipFill>
        <p:spPr>
          <a:xfrm>
            <a:off x="3263994" y="2305533"/>
            <a:ext cx="1482119" cy="147133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Updating</a:t>
            </a:r>
          </a:p>
        </p:txBody>
      </p:sp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/>
          <a:srcRect/>
          <a:stretch/>
        </p:blipFill>
        <p:spPr>
          <a:xfrm>
            <a:off x="5394853" y="2305534"/>
            <a:ext cx="1482119" cy="147133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Purchasing</a:t>
            </a:r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6"/>
          <a:srcRect/>
          <a:stretch/>
        </p:blipFill>
        <p:spPr>
          <a:xfrm>
            <a:off x="7525711" y="2305533"/>
            <a:ext cx="1482119" cy="1471337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processing</a:t>
            </a: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/>
          <a:srcRect/>
          <a:stretch/>
        </p:blipFill>
        <p:spPr>
          <a:xfrm>
            <a:off x="9656569" y="2305533"/>
            <a:ext cx="1482120" cy="1471337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pPr lvl="0" algn="ctr"/>
            <a:r>
              <a:rPr lang="en-US" dirty="0"/>
              <a:t>Feasibilities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06343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6" descr="Handshake">
            <a:extLst>
              <a:ext uri="{FF2B5EF4-FFF2-40B4-BE49-F238E27FC236}">
                <a16:creationId xmlns:a16="http://schemas.microsoft.com/office/drawing/2014/main" id="{666BCCE9-599B-4173-8739-3E65FC02468B}"/>
              </a:ext>
            </a:extLst>
          </p:cNvPr>
          <p:cNvSpPr/>
          <p:nvPr/>
        </p:nvSpPr>
        <p:spPr>
          <a:xfrm>
            <a:off x="6135756" y="4887472"/>
            <a:ext cx="581632" cy="5816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Technical Feasibility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5CE616-64EE-4786-BC53-A3398F14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5852" y="2710558"/>
            <a:ext cx="2189210" cy="21892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857036"/>
            <a:ext cx="3989558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Laptop &amp; PC</a:t>
            </a:r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3047117"/>
            <a:ext cx="3989558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Internet Connection</a:t>
            </a:r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237177"/>
            <a:ext cx="3989558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Open Source Software</a:t>
            </a:r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424743"/>
            <a:ext cx="3989558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OS as Windows 10</a:t>
            </a:r>
          </a:p>
        </p:txBody>
      </p:sp>
      <p:sp>
        <p:nvSpPr>
          <p:cNvPr id="69" name="Freeform 3073" descr="This is an icon of a trophy.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" name="Group 70" descr="This is an icon of a truck.">
            <a:extLst>
              <a:ext uri="{FF2B5EF4-FFF2-40B4-BE49-F238E27FC236}">
                <a16:creationId xmlns:a16="http://schemas.microsoft.com/office/drawing/2014/main" id="{918F6A58-01C2-4B8A-97EE-31A198442337}"/>
              </a:ext>
            </a:extLst>
          </p:cNvPr>
          <p:cNvGrpSpPr/>
          <p:nvPr/>
        </p:nvGrpSpPr>
        <p:grpSpPr>
          <a:xfrm>
            <a:off x="10516987" y="4297223"/>
            <a:ext cx="287338" cy="249238"/>
            <a:chOff x="2598738" y="2530475"/>
            <a:chExt cx="287338" cy="249238"/>
          </a:xfrm>
          <a:solidFill>
            <a:srgbClr val="7F7F7F"/>
          </a:solidFill>
        </p:grpSpPr>
        <p:sp>
          <p:nvSpPr>
            <p:cNvPr id="72" name="Freeform 527">
              <a:extLst>
                <a:ext uri="{FF2B5EF4-FFF2-40B4-BE49-F238E27FC236}">
                  <a16:creationId xmlns:a16="http://schemas.microsoft.com/office/drawing/2014/main" id="{9A958697-9F7E-46A0-A31A-A67FAB2A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625725"/>
              <a:ext cx="123825" cy="134938"/>
            </a:xfrm>
            <a:custGeom>
              <a:avLst/>
              <a:gdLst>
                <a:gd name="T0" fmla="*/ 187 w 391"/>
                <a:gd name="T1" fmla="*/ 0 h 421"/>
                <a:gd name="T2" fmla="*/ 172 w 391"/>
                <a:gd name="T3" fmla="*/ 19 h 421"/>
                <a:gd name="T4" fmla="*/ 155 w 391"/>
                <a:gd name="T5" fmla="*/ 36 h 421"/>
                <a:gd name="T6" fmla="*/ 135 w 391"/>
                <a:gd name="T7" fmla="*/ 52 h 421"/>
                <a:gd name="T8" fmla="*/ 113 w 391"/>
                <a:gd name="T9" fmla="*/ 65 h 421"/>
                <a:gd name="T10" fmla="*/ 91 w 391"/>
                <a:gd name="T11" fmla="*/ 76 h 421"/>
                <a:gd name="T12" fmla="*/ 67 w 391"/>
                <a:gd name="T13" fmla="*/ 83 h 421"/>
                <a:gd name="T14" fmla="*/ 41 w 391"/>
                <a:gd name="T15" fmla="*/ 89 h 421"/>
                <a:gd name="T16" fmla="*/ 15 w 391"/>
                <a:gd name="T17" fmla="*/ 90 h 421"/>
                <a:gd name="T18" fmla="*/ 0 w 391"/>
                <a:gd name="T19" fmla="*/ 89 h 421"/>
                <a:gd name="T20" fmla="*/ 1 w 391"/>
                <a:gd name="T21" fmla="*/ 410 h 421"/>
                <a:gd name="T22" fmla="*/ 3 w 391"/>
                <a:gd name="T23" fmla="*/ 415 h 421"/>
                <a:gd name="T24" fmla="*/ 6 w 391"/>
                <a:gd name="T25" fmla="*/ 418 h 421"/>
                <a:gd name="T26" fmla="*/ 11 w 391"/>
                <a:gd name="T27" fmla="*/ 421 h 421"/>
                <a:gd name="T28" fmla="*/ 77 w 391"/>
                <a:gd name="T29" fmla="*/ 421 h 421"/>
                <a:gd name="T30" fmla="*/ 75 w 391"/>
                <a:gd name="T31" fmla="*/ 406 h 421"/>
                <a:gd name="T32" fmla="*/ 77 w 391"/>
                <a:gd name="T33" fmla="*/ 385 h 421"/>
                <a:gd name="T34" fmla="*/ 83 w 391"/>
                <a:gd name="T35" fmla="*/ 366 h 421"/>
                <a:gd name="T36" fmla="*/ 93 w 391"/>
                <a:gd name="T37" fmla="*/ 347 h 421"/>
                <a:gd name="T38" fmla="*/ 106 w 391"/>
                <a:gd name="T39" fmla="*/ 331 h 421"/>
                <a:gd name="T40" fmla="*/ 122 w 391"/>
                <a:gd name="T41" fmla="*/ 318 h 421"/>
                <a:gd name="T42" fmla="*/ 139 w 391"/>
                <a:gd name="T43" fmla="*/ 309 h 421"/>
                <a:gd name="T44" fmla="*/ 159 w 391"/>
                <a:gd name="T45" fmla="*/ 303 h 421"/>
                <a:gd name="T46" fmla="*/ 181 w 391"/>
                <a:gd name="T47" fmla="*/ 301 h 421"/>
                <a:gd name="T48" fmla="*/ 201 w 391"/>
                <a:gd name="T49" fmla="*/ 303 h 421"/>
                <a:gd name="T50" fmla="*/ 222 w 391"/>
                <a:gd name="T51" fmla="*/ 309 h 421"/>
                <a:gd name="T52" fmla="*/ 240 w 391"/>
                <a:gd name="T53" fmla="*/ 318 h 421"/>
                <a:gd name="T54" fmla="*/ 255 w 391"/>
                <a:gd name="T55" fmla="*/ 331 h 421"/>
                <a:gd name="T56" fmla="*/ 268 w 391"/>
                <a:gd name="T57" fmla="*/ 347 h 421"/>
                <a:gd name="T58" fmla="*/ 277 w 391"/>
                <a:gd name="T59" fmla="*/ 366 h 421"/>
                <a:gd name="T60" fmla="*/ 284 w 391"/>
                <a:gd name="T61" fmla="*/ 385 h 421"/>
                <a:gd name="T62" fmla="*/ 286 w 391"/>
                <a:gd name="T63" fmla="*/ 406 h 421"/>
                <a:gd name="T64" fmla="*/ 285 w 391"/>
                <a:gd name="T65" fmla="*/ 421 h 421"/>
                <a:gd name="T66" fmla="*/ 379 w 391"/>
                <a:gd name="T67" fmla="*/ 420 h 421"/>
                <a:gd name="T68" fmla="*/ 385 w 391"/>
                <a:gd name="T69" fmla="*/ 418 h 421"/>
                <a:gd name="T70" fmla="*/ 389 w 391"/>
                <a:gd name="T71" fmla="*/ 415 h 421"/>
                <a:gd name="T72" fmla="*/ 391 w 391"/>
                <a:gd name="T73" fmla="*/ 410 h 421"/>
                <a:gd name="T74" fmla="*/ 391 w 391"/>
                <a:gd name="T75" fmla="*/ 15 h 421"/>
                <a:gd name="T76" fmla="*/ 390 w 391"/>
                <a:gd name="T77" fmla="*/ 8 h 421"/>
                <a:gd name="T78" fmla="*/ 387 w 391"/>
                <a:gd name="T79" fmla="*/ 4 h 421"/>
                <a:gd name="T80" fmla="*/ 382 w 391"/>
                <a:gd name="T81" fmla="*/ 1 h 421"/>
                <a:gd name="T82" fmla="*/ 376 w 391"/>
                <a:gd name="T8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421">
                  <a:moveTo>
                    <a:pt x="376" y="0"/>
                  </a:moveTo>
                  <a:lnTo>
                    <a:pt x="187" y="0"/>
                  </a:lnTo>
                  <a:lnTo>
                    <a:pt x="180" y="9"/>
                  </a:lnTo>
                  <a:lnTo>
                    <a:pt x="172" y="19"/>
                  </a:lnTo>
                  <a:lnTo>
                    <a:pt x="164" y="28"/>
                  </a:lnTo>
                  <a:lnTo>
                    <a:pt x="155" y="36"/>
                  </a:lnTo>
                  <a:lnTo>
                    <a:pt x="145" y="45"/>
                  </a:lnTo>
                  <a:lnTo>
                    <a:pt x="135" y="52"/>
                  </a:lnTo>
                  <a:lnTo>
                    <a:pt x="125" y="59"/>
                  </a:lnTo>
                  <a:lnTo>
                    <a:pt x="113" y="65"/>
                  </a:lnTo>
                  <a:lnTo>
                    <a:pt x="103" y="71"/>
                  </a:lnTo>
                  <a:lnTo>
                    <a:pt x="91" y="76"/>
                  </a:lnTo>
                  <a:lnTo>
                    <a:pt x="79" y="80"/>
                  </a:lnTo>
                  <a:lnTo>
                    <a:pt x="67" y="83"/>
                  </a:lnTo>
                  <a:lnTo>
                    <a:pt x="54" y="87"/>
                  </a:lnTo>
                  <a:lnTo>
                    <a:pt x="41" y="89"/>
                  </a:lnTo>
                  <a:lnTo>
                    <a:pt x="29" y="90"/>
                  </a:lnTo>
                  <a:lnTo>
                    <a:pt x="15" y="90"/>
                  </a:lnTo>
                  <a:lnTo>
                    <a:pt x="7" y="90"/>
                  </a:lnTo>
                  <a:lnTo>
                    <a:pt x="0" y="89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8"/>
                  </a:lnTo>
                  <a:lnTo>
                    <a:pt x="9" y="420"/>
                  </a:lnTo>
                  <a:lnTo>
                    <a:pt x="11" y="421"/>
                  </a:lnTo>
                  <a:lnTo>
                    <a:pt x="15" y="421"/>
                  </a:lnTo>
                  <a:lnTo>
                    <a:pt x="77" y="421"/>
                  </a:lnTo>
                  <a:lnTo>
                    <a:pt x="76" y="414"/>
                  </a:lnTo>
                  <a:lnTo>
                    <a:pt x="75" y="406"/>
                  </a:lnTo>
                  <a:lnTo>
                    <a:pt x="76" y="396"/>
                  </a:lnTo>
                  <a:lnTo>
                    <a:pt x="77" y="385"/>
                  </a:lnTo>
                  <a:lnTo>
                    <a:pt x="80" y="375"/>
                  </a:lnTo>
                  <a:lnTo>
                    <a:pt x="83" y="366"/>
                  </a:lnTo>
                  <a:lnTo>
                    <a:pt x="88" y="356"/>
                  </a:lnTo>
                  <a:lnTo>
                    <a:pt x="93" y="347"/>
                  </a:lnTo>
                  <a:lnTo>
                    <a:pt x="99" y="339"/>
                  </a:lnTo>
                  <a:lnTo>
                    <a:pt x="106" y="331"/>
                  </a:lnTo>
                  <a:lnTo>
                    <a:pt x="113" y="325"/>
                  </a:lnTo>
                  <a:lnTo>
                    <a:pt x="122" y="318"/>
                  </a:lnTo>
                  <a:lnTo>
                    <a:pt x="130" y="313"/>
                  </a:lnTo>
                  <a:lnTo>
                    <a:pt x="139" y="309"/>
                  </a:lnTo>
                  <a:lnTo>
                    <a:pt x="150" y="305"/>
                  </a:lnTo>
                  <a:lnTo>
                    <a:pt x="159" y="303"/>
                  </a:lnTo>
                  <a:lnTo>
                    <a:pt x="170" y="301"/>
                  </a:lnTo>
                  <a:lnTo>
                    <a:pt x="181" y="301"/>
                  </a:lnTo>
                  <a:lnTo>
                    <a:pt x="192" y="301"/>
                  </a:lnTo>
                  <a:lnTo>
                    <a:pt x="201" y="303"/>
                  </a:lnTo>
                  <a:lnTo>
                    <a:pt x="212" y="305"/>
                  </a:lnTo>
                  <a:lnTo>
                    <a:pt x="222" y="309"/>
                  </a:lnTo>
                  <a:lnTo>
                    <a:pt x="230" y="313"/>
                  </a:lnTo>
                  <a:lnTo>
                    <a:pt x="240" y="318"/>
                  </a:lnTo>
                  <a:lnTo>
                    <a:pt x="247" y="325"/>
                  </a:lnTo>
                  <a:lnTo>
                    <a:pt x="255" y="331"/>
                  </a:lnTo>
                  <a:lnTo>
                    <a:pt x="261" y="339"/>
                  </a:lnTo>
                  <a:lnTo>
                    <a:pt x="268" y="347"/>
                  </a:lnTo>
                  <a:lnTo>
                    <a:pt x="273" y="356"/>
                  </a:lnTo>
                  <a:lnTo>
                    <a:pt x="277" y="366"/>
                  </a:lnTo>
                  <a:lnTo>
                    <a:pt x="282" y="375"/>
                  </a:lnTo>
                  <a:lnTo>
                    <a:pt x="284" y="385"/>
                  </a:lnTo>
                  <a:lnTo>
                    <a:pt x="285" y="396"/>
                  </a:lnTo>
                  <a:lnTo>
                    <a:pt x="286" y="406"/>
                  </a:lnTo>
                  <a:lnTo>
                    <a:pt x="286" y="414"/>
                  </a:lnTo>
                  <a:lnTo>
                    <a:pt x="285" y="421"/>
                  </a:lnTo>
                  <a:lnTo>
                    <a:pt x="376" y="421"/>
                  </a:lnTo>
                  <a:lnTo>
                    <a:pt x="379" y="420"/>
                  </a:lnTo>
                  <a:lnTo>
                    <a:pt x="382" y="420"/>
                  </a:lnTo>
                  <a:lnTo>
                    <a:pt x="385" y="418"/>
                  </a:lnTo>
                  <a:lnTo>
                    <a:pt x="387" y="417"/>
                  </a:lnTo>
                  <a:lnTo>
                    <a:pt x="389" y="415"/>
                  </a:lnTo>
                  <a:lnTo>
                    <a:pt x="390" y="412"/>
                  </a:lnTo>
                  <a:lnTo>
                    <a:pt x="391" y="410"/>
                  </a:lnTo>
                  <a:lnTo>
                    <a:pt x="391" y="406"/>
                  </a:lnTo>
                  <a:lnTo>
                    <a:pt x="391" y="15"/>
                  </a:lnTo>
                  <a:lnTo>
                    <a:pt x="391" y="12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528">
              <a:extLst>
                <a:ext uri="{FF2B5EF4-FFF2-40B4-BE49-F238E27FC236}">
                  <a16:creationId xmlns:a16="http://schemas.microsoft.com/office/drawing/2014/main" id="{83F5CED5-EC59-44A7-BB1E-6DAA3AFE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692400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1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6 h 30"/>
                <a:gd name="T14" fmla="*/ 2 w 151"/>
                <a:gd name="T15" fmla="*/ 10 h 30"/>
                <a:gd name="T16" fmla="*/ 0 w 151"/>
                <a:gd name="T17" fmla="*/ 13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1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1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3 h 30"/>
                <a:gd name="T56" fmla="*/ 150 w 151"/>
                <a:gd name="T57" fmla="*/ 10 h 30"/>
                <a:gd name="T58" fmla="*/ 148 w 151"/>
                <a:gd name="T59" fmla="*/ 8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1 h 30"/>
                <a:gd name="T68" fmla="*/ 136 w 15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3"/>
                  </a:lnTo>
                  <a:lnTo>
                    <a:pt x="150" y="10"/>
                  </a:lnTo>
                  <a:lnTo>
                    <a:pt x="148" y="8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1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29">
              <a:extLst>
                <a:ext uri="{FF2B5EF4-FFF2-40B4-BE49-F238E27FC236}">
                  <a16:creationId xmlns:a16="http://schemas.microsoft.com/office/drawing/2014/main" id="{67D92154-D809-4A24-ADBA-A184552F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2711450"/>
              <a:ext cx="28575" cy="11113"/>
            </a:xfrm>
            <a:custGeom>
              <a:avLst/>
              <a:gdLst>
                <a:gd name="T0" fmla="*/ 76 w 91"/>
                <a:gd name="T1" fmla="*/ 0 h 31"/>
                <a:gd name="T2" fmla="*/ 16 w 91"/>
                <a:gd name="T3" fmla="*/ 0 h 31"/>
                <a:gd name="T4" fmla="*/ 12 w 91"/>
                <a:gd name="T5" fmla="*/ 1 h 31"/>
                <a:gd name="T6" fmla="*/ 10 w 91"/>
                <a:gd name="T7" fmla="*/ 1 h 31"/>
                <a:gd name="T8" fmla="*/ 7 w 91"/>
                <a:gd name="T9" fmla="*/ 3 h 31"/>
                <a:gd name="T10" fmla="*/ 5 w 91"/>
                <a:gd name="T11" fmla="*/ 5 h 31"/>
                <a:gd name="T12" fmla="*/ 3 w 91"/>
                <a:gd name="T13" fmla="*/ 8 h 31"/>
                <a:gd name="T14" fmla="*/ 2 w 91"/>
                <a:gd name="T15" fmla="*/ 10 h 31"/>
                <a:gd name="T16" fmla="*/ 0 w 91"/>
                <a:gd name="T17" fmla="*/ 13 h 31"/>
                <a:gd name="T18" fmla="*/ 0 w 91"/>
                <a:gd name="T19" fmla="*/ 15 h 31"/>
                <a:gd name="T20" fmla="*/ 0 w 91"/>
                <a:gd name="T21" fmla="*/ 18 h 31"/>
                <a:gd name="T22" fmla="*/ 2 w 91"/>
                <a:gd name="T23" fmla="*/ 22 h 31"/>
                <a:gd name="T24" fmla="*/ 3 w 91"/>
                <a:gd name="T25" fmla="*/ 24 h 31"/>
                <a:gd name="T26" fmla="*/ 5 w 91"/>
                <a:gd name="T27" fmla="*/ 26 h 31"/>
                <a:gd name="T28" fmla="*/ 7 w 91"/>
                <a:gd name="T29" fmla="*/ 28 h 31"/>
                <a:gd name="T30" fmla="*/ 10 w 91"/>
                <a:gd name="T31" fmla="*/ 29 h 31"/>
                <a:gd name="T32" fmla="*/ 12 w 91"/>
                <a:gd name="T33" fmla="*/ 30 h 31"/>
                <a:gd name="T34" fmla="*/ 16 w 91"/>
                <a:gd name="T35" fmla="*/ 31 h 31"/>
                <a:gd name="T36" fmla="*/ 76 w 91"/>
                <a:gd name="T37" fmla="*/ 31 h 31"/>
                <a:gd name="T38" fmla="*/ 79 w 91"/>
                <a:gd name="T39" fmla="*/ 30 h 31"/>
                <a:gd name="T40" fmla="*/ 82 w 91"/>
                <a:gd name="T41" fmla="*/ 29 h 31"/>
                <a:gd name="T42" fmla="*/ 84 w 91"/>
                <a:gd name="T43" fmla="*/ 28 h 31"/>
                <a:gd name="T44" fmla="*/ 86 w 91"/>
                <a:gd name="T45" fmla="*/ 26 h 31"/>
                <a:gd name="T46" fmla="*/ 88 w 91"/>
                <a:gd name="T47" fmla="*/ 24 h 31"/>
                <a:gd name="T48" fmla="*/ 90 w 91"/>
                <a:gd name="T49" fmla="*/ 22 h 31"/>
                <a:gd name="T50" fmla="*/ 91 w 91"/>
                <a:gd name="T51" fmla="*/ 18 h 31"/>
                <a:gd name="T52" fmla="*/ 91 w 91"/>
                <a:gd name="T53" fmla="*/ 15 h 31"/>
                <a:gd name="T54" fmla="*/ 91 w 91"/>
                <a:gd name="T55" fmla="*/ 13 h 31"/>
                <a:gd name="T56" fmla="*/ 90 w 91"/>
                <a:gd name="T57" fmla="*/ 10 h 31"/>
                <a:gd name="T58" fmla="*/ 88 w 91"/>
                <a:gd name="T59" fmla="*/ 8 h 31"/>
                <a:gd name="T60" fmla="*/ 86 w 91"/>
                <a:gd name="T61" fmla="*/ 5 h 31"/>
                <a:gd name="T62" fmla="*/ 84 w 91"/>
                <a:gd name="T63" fmla="*/ 3 h 31"/>
                <a:gd name="T64" fmla="*/ 82 w 91"/>
                <a:gd name="T65" fmla="*/ 2 h 31"/>
                <a:gd name="T66" fmla="*/ 79 w 91"/>
                <a:gd name="T67" fmla="*/ 1 h 31"/>
                <a:gd name="T68" fmla="*/ 76 w 91"/>
                <a:gd name="T69" fmla="*/ 0 h 31"/>
                <a:gd name="T70" fmla="*/ 76 w 91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31">
                  <a:moveTo>
                    <a:pt x="7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79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1" y="18"/>
                  </a:lnTo>
                  <a:lnTo>
                    <a:pt x="91" y="15"/>
                  </a:lnTo>
                  <a:lnTo>
                    <a:pt x="91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73208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31">
              <a:extLst>
                <a:ext uri="{FF2B5EF4-FFF2-40B4-BE49-F238E27FC236}">
                  <a16:creationId xmlns:a16="http://schemas.microsoft.com/office/drawing/2014/main" id="{6ADA05A3-1293-46DC-8224-3676BC286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2530475"/>
              <a:ext cx="114300" cy="114300"/>
            </a:xfrm>
            <a:custGeom>
              <a:avLst/>
              <a:gdLst>
                <a:gd name="T0" fmla="*/ 167 w 362"/>
                <a:gd name="T1" fmla="*/ 103 h 362"/>
                <a:gd name="T2" fmla="*/ 169 w 362"/>
                <a:gd name="T3" fmla="*/ 98 h 362"/>
                <a:gd name="T4" fmla="*/ 172 w 362"/>
                <a:gd name="T5" fmla="*/ 94 h 362"/>
                <a:gd name="T6" fmla="*/ 177 w 362"/>
                <a:gd name="T7" fmla="*/ 92 h 362"/>
                <a:gd name="T8" fmla="*/ 184 w 362"/>
                <a:gd name="T9" fmla="*/ 92 h 362"/>
                <a:gd name="T10" fmla="*/ 189 w 362"/>
                <a:gd name="T11" fmla="*/ 94 h 362"/>
                <a:gd name="T12" fmla="*/ 193 w 362"/>
                <a:gd name="T13" fmla="*/ 98 h 362"/>
                <a:gd name="T14" fmla="*/ 196 w 362"/>
                <a:gd name="T15" fmla="*/ 103 h 362"/>
                <a:gd name="T16" fmla="*/ 196 w 362"/>
                <a:gd name="T17" fmla="*/ 181 h 362"/>
                <a:gd name="T18" fmla="*/ 244 w 362"/>
                <a:gd name="T19" fmla="*/ 182 h 362"/>
                <a:gd name="T20" fmla="*/ 249 w 362"/>
                <a:gd name="T21" fmla="*/ 184 h 362"/>
                <a:gd name="T22" fmla="*/ 254 w 362"/>
                <a:gd name="T23" fmla="*/ 188 h 362"/>
                <a:gd name="T24" fmla="*/ 256 w 362"/>
                <a:gd name="T25" fmla="*/ 193 h 362"/>
                <a:gd name="T26" fmla="*/ 256 w 362"/>
                <a:gd name="T27" fmla="*/ 199 h 362"/>
                <a:gd name="T28" fmla="*/ 254 w 362"/>
                <a:gd name="T29" fmla="*/ 204 h 362"/>
                <a:gd name="T30" fmla="*/ 249 w 362"/>
                <a:gd name="T31" fmla="*/ 208 h 362"/>
                <a:gd name="T32" fmla="*/ 244 w 362"/>
                <a:gd name="T33" fmla="*/ 211 h 362"/>
                <a:gd name="T34" fmla="*/ 181 w 362"/>
                <a:gd name="T35" fmla="*/ 212 h 362"/>
                <a:gd name="T36" fmla="*/ 175 w 362"/>
                <a:gd name="T37" fmla="*/ 211 h 362"/>
                <a:gd name="T38" fmla="*/ 170 w 362"/>
                <a:gd name="T39" fmla="*/ 206 h 362"/>
                <a:gd name="T40" fmla="*/ 167 w 362"/>
                <a:gd name="T41" fmla="*/ 202 h 362"/>
                <a:gd name="T42" fmla="*/ 166 w 362"/>
                <a:gd name="T43" fmla="*/ 197 h 362"/>
                <a:gd name="T44" fmla="*/ 181 w 362"/>
                <a:gd name="T45" fmla="*/ 362 h 362"/>
                <a:gd name="T46" fmla="*/ 217 w 362"/>
                <a:gd name="T47" fmla="*/ 359 h 362"/>
                <a:gd name="T48" fmla="*/ 251 w 362"/>
                <a:gd name="T49" fmla="*/ 348 h 362"/>
                <a:gd name="T50" fmla="*/ 281 w 362"/>
                <a:gd name="T51" fmla="*/ 331 h 362"/>
                <a:gd name="T52" fmla="*/ 308 w 362"/>
                <a:gd name="T53" fmla="*/ 309 h 362"/>
                <a:gd name="T54" fmla="*/ 331 w 362"/>
                <a:gd name="T55" fmla="*/ 282 h 362"/>
                <a:gd name="T56" fmla="*/ 347 w 362"/>
                <a:gd name="T57" fmla="*/ 251 h 362"/>
                <a:gd name="T58" fmla="*/ 358 w 362"/>
                <a:gd name="T59" fmla="*/ 217 h 362"/>
                <a:gd name="T60" fmla="*/ 362 w 362"/>
                <a:gd name="T61" fmla="*/ 182 h 362"/>
                <a:gd name="T62" fmla="*/ 358 w 362"/>
                <a:gd name="T63" fmla="*/ 145 h 362"/>
                <a:gd name="T64" fmla="*/ 347 w 362"/>
                <a:gd name="T65" fmla="*/ 111 h 362"/>
                <a:gd name="T66" fmla="*/ 331 w 362"/>
                <a:gd name="T67" fmla="*/ 80 h 362"/>
                <a:gd name="T68" fmla="*/ 308 w 362"/>
                <a:gd name="T69" fmla="*/ 53 h 362"/>
                <a:gd name="T70" fmla="*/ 281 w 362"/>
                <a:gd name="T71" fmla="*/ 31 h 362"/>
                <a:gd name="T72" fmla="*/ 251 w 362"/>
                <a:gd name="T73" fmla="*/ 14 h 362"/>
                <a:gd name="T74" fmla="*/ 217 w 362"/>
                <a:gd name="T75" fmla="*/ 5 h 362"/>
                <a:gd name="T76" fmla="*/ 181 w 362"/>
                <a:gd name="T77" fmla="*/ 0 h 362"/>
                <a:gd name="T78" fmla="*/ 144 w 362"/>
                <a:gd name="T79" fmla="*/ 5 h 362"/>
                <a:gd name="T80" fmla="*/ 111 w 362"/>
                <a:gd name="T81" fmla="*/ 14 h 362"/>
                <a:gd name="T82" fmla="*/ 80 w 362"/>
                <a:gd name="T83" fmla="*/ 31 h 362"/>
                <a:gd name="T84" fmla="*/ 53 w 362"/>
                <a:gd name="T85" fmla="*/ 53 h 362"/>
                <a:gd name="T86" fmla="*/ 32 w 362"/>
                <a:gd name="T87" fmla="*/ 80 h 362"/>
                <a:gd name="T88" fmla="*/ 14 w 362"/>
                <a:gd name="T89" fmla="*/ 111 h 362"/>
                <a:gd name="T90" fmla="*/ 4 w 362"/>
                <a:gd name="T91" fmla="*/ 145 h 362"/>
                <a:gd name="T92" fmla="*/ 0 w 362"/>
                <a:gd name="T93" fmla="*/ 182 h 362"/>
                <a:gd name="T94" fmla="*/ 4 w 362"/>
                <a:gd name="T95" fmla="*/ 217 h 362"/>
                <a:gd name="T96" fmla="*/ 14 w 362"/>
                <a:gd name="T97" fmla="*/ 251 h 362"/>
                <a:gd name="T98" fmla="*/ 32 w 362"/>
                <a:gd name="T99" fmla="*/ 282 h 362"/>
                <a:gd name="T100" fmla="*/ 53 w 362"/>
                <a:gd name="T101" fmla="*/ 309 h 362"/>
                <a:gd name="T102" fmla="*/ 80 w 362"/>
                <a:gd name="T103" fmla="*/ 331 h 362"/>
                <a:gd name="T104" fmla="*/ 111 w 362"/>
                <a:gd name="T105" fmla="*/ 348 h 362"/>
                <a:gd name="T106" fmla="*/ 144 w 362"/>
                <a:gd name="T107" fmla="*/ 359 h 362"/>
                <a:gd name="T108" fmla="*/ 181 w 362"/>
                <a:gd name="T10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362">
                  <a:moveTo>
                    <a:pt x="166" y="105"/>
                  </a:moveTo>
                  <a:lnTo>
                    <a:pt x="167" y="103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81" y="90"/>
                  </a:lnTo>
                  <a:lnTo>
                    <a:pt x="184" y="92"/>
                  </a:lnTo>
                  <a:lnTo>
                    <a:pt x="187" y="92"/>
                  </a:lnTo>
                  <a:lnTo>
                    <a:pt x="189" y="94"/>
                  </a:lnTo>
                  <a:lnTo>
                    <a:pt x="191" y="95"/>
                  </a:lnTo>
                  <a:lnTo>
                    <a:pt x="193" y="98"/>
                  </a:lnTo>
                  <a:lnTo>
                    <a:pt x="195" y="100"/>
                  </a:lnTo>
                  <a:lnTo>
                    <a:pt x="196" y="103"/>
                  </a:lnTo>
                  <a:lnTo>
                    <a:pt x="196" y="105"/>
                  </a:lnTo>
                  <a:lnTo>
                    <a:pt x="196" y="181"/>
                  </a:lnTo>
                  <a:lnTo>
                    <a:pt x="241" y="181"/>
                  </a:lnTo>
                  <a:lnTo>
                    <a:pt x="244" y="182"/>
                  </a:lnTo>
                  <a:lnTo>
                    <a:pt x="247" y="183"/>
                  </a:lnTo>
                  <a:lnTo>
                    <a:pt x="249" y="184"/>
                  </a:lnTo>
                  <a:lnTo>
                    <a:pt x="251" y="186"/>
                  </a:lnTo>
                  <a:lnTo>
                    <a:pt x="254" y="188"/>
                  </a:lnTo>
                  <a:lnTo>
                    <a:pt x="255" y="190"/>
                  </a:lnTo>
                  <a:lnTo>
                    <a:pt x="256" y="193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5" y="202"/>
                  </a:lnTo>
                  <a:lnTo>
                    <a:pt x="254" y="204"/>
                  </a:lnTo>
                  <a:lnTo>
                    <a:pt x="251" y="206"/>
                  </a:lnTo>
                  <a:lnTo>
                    <a:pt x="249" y="208"/>
                  </a:lnTo>
                  <a:lnTo>
                    <a:pt x="247" y="211"/>
                  </a:lnTo>
                  <a:lnTo>
                    <a:pt x="244" y="211"/>
                  </a:lnTo>
                  <a:lnTo>
                    <a:pt x="241" y="212"/>
                  </a:lnTo>
                  <a:lnTo>
                    <a:pt x="181" y="212"/>
                  </a:lnTo>
                  <a:lnTo>
                    <a:pt x="177" y="211"/>
                  </a:lnTo>
                  <a:lnTo>
                    <a:pt x="175" y="211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69" y="204"/>
                  </a:lnTo>
                  <a:lnTo>
                    <a:pt x="167" y="202"/>
                  </a:lnTo>
                  <a:lnTo>
                    <a:pt x="167" y="199"/>
                  </a:lnTo>
                  <a:lnTo>
                    <a:pt x="166" y="197"/>
                  </a:lnTo>
                  <a:lnTo>
                    <a:pt x="166" y="105"/>
                  </a:lnTo>
                  <a:close/>
                  <a:moveTo>
                    <a:pt x="181" y="362"/>
                  </a:moveTo>
                  <a:lnTo>
                    <a:pt x="200" y="361"/>
                  </a:lnTo>
                  <a:lnTo>
                    <a:pt x="217" y="359"/>
                  </a:lnTo>
                  <a:lnTo>
                    <a:pt x="234" y="353"/>
                  </a:lnTo>
                  <a:lnTo>
                    <a:pt x="251" y="348"/>
                  </a:lnTo>
                  <a:lnTo>
                    <a:pt x="268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1" y="282"/>
                  </a:lnTo>
                  <a:lnTo>
                    <a:pt x="339" y="267"/>
                  </a:lnTo>
                  <a:lnTo>
                    <a:pt x="347" y="251"/>
                  </a:lnTo>
                  <a:lnTo>
                    <a:pt x="353" y="235"/>
                  </a:lnTo>
                  <a:lnTo>
                    <a:pt x="358" y="217"/>
                  </a:lnTo>
                  <a:lnTo>
                    <a:pt x="361" y="200"/>
                  </a:lnTo>
                  <a:lnTo>
                    <a:pt x="362" y="182"/>
                  </a:lnTo>
                  <a:lnTo>
                    <a:pt x="361" y="162"/>
                  </a:lnTo>
                  <a:lnTo>
                    <a:pt x="358" y="145"/>
                  </a:lnTo>
                  <a:lnTo>
                    <a:pt x="353" y="127"/>
                  </a:lnTo>
                  <a:lnTo>
                    <a:pt x="347" y="111"/>
                  </a:lnTo>
                  <a:lnTo>
                    <a:pt x="339" y="95"/>
                  </a:lnTo>
                  <a:lnTo>
                    <a:pt x="331" y="80"/>
                  </a:lnTo>
                  <a:lnTo>
                    <a:pt x="320" y="66"/>
                  </a:lnTo>
                  <a:lnTo>
                    <a:pt x="308" y="53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8" y="22"/>
                  </a:lnTo>
                  <a:lnTo>
                    <a:pt x="251" y="14"/>
                  </a:lnTo>
                  <a:lnTo>
                    <a:pt x="234" y="9"/>
                  </a:lnTo>
                  <a:lnTo>
                    <a:pt x="217" y="5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7" y="9"/>
                  </a:lnTo>
                  <a:lnTo>
                    <a:pt x="111" y="14"/>
                  </a:lnTo>
                  <a:lnTo>
                    <a:pt x="95" y="22"/>
                  </a:lnTo>
                  <a:lnTo>
                    <a:pt x="80" y="31"/>
                  </a:lnTo>
                  <a:lnTo>
                    <a:pt x="66" y="42"/>
                  </a:lnTo>
                  <a:lnTo>
                    <a:pt x="53" y="53"/>
                  </a:lnTo>
                  <a:lnTo>
                    <a:pt x="41" y="66"/>
                  </a:lnTo>
                  <a:lnTo>
                    <a:pt x="32" y="80"/>
                  </a:lnTo>
                  <a:lnTo>
                    <a:pt x="22" y="95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4" y="145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200"/>
                  </a:lnTo>
                  <a:lnTo>
                    <a:pt x="4" y="217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2" y="267"/>
                  </a:lnTo>
                  <a:lnTo>
                    <a:pt x="32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6" y="320"/>
                  </a:lnTo>
                  <a:lnTo>
                    <a:pt x="80" y="331"/>
                  </a:lnTo>
                  <a:lnTo>
                    <a:pt x="95" y="340"/>
                  </a:lnTo>
                  <a:lnTo>
                    <a:pt x="111" y="348"/>
                  </a:lnTo>
                  <a:lnTo>
                    <a:pt x="127" y="353"/>
                  </a:lnTo>
                  <a:lnTo>
                    <a:pt x="144" y="359"/>
                  </a:lnTo>
                  <a:lnTo>
                    <a:pt x="162" y="361"/>
                  </a:lnTo>
                  <a:lnTo>
                    <a:pt x="181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32">
              <a:extLst>
                <a:ext uri="{FF2B5EF4-FFF2-40B4-BE49-F238E27FC236}">
                  <a16:creationId xmlns:a16="http://schemas.microsoft.com/office/drawing/2014/main" id="{FA4D6B7E-6F35-4229-B442-5A400656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5" y="2732088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8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8 w 150"/>
                <a:gd name="T11" fmla="*/ 39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8 w 150"/>
                <a:gd name="T21" fmla="*/ 111 h 150"/>
                <a:gd name="T22" fmla="*/ 17 w 150"/>
                <a:gd name="T23" fmla="*/ 123 h 150"/>
                <a:gd name="T24" fmla="*/ 27 w 150"/>
                <a:gd name="T25" fmla="*/ 133 h 150"/>
                <a:gd name="T26" fmla="*/ 38 w 150"/>
                <a:gd name="T27" fmla="*/ 141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1 h 150"/>
                <a:gd name="T38" fmla="*/ 122 w 150"/>
                <a:gd name="T39" fmla="*/ 133 h 150"/>
                <a:gd name="T40" fmla="*/ 133 w 150"/>
                <a:gd name="T41" fmla="*/ 123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39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8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2" y="138"/>
                  </a:lnTo>
                  <a:lnTo>
                    <a:pt x="38" y="141"/>
                  </a:lnTo>
                  <a:lnTo>
                    <a:pt x="45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4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3"/>
                  </a:lnTo>
                  <a:lnTo>
                    <a:pt x="127" y="128"/>
                  </a:lnTo>
                  <a:lnTo>
                    <a:pt x="133" y="123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5"/>
                  </a:lnTo>
                  <a:lnTo>
                    <a:pt x="140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7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33">
              <a:extLst>
                <a:ext uri="{FF2B5EF4-FFF2-40B4-BE49-F238E27FC236}">
                  <a16:creationId xmlns:a16="http://schemas.microsoft.com/office/drawing/2014/main" id="{6D3DD28D-52F5-4B38-8390-DDA8AD25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2654300"/>
              <a:ext cx="96838" cy="106363"/>
            </a:xfrm>
            <a:custGeom>
              <a:avLst/>
              <a:gdLst>
                <a:gd name="T0" fmla="*/ 30 w 301"/>
                <a:gd name="T1" fmla="*/ 30 h 331"/>
                <a:gd name="T2" fmla="*/ 250 w 301"/>
                <a:gd name="T3" fmla="*/ 150 h 331"/>
                <a:gd name="T4" fmla="*/ 301 w 301"/>
                <a:gd name="T5" fmla="*/ 165 h 331"/>
                <a:gd name="T6" fmla="*/ 300 w 301"/>
                <a:gd name="T7" fmla="*/ 161 h 331"/>
                <a:gd name="T8" fmla="*/ 300 w 301"/>
                <a:gd name="T9" fmla="*/ 160 h 331"/>
                <a:gd name="T10" fmla="*/ 297 w 301"/>
                <a:gd name="T11" fmla="*/ 155 h 331"/>
                <a:gd name="T12" fmla="*/ 297 w 301"/>
                <a:gd name="T13" fmla="*/ 155 h 331"/>
                <a:gd name="T14" fmla="*/ 144 w 301"/>
                <a:gd name="T15" fmla="*/ 2 h 331"/>
                <a:gd name="T16" fmla="*/ 138 w 301"/>
                <a:gd name="T17" fmla="*/ 0 h 331"/>
                <a:gd name="T18" fmla="*/ 15 w 301"/>
                <a:gd name="T19" fmla="*/ 0 h 331"/>
                <a:gd name="T20" fmla="*/ 10 w 301"/>
                <a:gd name="T21" fmla="*/ 1 h 331"/>
                <a:gd name="T22" fmla="*/ 4 w 301"/>
                <a:gd name="T23" fmla="*/ 4 h 331"/>
                <a:gd name="T24" fmla="*/ 1 w 301"/>
                <a:gd name="T25" fmla="*/ 10 h 331"/>
                <a:gd name="T26" fmla="*/ 0 w 301"/>
                <a:gd name="T27" fmla="*/ 15 h 331"/>
                <a:gd name="T28" fmla="*/ 0 w 301"/>
                <a:gd name="T29" fmla="*/ 316 h 331"/>
                <a:gd name="T30" fmla="*/ 1 w 301"/>
                <a:gd name="T31" fmla="*/ 322 h 331"/>
                <a:gd name="T32" fmla="*/ 4 w 301"/>
                <a:gd name="T33" fmla="*/ 327 h 331"/>
                <a:gd name="T34" fmla="*/ 10 w 301"/>
                <a:gd name="T35" fmla="*/ 330 h 331"/>
                <a:gd name="T36" fmla="*/ 15 w 301"/>
                <a:gd name="T37" fmla="*/ 331 h 331"/>
                <a:gd name="T38" fmla="*/ 31 w 301"/>
                <a:gd name="T39" fmla="*/ 324 h 331"/>
                <a:gd name="T40" fmla="*/ 31 w 301"/>
                <a:gd name="T41" fmla="*/ 306 h 331"/>
                <a:gd name="T42" fmla="*/ 35 w 301"/>
                <a:gd name="T43" fmla="*/ 285 h 331"/>
                <a:gd name="T44" fmla="*/ 43 w 301"/>
                <a:gd name="T45" fmla="*/ 266 h 331"/>
                <a:gd name="T46" fmla="*/ 55 w 301"/>
                <a:gd name="T47" fmla="*/ 249 h 331"/>
                <a:gd name="T48" fmla="*/ 69 w 301"/>
                <a:gd name="T49" fmla="*/ 235 h 331"/>
                <a:gd name="T50" fmla="*/ 86 w 301"/>
                <a:gd name="T51" fmla="*/ 223 h 331"/>
                <a:gd name="T52" fmla="*/ 104 w 301"/>
                <a:gd name="T53" fmla="*/ 215 h 331"/>
                <a:gd name="T54" fmla="*/ 126 w 301"/>
                <a:gd name="T55" fmla="*/ 211 h 331"/>
                <a:gd name="T56" fmla="*/ 147 w 301"/>
                <a:gd name="T57" fmla="*/ 211 h 331"/>
                <a:gd name="T58" fmla="*/ 167 w 301"/>
                <a:gd name="T59" fmla="*/ 215 h 331"/>
                <a:gd name="T60" fmla="*/ 186 w 301"/>
                <a:gd name="T61" fmla="*/ 223 h 331"/>
                <a:gd name="T62" fmla="*/ 203 w 301"/>
                <a:gd name="T63" fmla="*/ 235 h 331"/>
                <a:gd name="T64" fmla="*/ 217 w 301"/>
                <a:gd name="T65" fmla="*/ 249 h 331"/>
                <a:gd name="T66" fmla="*/ 229 w 301"/>
                <a:gd name="T67" fmla="*/ 266 h 331"/>
                <a:gd name="T68" fmla="*/ 236 w 301"/>
                <a:gd name="T69" fmla="*/ 285 h 331"/>
                <a:gd name="T70" fmla="*/ 240 w 301"/>
                <a:gd name="T71" fmla="*/ 306 h 331"/>
                <a:gd name="T72" fmla="*/ 241 w 301"/>
                <a:gd name="T73" fmla="*/ 324 h 331"/>
                <a:gd name="T74" fmla="*/ 286 w 301"/>
                <a:gd name="T75" fmla="*/ 331 h 331"/>
                <a:gd name="T76" fmla="*/ 292 w 301"/>
                <a:gd name="T77" fmla="*/ 330 h 331"/>
                <a:gd name="T78" fmla="*/ 297 w 301"/>
                <a:gd name="T79" fmla="*/ 327 h 331"/>
                <a:gd name="T80" fmla="*/ 300 w 301"/>
                <a:gd name="T81" fmla="*/ 322 h 331"/>
                <a:gd name="T82" fmla="*/ 301 w 301"/>
                <a:gd name="T83" fmla="*/ 316 h 331"/>
                <a:gd name="T84" fmla="*/ 301 w 301"/>
                <a:gd name="T85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31">
                  <a:moveTo>
                    <a:pt x="30" y="150"/>
                  </a:moveTo>
                  <a:lnTo>
                    <a:pt x="30" y="30"/>
                  </a:lnTo>
                  <a:lnTo>
                    <a:pt x="130" y="30"/>
                  </a:lnTo>
                  <a:lnTo>
                    <a:pt x="250" y="150"/>
                  </a:lnTo>
                  <a:lnTo>
                    <a:pt x="30" y="150"/>
                  </a:lnTo>
                  <a:close/>
                  <a:moveTo>
                    <a:pt x="301" y="165"/>
                  </a:moveTo>
                  <a:lnTo>
                    <a:pt x="300" y="163"/>
                  </a:lnTo>
                  <a:lnTo>
                    <a:pt x="300" y="161"/>
                  </a:lnTo>
                  <a:lnTo>
                    <a:pt x="300" y="160"/>
                  </a:lnTo>
                  <a:lnTo>
                    <a:pt x="300" y="160"/>
                  </a:lnTo>
                  <a:lnTo>
                    <a:pt x="298" y="156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147" y="4"/>
                  </a:lnTo>
                  <a:lnTo>
                    <a:pt x="144" y="2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316"/>
                  </a:lnTo>
                  <a:lnTo>
                    <a:pt x="1" y="320"/>
                  </a:lnTo>
                  <a:lnTo>
                    <a:pt x="1" y="322"/>
                  </a:lnTo>
                  <a:lnTo>
                    <a:pt x="3" y="325"/>
                  </a:lnTo>
                  <a:lnTo>
                    <a:pt x="4" y="327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2" y="331"/>
                  </a:lnTo>
                  <a:lnTo>
                    <a:pt x="15" y="331"/>
                  </a:lnTo>
                  <a:lnTo>
                    <a:pt x="31" y="331"/>
                  </a:lnTo>
                  <a:lnTo>
                    <a:pt x="31" y="324"/>
                  </a:lnTo>
                  <a:lnTo>
                    <a:pt x="30" y="316"/>
                  </a:lnTo>
                  <a:lnTo>
                    <a:pt x="31" y="306"/>
                  </a:lnTo>
                  <a:lnTo>
                    <a:pt x="32" y="295"/>
                  </a:lnTo>
                  <a:lnTo>
                    <a:pt x="35" y="285"/>
                  </a:lnTo>
                  <a:lnTo>
                    <a:pt x="39" y="276"/>
                  </a:lnTo>
                  <a:lnTo>
                    <a:pt x="43" y="266"/>
                  </a:lnTo>
                  <a:lnTo>
                    <a:pt x="48" y="257"/>
                  </a:lnTo>
                  <a:lnTo>
                    <a:pt x="55" y="249"/>
                  </a:lnTo>
                  <a:lnTo>
                    <a:pt x="61" y="241"/>
                  </a:lnTo>
                  <a:lnTo>
                    <a:pt x="69" y="235"/>
                  </a:lnTo>
                  <a:lnTo>
                    <a:pt x="77" y="228"/>
                  </a:lnTo>
                  <a:lnTo>
                    <a:pt x="86" y="223"/>
                  </a:lnTo>
                  <a:lnTo>
                    <a:pt x="94" y="219"/>
                  </a:lnTo>
                  <a:lnTo>
                    <a:pt x="104" y="215"/>
                  </a:lnTo>
                  <a:lnTo>
                    <a:pt x="115" y="213"/>
                  </a:lnTo>
                  <a:lnTo>
                    <a:pt x="126" y="211"/>
                  </a:lnTo>
                  <a:lnTo>
                    <a:pt x="136" y="211"/>
                  </a:lnTo>
                  <a:lnTo>
                    <a:pt x="147" y="211"/>
                  </a:lnTo>
                  <a:lnTo>
                    <a:pt x="157" y="213"/>
                  </a:lnTo>
                  <a:lnTo>
                    <a:pt x="167" y="215"/>
                  </a:lnTo>
                  <a:lnTo>
                    <a:pt x="177" y="219"/>
                  </a:lnTo>
                  <a:lnTo>
                    <a:pt x="186" y="223"/>
                  </a:lnTo>
                  <a:lnTo>
                    <a:pt x="194" y="228"/>
                  </a:lnTo>
                  <a:lnTo>
                    <a:pt x="203" y="235"/>
                  </a:lnTo>
                  <a:lnTo>
                    <a:pt x="210" y="241"/>
                  </a:lnTo>
                  <a:lnTo>
                    <a:pt x="217" y="249"/>
                  </a:lnTo>
                  <a:lnTo>
                    <a:pt x="223" y="257"/>
                  </a:lnTo>
                  <a:lnTo>
                    <a:pt x="229" y="266"/>
                  </a:lnTo>
                  <a:lnTo>
                    <a:pt x="233" y="276"/>
                  </a:lnTo>
                  <a:lnTo>
                    <a:pt x="236" y="285"/>
                  </a:lnTo>
                  <a:lnTo>
                    <a:pt x="239" y="295"/>
                  </a:lnTo>
                  <a:lnTo>
                    <a:pt x="240" y="306"/>
                  </a:lnTo>
                  <a:lnTo>
                    <a:pt x="241" y="316"/>
                  </a:lnTo>
                  <a:lnTo>
                    <a:pt x="241" y="324"/>
                  </a:lnTo>
                  <a:lnTo>
                    <a:pt x="240" y="331"/>
                  </a:lnTo>
                  <a:lnTo>
                    <a:pt x="286" y="331"/>
                  </a:lnTo>
                  <a:lnTo>
                    <a:pt x="290" y="330"/>
                  </a:lnTo>
                  <a:lnTo>
                    <a:pt x="292" y="330"/>
                  </a:lnTo>
                  <a:lnTo>
                    <a:pt x="295" y="328"/>
                  </a:lnTo>
                  <a:lnTo>
                    <a:pt x="297" y="327"/>
                  </a:lnTo>
                  <a:lnTo>
                    <a:pt x="299" y="325"/>
                  </a:lnTo>
                  <a:lnTo>
                    <a:pt x="300" y="322"/>
                  </a:lnTo>
                  <a:lnTo>
                    <a:pt x="301" y="320"/>
                  </a:lnTo>
                  <a:lnTo>
                    <a:pt x="301" y="316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301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34">
              <a:extLst>
                <a:ext uri="{FF2B5EF4-FFF2-40B4-BE49-F238E27FC236}">
                  <a16:creationId xmlns:a16="http://schemas.microsoft.com/office/drawing/2014/main" id="{2D77E4FC-731D-463A-A8FC-DC45F2A0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732088"/>
              <a:ext cx="49213" cy="47625"/>
            </a:xfrm>
            <a:custGeom>
              <a:avLst/>
              <a:gdLst>
                <a:gd name="T0" fmla="*/ 68 w 151"/>
                <a:gd name="T1" fmla="*/ 0 h 150"/>
                <a:gd name="T2" fmla="*/ 54 w 151"/>
                <a:gd name="T3" fmla="*/ 3 h 150"/>
                <a:gd name="T4" fmla="*/ 40 w 151"/>
                <a:gd name="T5" fmla="*/ 9 h 150"/>
                <a:gd name="T6" fmla="*/ 28 w 151"/>
                <a:gd name="T7" fmla="*/ 17 h 150"/>
                <a:gd name="T8" fmla="*/ 17 w 151"/>
                <a:gd name="T9" fmla="*/ 27 h 150"/>
                <a:gd name="T10" fmla="*/ 10 w 151"/>
                <a:gd name="T11" fmla="*/ 39 h 150"/>
                <a:gd name="T12" fmla="*/ 4 w 151"/>
                <a:gd name="T13" fmla="*/ 53 h 150"/>
                <a:gd name="T14" fmla="*/ 1 w 151"/>
                <a:gd name="T15" fmla="*/ 68 h 150"/>
                <a:gd name="T16" fmla="*/ 1 w 151"/>
                <a:gd name="T17" fmla="*/ 83 h 150"/>
                <a:gd name="T18" fmla="*/ 4 w 151"/>
                <a:gd name="T19" fmla="*/ 98 h 150"/>
                <a:gd name="T20" fmla="*/ 10 w 151"/>
                <a:gd name="T21" fmla="*/ 111 h 150"/>
                <a:gd name="T22" fmla="*/ 17 w 151"/>
                <a:gd name="T23" fmla="*/ 123 h 150"/>
                <a:gd name="T24" fmla="*/ 28 w 151"/>
                <a:gd name="T25" fmla="*/ 133 h 150"/>
                <a:gd name="T26" fmla="*/ 40 w 151"/>
                <a:gd name="T27" fmla="*/ 141 h 150"/>
                <a:gd name="T28" fmla="*/ 54 w 151"/>
                <a:gd name="T29" fmla="*/ 147 h 150"/>
                <a:gd name="T30" fmla="*/ 68 w 151"/>
                <a:gd name="T31" fmla="*/ 150 h 150"/>
                <a:gd name="T32" fmla="*/ 84 w 151"/>
                <a:gd name="T33" fmla="*/ 150 h 150"/>
                <a:gd name="T34" fmla="*/ 98 w 151"/>
                <a:gd name="T35" fmla="*/ 147 h 150"/>
                <a:gd name="T36" fmla="*/ 112 w 151"/>
                <a:gd name="T37" fmla="*/ 141 h 150"/>
                <a:gd name="T38" fmla="*/ 124 w 151"/>
                <a:gd name="T39" fmla="*/ 133 h 150"/>
                <a:gd name="T40" fmla="*/ 134 w 151"/>
                <a:gd name="T41" fmla="*/ 123 h 150"/>
                <a:gd name="T42" fmla="*/ 142 w 151"/>
                <a:gd name="T43" fmla="*/ 111 h 150"/>
                <a:gd name="T44" fmla="*/ 148 w 151"/>
                <a:gd name="T45" fmla="*/ 98 h 150"/>
                <a:gd name="T46" fmla="*/ 150 w 151"/>
                <a:gd name="T47" fmla="*/ 83 h 150"/>
                <a:gd name="T48" fmla="*/ 150 w 151"/>
                <a:gd name="T49" fmla="*/ 68 h 150"/>
                <a:gd name="T50" fmla="*/ 148 w 151"/>
                <a:gd name="T51" fmla="*/ 53 h 150"/>
                <a:gd name="T52" fmla="*/ 142 w 151"/>
                <a:gd name="T53" fmla="*/ 39 h 150"/>
                <a:gd name="T54" fmla="*/ 134 w 151"/>
                <a:gd name="T55" fmla="*/ 27 h 150"/>
                <a:gd name="T56" fmla="*/ 124 w 151"/>
                <a:gd name="T57" fmla="*/ 17 h 150"/>
                <a:gd name="T58" fmla="*/ 112 w 151"/>
                <a:gd name="T59" fmla="*/ 9 h 150"/>
                <a:gd name="T60" fmla="*/ 98 w 151"/>
                <a:gd name="T61" fmla="*/ 3 h 150"/>
                <a:gd name="T62" fmla="*/ 84 w 151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0">
                  <a:moveTo>
                    <a:pt x="76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5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0"/>
                  </a:ln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3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5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1" y="1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0" name="Group 79" descr="This is an icon of a shopping cart. ">
            <a:extLst>
              <a:ext uri="{FF2B5EF4-FFF2-40B4-BE49-F238E27FC236}">
                <a16:creationId xmlns:a16="http://schemas.microsoft.com/office/drawing/2014/main" id="{EB0D6CB8-AC72-4E61-ACE6-A612058C5428}"/>
              </a:ext>
            </a:extLst>
          </p:cNvPr>
          <p:cNvGrpSpPr/>
          <p:nvPr/>
        </p:nvGrpSpPr>
        <p:grpSpPr>
          <a:xfrm>
            <a:off x="10517781" y="5490346"/>
            <a:ext cx="285750" cy="238125"/>
            <a:chOff x="9883775" y="857250"/>
            <a:chExt cx="285750" cy="238125"/>
          </a:xfrm>
          <a:solidFill>
            <a:srgbClr val="A6A6A6"/>
          </a:solidFill>
        </p:grpSpPr>
        <p:sp>
          <p:nvSpPr>
            <p:cNvPr id="81" name="Freeform 4137">
              <a:extLst>
                <a:ext uri="{FF2B5EF4-FFF2-40B4-BE49-F238E27FC236}">
                  <a16:creationId xmlns:a16="http://schemas.microsoft.com/office/drawing/2014/main" id="{187AEF94-AB0E-44BE-B416-0EAC34227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3775" y="857250"/>
              <a:ext cx="285750" cy="180975"/>
            </a:xfrm>
            <a:custGeom>
              <a:avLst/>
              <a:gdLst>
                <a:gd name="T0" fmla="*/ 790 w 901"/>
                <a:gd name="T1" fmla="*/ 0 h 571"/>
                <a:gd name="T2" fmla="*/ 777 w 901"/>
                <a:gd name="T3" fmla="*/ 2 h 571"/>
                <a:gd name="T4" fmla="*/ 767 w 901"/>
                <a:gd name="T5" fmla="*/ 8 h 571"/>
                <a:gd name="T6" fmla="*/ 760 w 901"/>
                <a:gd name="T7" fmla="*/ 18 h 571"/>
                <a:gd name="T8" fmla="*/ 755 w 901"/>
                <a:gd name="T9" fmla="*/ 30 h 571"/>
                <a:gd name="T10" fmla="*/ 744 w 901"/>
                <a:gd name="T11" fmla="*/ 122 h 571"/>
                <a:gd name="T12" fmla="*/ 742 w 901"/>
                <a:gd name="T13" fmla="*/ 136 h 571"/>
                <a:gd name="T14" fmla="*/ 735 w 901"/>
                <a:gd name="T15" fmla="*/ 147 h 571"/>
                <a:gd name="T16" fmla="*/ 723 w 901"/>
                <a:gd name="T17" fmla="*/ 150 h 571"/>
                <a:gd name="T18" fmla="*/ 62 w 901"/>
                <a:gd name="T19" fmla="*/ 151 h 571"/>
                <a:gd name="T20" fmla="*/ 46 w 901"/>
                <a:gd name="T21" fmla="*/ 156 h 571"/>
                <a:gd name="T22" fmla="*/ 31 w 901"/>
                <a:gd name="T23" fmla="*/ 164 h 571"/>
                <a:gd name="T24" fmla="*/ 19 w 901"/>
                <a:gd name="T25" fmla="*/ 175 h 571"/>
                <a:gd name="T26" fmla="*/ 9 w 901"/>
                <a:gd name="T27" fmla="*/ 188 h 571"/>
                <a:gd name="T28" fmla="*/ 3 w 901"/>
                <a:gd name="T29" fmla="*/ 203 h 571"/>
                <a:gd name="T30" fmla="*/ 0 w 901"/>
                <a:gd name="T31" fmla="*/ 220 h 571"/>
                <a:gd name="T32" fmla="*/ 1 w 901"/>
                <a:gd name="T33" fmla="*/ 237 h 571"/>
                <a:gd name="T34" fmla="*/ 62 w 901"/>
                <a:gd name="T35" fmla="*/ 434 h 571"/>
                <a:gd name="T36" fmla="*/ 72 w 901"/>
                <a:gd name="T37" fmla="*/ 453 h 571"/>
                <a:gd name="T38" fmla="*/ 87 w 901"/>
                <a:gd name="T39" fmla="*/ 468 h 571"/>
                <a:gd name="T40" fmla="*/ 106 w 901"/>
                <a:gd name="T41" fmla="*/ 478 h 571"/>
                <a:gd name="T42" fmla="*/ 127 w 901"/>
                <a:gd name="T43" fmla="*/ 481 h 571"/>
                <a:gd name="T44" fmla="*/ 136 w 901"/>
                <a:gd name="T45" fmla="*/ 481 h 571"/>
                <a:gd name="T46" fmla="*/ 680 w 901"/>
                <a:gd name="T47" fmla="*/ 482 h 571"/>
                <a:gd name="T48" fmla="*/ 686 w 901"/>
                <a:gd name="T49" fmla="*/ 489 h 571"/>
                <a:gd name="T50" fmla="*/ 690 w 901"/>
                <a:gd name="T51" fmla="*/ 501 h 571"/>
                <a:gd name="T52" fmla="*/ 691 w 901"/>
                <a:gd name="T53" fmla="*/ 516 h 571"/>
                <a:gd name="T54" fmla="*/ 689 w 901"/>
                <a:gd name="T55" fmla="*/ 525 h 571"/>
                <a:gd name="T56" fmla="*/ 685 w 901"/>
                <a:gd name="T57" fmla="*/ 533 h 571"/>
                <a:gd name="T58" fmla="*/ 678 w 901"/>
                <a:gd name="T59" fmla="*/ 538 h 571"/>
                <a:gd name="T60" fmla="*/ 148 w 901"/>
                <a:gd name="T61" fmla="*/ 541 h 571"/>
                <a:gd name="T62" fmla="*/ 141 w 901"/>
                <a:gd name="T63" fmla="*/ 542 h 571"/>
                <a:gd name="T64" fmla="*/ 137 w 901"/>
                <a:gd name="T65" fmla="*/ 545 h 571"/>
                <a:gd name="T66" fmla="*/ 134 w 901"/>
                <a:gd name="T67" fmla="*/ 550 h 571"/>
                <a:gd name="T68" fmla="*/ 133 w 901"/>
                <a:gd name="T69" fmla="*/ 556 h 571"/>
                <a:gd name="T70" fmla="*/ 134 w 901"/>
                <a:gd name="T71" fmla="*/ 562 h 571"/>
                <a:gd name="T72" fmla="*/ 137 w 901"/>
                <a:gd name="T73" fmla="*/ 567 h 571"/>
                <a:gd name="T74" fmla="*/ 141 w 901"/>
                <a:gd name="T75" fmla="*/ 570 h 571"/>
                <a:gd name="T76" fmla="*/ 148 w 901"/>
                <a:gd name="T77" fmla="*/ 571 h 571"/>
                <a:gd name="T78" fmla="*/ 685 w 901"/>
                <a:gd name="T79" fmla="*/ 569 h 571"/>
                <a:gd name="T80" fmla="*/ 701 w 901"/>
                <a:gd name="T81" fmla="*/ 558 h 571"/>
                <a:gd name="T82" fmla="*/ 713 w 901"/>
                <a:gd name="T83" fmla="*/ 545 h 571"/>
                <a:gd name="T84" fmla="*/ 719 w 901"/>
                <a:gd name="T85" fmla="*/ 530 h 571"/>
                <a:gd name="T86" fmla="*/ 721 w 901"/>
                <a:gd name="T87" fmla="*/ 511 h 571"/>
                <a:gd name="T88" fmla="*/ 720 w 901"/>
                <a:gd name="T89" fmla="*/ 499 h 571"/>
                <a:gd name="T90" fmla="*/ 772 w 901"/>
                <a:gd name="T91" fmla="*/ 138 h 571"/>
                <a:gd name="T92" fmla="*/ 785 w 901"/>
                <a:gd name="T93" fmla="*/ 33 h 571"/>
                <a:gd name="T94" fmla="*/ 790 w 901"/>
                <a:gd name="T95" fmla="*/ 30 h 571"/>
                <a:gd name="T96" fmla="*/ 889 w 901"/>
                <a:gd name="T97" fmla="*/ 30 h 571"/>
                <a:gd name="T98" fmla="*/ 895 w 901"/>
                <a:gd name="T99" fmla="*/ 28 h 571"/>
                <a:gd name="T100" fmla="*/ 899 w 901"/>
                <a:gd name="T101" fmla="*/ 23 h 571"/>
                <a:gd name="T102" fmla="*/ 901 w 901"/>
                <a:gd name="T103" fmla="*/ 18 h 571"/>
                <a:gd name="T104" fmla="*/ 901 w 901"/>
                <a:gd name="T105" fmla="*/ 12 h 571"/>
                <a:gd name="T106" fmla="*/ 899 w 901"/>
                <a:gd name="T107" fmla="*/ 6 h 571"/>
                <a:gd name="T108" fmla="*/ 895 w 901"/>
                <a:gd name="T109" fmla="*/ 3 h 571"/>
                <a:gd name="T110" fmla="*/ 889 w 901"/>
                <a:gd name="T1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1" h="571">
                  <a:moveTo>
                    <a:pt x="886" y="0"/>
                  </a:moveTo>
                  <a:lnTo>
                    <a:pt x="790" y="0"/>
                  </a:lnTo>
                  <a:lnTo>
                    <a:pt x="783" y="1"/>
                  </a:lnTo>
                  <a:lnTo>
                    <a:pt x="777" y="2"/>
                  </a:lnTo>
                  <a:lnTo>
                    <a:pt x="772" y="5"/>
                  </a:lnTo>
                  <a:lnTo>
                    <a:pt x="767" y="8"/>
                  </a:lnTo>
                  <a:lnTo>
                    <a:pt x="763" y="13"/>
                  </a:lnTo>
                  <a:lnTo>
                    <a:pt x="760" y="18"/>
                  </a:lnTo>
                  <a:lnTo>
                    <a:pt x="757" y="23"/>
                  </a:lnTo>
                  <a:lnTo>
                    <a:pt x="755" y="30"/>
                  </a:lnTo>
                  <a:lnTo>
                    <a:pt x="744" y="121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2" y="136"/>
                  </a:lnTo>
                  <a:lnTo>
                    <a:pt x="738" y="142"/>
                  </a:lnTo>
                  <a:lnTo>
                    <a:pt x="735" y="147"/>
                  </a:lnTo>
                  <a:lnTo>
                    <a:pt x="730" y="149"/>
                  </a:lnTo>
                  <a:lnTo>
                    <a:pt x="723" y="150"/>
                  </a:lnTo>
                  <a:lnTo>
                    <a:pt x="71" y="150"/>
                  </a:lnTo>
                  <a:lnTo>
                    <a:pt x="62" y="151"/>
                  </a:lnTo>
                  <a:lnTo>
                    <a:pt x="53" y="153"/>
                  </a:lnTo>
                  <a:lnTo>
                    <a:pt x="46" y="156"/>
                  </a:lnTo>
                  <a:lnTo>
                    <a:pt x="38" y="160"/>
                  </a:lnTo>
                  <a:lnTo>
                    <a:pt x="31" y="164"/>
                  </a:lnTo>
                  <a:lnTo>
                    <a:pt x="24" y="169"/>
                  </a:lnTo>
                  <a:lnTo>
                    <a:pt x="19" y="175"/>
                  </a:lnTo>
                  <a:lnTo>
                    <a:pt x="14" y="181"/>
                  </a:lnTo>
                  <a:lnTo>
                    <a:pt x="9" y="188"/>
                  </a:lnTo>
                  <a:lnTo>
                    <a:pt x="5" y="196"/>
                  </a:lnTo>
                  <a:lnTo>
                    <a:pt x="3" y="203"/>
                  </a:lnTo>
                  <a:lnTo>
                    <a:pt x="1" y="212"/>
                  </a:lnTo>
                  <a:lnTo>
                    <a:pt x="0" y="220"/>
                  </a:lnTo>
                  <a:lnTo>
                    <a:pt x="0" y="228"/>
                  </a:lnTo>
                  <a:lnTo>
                    <a:pt x="1" y="237"/>
                  </a:lnTo>
                  <a:lnTo>
                    <a:pt x="3" y="244"/>
                  </a:lnTo>
                  <a:lnTo>
                    <a:pt x="62" y="434"/>
                  </a:lnTo>
                  <a:lnTo>
                    <a:pt x="66" y="444"/>
                  </a:lnTo>
                  <a:lnTo>
                    <a:pt x="72" y="453"/>
                  </a:lnTo>
                  <a:lnTo>
                    <a:pt x="79" y="461"/>
                  </a:lnTo>
                  <a:lnTo>
                    <a:pt x="87" y="468"/>
                  </a:lnTo>
                  <a:lnTo>
                    <a:pt x="96" y="474"/>
                  </a:lnTo>
                  <a:lnTo>
                    <a:pt x="106" y="478"/>
                  </a:lnTo>
                  <a:lnTo>
                    <a:pt x="117" y="480"/>
                  </a:lnTo>
                  <a:lnTo>
                    <a:pt x="127" y="481"/>
                  </a:lnTo>
                  <a:lnTo>
                    <a:pt x="132" y="481"/>
                  </a:lnTo>
                  <a:lnTo>
                    <a:pt x="136" y="481"/>
                  </a:lnTo>
                  <a:lnTo>
                    <a:pt x="676" y="481"/>
                  </a:lnTo>
                  <a:lnTo>
                    <a:pt x="680" y="482"/>
                  </a:lnTo>
                  <a:lnTo>
                    <a:pt x="684" y="485"/>
                  </a:lnTo>
                  <a:lnTo>
                    <a:pt x="686" y="489"/>
                  </a:lnTo>
                  <a:lnTo>
                    <a:pt x="688" y="492"/>
                  </a:lnTo>
                  <a:lnTo>
                    <a:pt x="690" y="501"/>
                  </a:lnTo>
                  <a:lnTo>
                    <a:pt x="691" y="511"/>
                  </a:lnTo>
                  <a:lnTo>
                    <a:pt x="691" y="516"/>
                  </a:lnTo>
                  <a:lnTo>
                    <a:pt x="690" y="521"/>
                  </a:lnTo>
                  <a:lnTo>
                    <a:pt x="689" y="525"/>
                  </a:lnTo>
                  <a:lnTo>
                    <a:pt x="687" y="529"/>
                  </a:lnTo>
                  <a:lnTo>
                    <a:pt x="685" y="533"/>
                  </a:lnTo>
                  <a:lnTo>
                    <a:pt x="682" y="536"/>
                  </a:lnTo>
                  <a:lnTo>
                    <a:pt x="678" y="538"/>
                  </a:lnTo>
                  <a:lnTo>
                    <a:pt x="674" y="541"/>
                  </a:lnTo>
                  <a:lnTo>
                    <a:pt x="148" y="541"/>
                  </a:lnTo>
                  <a:lnTo>
                    <a:pt x="145" y="541"/>
                  </a:lnTo>
                  <a:lnTo>
                    <a:pt x="141" y="542"/>
                  </a:lnTo>
                  <a:lnTo>
                    <a:pt x="139" y="543"/>
                  </a:lnTo>
                  <a:lnTo>
                    <a:pt x="137" y="545"/>
                  </a:lnTo>
                  <a:lnTo>
                    <a:pt x="135" y="548"/>
                  </a:lnTo>
                  <a:lnTo>
                    <a:pt x="134" y="550"/>
                  </a:lnTo>
                  <a:lnTo>
                    <a:pt x="133" y="553"/>
                  </a:lnTo>
                  <a:lnTo>
                    <a:pt x="133" y="556"/>
                  </a:lnTo>
                  <a:lnTo>
                    <a:pt x="133" y="559"/>
                  </a:lnTo>
                  <a:lnTo>
                    <a:pt x="134" y="562"/>
                  </a:lnTo>
                  <a:lnTo>
                    <a:pt x="135" y="565"/>
                  </a:lnTo>
                  <a:lnTo>
                    <a:pt x="137" y="567"/>
                  </a:lnTo>
                  <a:lnTo>
                    <a:pt x="139" y="568"/>
                  </a:lnTo>
                  <a:lnTo>
                    <a:pt x="141" y="570"/>
                  </a:lnTo>
                  <a:lnTo>
                    <a:pt x="145" y="571"/>
                  </a:lnTo>
                  <a:lnTo>
                    <a:pt x="148" y="571"/>
                  </a:lnTo>
                  <a:lnTo>
                    <a:pt x="682" y="571"/>
                  </a:lnTo>
                  <a:lnTo>
                    <a:pt x="685" y="569"/>
                  </a:lnTo>
                  <a:lnTo>
                    <a:pt x="693" y="565"/>
                  </a:lnTo>
                  <a:lnTo>
                    <a:pt x="701" y="558"/>
                  </a:lnTo>
                  <a:lnTo>
                    <a:pt x="707" y="553"/>
                  </a:lnTo>
                  <a:lnTo>
                    <a:pt x="713" y="545"/>
                  </a:lnTo>
                  <a:lnTo>
                    <a:pt x="716" y="538"/>
                  </a:lnTo>
                  <a:lnTo>
                    <a:pt x="719" y="530"/>
                  </a:lnTo>
                  <a:lnTo>
                    <a:pt x="720" y="521"/>
                  </a:lnTo>
                  <a:lnTo>
                    <a:pt x="721" y="511"/>
                  </a:lnTo>
                  <a:lnTo>
                    <a:pt x="721" y="505"/>
                  </a:lnTo>
                  <a:lnTo>
                    <a:pt x="720" y="499"/>
                  </a:lnTo>
                  <a:lnTo>
                    <a:pt x="772" y="141"/>
                  </a:lnTo>
                  <a:lnTo>
                    <a:pt x="772" y="138"/>
                  </a:lnTo>
                  <a:lnTo>
                    <a:pt x="773" y="135"/>
                  </a:lnTo>
                  <a:lnTo>
                    <a:pt x="785" y="33"/>
                  </a:lnTo>
                  <a:lnTo>
                    <a:pt x="787" y="31"/>
                  </a:lnTo>
                  <a:lnTo>
                    <a:pt x="790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2" y="29"/>
                  </a:lnTo>
                  <a:lnTo>
                    <a:pt x="895" y="28"/>
                  </a:lnTo>
                  <a:lnTo>
                    <a:pt x="897" y="26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3"/>
                  </a:lnTo>
                  <a:lnTo>
                    <a:pt x="892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4138">
              <a:extLst>
                <a:ext uri="{FF2B5EF4-FFF2-40B4-BE49-F238E27FC236}">
                  <a16:creationId xmlns:a16="http://schemas.microsoft.com/office/drawing/2014/main" id="{19BF56AF-F100-47D7-B763-6CDB88A2F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0" y="1047750"/>
              <a:ext cx="47625" cy="47625"/>
            </a:xfrm>
            <a:custGeom>
              <a:avLst/>
              <a:gdLst>
                <a:gd name="T0" fmla="*/ 68 w 150"/>
                <a:gd name="T1" fmla="*/ 0 h 150"/>
                <a:gd name="T2" fmla="*/ 53 w 150"/>
                <a:gd name="T3" fmla="*/ 3 h 150"/>
                <a:gd name="T4" fmla="*/ 39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9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9 w 150"/>
                <a:gd name="T21" fmla="*/ 111 h 150"/>
                <a:gd name="T22" fmla="*/ 17 w 150"/>
                <a:gd name="T23" fmla="*/ 122 h 150"/>
                <a:gd name="T24" fmla="*/ 27 w 150"/>
                <a:gd name="T25" fmla="*/ 133 h 150"/>
                <a:gd name="T26" fmla="*/ 39 w 150"/>
                <a:gd name="T27" fmla="*/ 142 h 150"/>
                <a:gd name="T28" fmla="*/ 53 w 150"/>
                <a:gd name="T29" fmla="*/ 147 h 150"/>
                <a:gd name="T30" fmla="*/ 68 w 150"/>
                <a:gd name="T31" fmla="*/ 150 h 150"/>
                <a:gd name="T32" fmla="*/ 83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2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49 w 150"/>
                <a:gd name="T47" fmla="*/ 83 h 150"/>
                <a:gd name="T48" fmla="*/ 149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2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3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3" y="3"/>
                  </a:lnTo>
                  <a:lnTo>
                    <a:pt x="45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7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0"/>
                  </a:lnTo>
                  <a:lnTo>
                    <a:pt x="83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2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49" y="83"/>
                  </a:lnTo>
                  <a:lnTo>
                    <a:pt x="150" y="75"/>
                  </a:lnTo>
                  <a:lnTo>
                    <a:pt x="149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4139">
              <a:extLst>
                <a:ext uri="{FF2B5EF4-FFF2-40B4-BE49-F238E27FC236}">
                  <a16:creationId xmlns:a16="http://schemas.microsoft.com/office/drawing/2014/main" id="{699A622B-60CB-4367-A225-15A778D10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1400" y="1047750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40 w 150"/>
                <a:gd name="T5" fmla="*/ 9 h 150"/>
                <a:gd name="T6" fmla="*/ 28 w 150"/>
                <a:gd name="T7" fmla="*/ 17 h 150"/>
                <a:gd name="T8" fmla="*/ 17 w 150"/>
                <a:gd name="T9" fmla="*/ 27 h 150"/>
                <a:gd name="T10" fmla="*/ 10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10 w 150"/>
                <a:gd name="T21" fmla="*/ 111 h 150"/>
                <a:gd name="T22" fmla="*/ 17 w 150"/>
                <a:gd name="T23" fmla="*/ 122 h 150"/>
                <a:gd name="T24" fmla="*/ 28 w 150"/>
                <a:gd name="T25" fmla="*/ 133 h 150"/>
                <a:gd name="T26" fmla="*/ 40 w 150"/>
                <a:gd name="T27" fmla="*/ 142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3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3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730CAC6-B7B5-4C81-8BA7-47A252FE4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65" y="1620993"/>
            <a:ext cx="3887861" cy="434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Economical Feasibility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26927" y="3858610"/>
            <a:ext cx="2944368" cy="660381"/>
          </a:xfrm>
        </p:spPr>
        <p:txBody>
          <a:bodyPr>
            <a:normAutofit/>
          </a:bodyPr>
          <a:lstStyle/>
          <a:p>
            <a:r>
              <a:rPr lang="en-US" sz="2400" dirty="0"/>
              <a:t>Communication Cost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71314" y="3858610"/>
            <a:ext cx="2944368" cy="569086"/>
          </a:xfrm>
        </p:spPr>
        <p:txBody>
          <a:bodyPr>
            <a:normAutofit/>
          </a:bodyPr>
          <a:lstStyle/>
          <a:p>
            <a:r>
              <a:rPr lang="en-US" sz="2400" dirty="0"/>
              <a:t>Update Cost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515702" y="3858610"/>
            <a:ext cx="2944368" cy="569086"/>
          </a:xfrm>
        </p:spPr>
        <p:txBody>
          <a:bodyPr>
            <a:normAutofit/>
          </a:bodyPr>
          <a:lstStyle/>
          <a:p>
            <a:r>
              <a:rPr lang="en-US" sz="2400" dirty="0"/>
              <a:t>Server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0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Operational Feasibility</a:t>
            </a:r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/>
          <a:stretch/>
        </p:blipFill>
        <p:spPr>
          <a:xfrm>
            <a:off x="2054088" y="1802297"/>
            <a:ext cx="2372138" cy="268866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47151" y="4666612"/>
            <a:ext cx="1620000" cy="660100"/>
          </a:xfrm>
        </p:spPr>
        <p:txBody>
          <a:bodyPr>
            <a:normAutofit/>
          </a:bodyPr>
          <a:lstStyle/>
          <a:p>
            <a:r>
              <a:rPr lang="en-US" sz="2000" dirty="0"/>
              <a:t>Efficient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/>
        </p:blipFill>
        <p:spPr>
          <a:xfrm>
            <a:off x="4837043" y="1896591"/>
            <a:ext cx="2568061" cy="247662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85999" y="4695270"/>
            <a:ext cx="1936435" cy="459825"/>
          </a:xfrm>
        </p:spPr>
        <p:txBody>
          <a:bodyPr>
            <a:normAutofit/>
          </a:bodyPr>
          <a:lstStyle/>
          <a:p>
            <a:r>
              <a:rPr lang="en-US" sz="2000" dirty="0"/>
              <a:t>Timely delivery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/>
          <a:srcRect/>
          <a:stretch/>
        </p:blipFill>
        <p:spPr>
          <a:xfrm>
            <a:off x="7815921" y="1896591"/>
            <a:ext cx="2096705" cy="247662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924849" y="4556558"/>
            <a:ext cx="1936434" cy="770154"/>
          </a:xfrm>
        </p:spPr>
        <p:txBody>
          <a:bodyPr>
            <a:normAutofit/>
          </a:bodyPr>
          <a:lstStyle/>
          <a:p>
            <a:r>
              <a:rPr lang="en-US" sz="2000" dirty="0"/>
              <a:t>Customers comment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0427C7-A041-4B55-8D81-9FEBA952ACF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277</Words>
  <Application>Microsoft Office PowerPoint</Application>
  <PresentationFormat>Widescreen</PresentationFormat>
  <Paragraphs>161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Gill Sans MT</vt:lpstr>
      <vt:lpstr>Segoe UI Light</vt:lpstr>
      <vt:lpstr>Times New Roman</vt:lpstr>
      <vt:lpstr>Wingdings</vt:lpstr>
      <vt:lpstr>Office Theme</vt:lpstr>
      <vt:lpstr>PowerPoint Presentation</vt:lpstr>
      <vt:lpstr>team</vt:lpstr>
      <vt:lpstr>Introduction</vt:lpstr>
      <vt:lpstr>Motivation</vt:lpstr>
      <vt:lpstr>Features</vt:lpstr>
      <vt:lpstr>Feasibilities</vt:lpstr>
      <vt:lpstr>Technical Feasibility</vt:lpstr>
      <vt:lpstr>Economical Feasibility</vt:lpstr>
      <vt:lpstr>Operational Feasibility</vt:lpstr>
      <vt:lpstr>Cost Benefit Analysis</vt:lpstr>
      <vt:lpstr>Project Scheduling </vt:lpstr>
      <vt:lpstr>Analysis</vt:lpstr>
      <vt:lpstr>Planning</vt:lpstr>
      <vt:lpstr>Construction</vt:lpstr>
      <vt:lpstr>Deployment</vt:lpstr>
      <vt:lpstr>PowerPoint Presentation</vt:lpstr>
      <vt:lpstr>Risk Analysis</vt:lpstr>
      <vt:lpstr>Question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2019-09-08T14:54:59Z</dcterms:created>
  <dcterms:modified xsi:type="dcterms:W3CDTF">2019-09-09T14:29:50Z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