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C22EE-E8A1-43B8-92AB-460E998F18AE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937CC59-1709-4669-8B6A-613747F6E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86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C22EE-E8A1-43B8-92AB-460E998F18AE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937CC59-1709-4669-8B6A-613747F6E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9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C22EE-E8A1-43B8-92AB-460E998F18AE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937CC59-1709-4669-8B6A-613747F6E8F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6867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C22EE-E8A1-43B8-92AB-460E998F18AE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937CC59-1709-4669-8B6A-613747F6E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737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C22EE-E8A1-43B8-92AB-460E998F18AE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937CC59-1709-4669-8B6A-613747F6E8F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2699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C22EE-E8A1-43B8-92AB-460E998F18AE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937CC59-1709-4669-8B6A-613747F6E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07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C22EE-E8A1-43B8-92AB-460E998F18AE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7CC59-1709-4669-8B6A-613747F6E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251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C22EE-E8A1-43B8-92AB-460E998F18AE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7CC59-1709-4669-8B6A-613747F6E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61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C22EE-E8A1-43B8-92AB-460E998F18AE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7CC59-1709-4669-8B6A-613747F6E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17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C22EE-E8A1-43B8-92AB-460E998F18AE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937CC59-1709-4669-8B6A-613747F6E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877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C22EE-E8A1-43B8-92AB-460E998F18AE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937CC59-1709-4669-8B6A-613747F6E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7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C22EE-E8A1-43B8-92AB-460E998F18AE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937CC59-1709-4669-8B6A-613747F6E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7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C22EE-E8A1-43B8-92AB-460E998F18AE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7CC59-1709-4669-8B6A-613747F6E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25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C22EE-E8A1-43B8-92AB-460E998F18AE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7CC59-1709-4669-8B6A-613747F6E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73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C22EE-E8A1-43B8-92AB-460E998F18AE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7CC59-1709-4669-8B6A-613747F6E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98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C22EE-E8A1-43B8-92AB-460E998F18AE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937CC59-1709-4669-8B6A-613747F6E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675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C22EE-E8A1-43B8-92AB-460E998F18AE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937CC59-1709-4669-8B6A-613747F6E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71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CD7B3432-6070-9953-9857-82E2652258E6}"/>
              </a:ext>
            </a:extLst>
          </p:cNvPr>
          <p:cNvSpPr/>
          <p:nvPr/>
        </p:nvSpPr>
        <p:spPr>
          <a:xfrm>
            <a:off x="2766754" y="2906162"/>
            <a:ext cx="7255655" cy="3114392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8366813-5259-AD4F-28E5-2B228898E72A}"/>
              </a:ext>
            </a:extLst>
          </p:cNvPr>
          <p:cNvGrpSpPr/>
          <p:nvPr/>
        </p:nvGrpSpPr>
        <p:grpSpPr>
          <a:xfrm>
            <a:off x="2308634" y="1167897"/>
            <a:ext cx="8060268" cy="4166330"/>
            <a:chOff x="633743" y="950614"/>
            <a:chExt cx="8060268" cy="41663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7667448-30BE-C550-61B2-A2BBEF604CC3}"/>
                </a:ext>
              </a:extLst>
            </p:cNvPr>
            <p:cNvSpPr/>
            <p:nvPr/>
          </p:nvSpPr>
          <p:spPr>
            <a:xfrm>
              <a:off x="2188798" y="4470399"/>
              <a:ext cx="1607127" cy="6465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D3C4AA8-C373-E0DD-7EA7-05A294D150A6}"/>
                </a:ext>
              </a:extLst>
            </p:cNvPr>
            <p:cNvSpPr txBox="1"/>
            <p:nvPr/>
          </p:nvSpPr>
          <p:spPr>
            <a:xfrm>
              <a:off x="2224690" y="4609006"/>
              <a:ext cx="15167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Feature Branch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D71EAA0-5CF2-7304-8178-B189E57CCEA2}"/>
                </a:ext>
              </a:extLst>
            </p:cNvPr>
            <p:cNvSpPr/>
            <p:nvPr/>
          </p:nvSpPr>
          <p:spPr>
            <a:xfrm>
              <a:off x="4061394" y="2891791"/>
              <a:ext cx="1607127" cy="5372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40B3B7A-9496-6062-825F-94EAD101CD46}"/>
                </a:ext>
              </a:extLst>
            </p:cNvPr>
            <p:cNvSpPr/>
            <p:nvPr/>
          </p:nvSpPr>
          <p:spPr>
            <a:xfrm>
              <a:off x="5971675" y="4470399"/>
              <a:ext cx="1607127" cy="6465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78ABBCF-5677-336F-6504-227B6515BAAC}"/>
                </a:ext>
              </a:extLst>
            </p:cNvPr>
            <p:cNvSpPr txBox="1"/>
            <p:nvPr/>
          </p:nvSpPr>
          <p:spPr>
            <a:xfrm>
              <a:off x="6137886" y="4609006"/>
              <a:ext cx="12747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Issue Branch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6004506-C17D-5777-F646-414A94F70DC2}"/>
                </a:ext>
              </a:extLst>
            </p:cNvPr>
            <p:cNvSpPr txBox="1"/>
            <p:nvPr/>
          </p:nvSpPr>
          <p:spPr>
            <a:xfrm>
              <a:off x="4061394" y="2975730"/>
              <a:ext cx="16342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Deliver Branch</a:t>
              </a:r>
            </a:p>
          </p:txBody>
        </p:sp>
        <p:sp>
          <p:nvSpPr>
            <p:cNvPr id="11" name="Rectangle: Top Corners Snipped 10">
              <a:extLst>
                <a:ext uri="{FF2B5EF4-FFF2-40B4-BE49-F238E27FC236}">
                  <a16:creationId xmlns:a16="http://schemas.microsoft.com/office/drawing/2014/main" id="{E705534D-0FC5-A11F-2134-C96825373177}"/>
                </a:ext>
              </a:extLst>
            </p:cNvPr>
            <p:cNvSpPr/>
            <p:nvPr/>
          </p:nvSpPr>
          <p:spPr>
            <a:xfrm>
              <a:off x="633743" y="950614"/>
              <a:ext cx="1887313" cy="1013988"/>
            </a:xfrm>
            <a:prstGeom prst="snip2Same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6DCBEFB-92CB-F8A6-142B-12940948F91B}"/>
                </a:ext>
              </a:extLst>
            </p:cNvPr>
            <p:cNvSpPr txBox="1"/>
            <p:nvPr/>
          </p:nvSpPr>
          <p:spPr>
            <a:xfrm>
              <a:off x="900288" y="1272942"/>
              <a:ext cx="1425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Staging Server</a:t>
              </a:r>
            </a:p>
          </p:txBody>
        </p:sp>
        <p:sp>
          <p:nvSpPr>
            <p:cNvPr id="13" name="Rectangle: Top Corners Snipped 12">
              <a:extLst>
                <a:ext uri="{FF2B5EF4-FFF2-40B4-BE49-F238E27FC236}">
                  <a16:creationId xmlns:a16="http://schemas.microsoft.com/office/drawing/2014/main" id="{ED14C45D-8971-2A5D-F4D8-1431C92392DD}"/>
                </a:ext>
              </a:extLst>
            </p:cNvPr>
            <p:cNvSpPr/>
            <p:nvPr/>
          </p:nvSpPr>
          <p:spPr>
            <a:xfrm>
              <a:off x="6806698" y="950614"/>
              <a:ext cx="1887313" cy="1013988"/>
            </a:xfrm>
            <a:prstGeom prst="snip2Same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C66A5C6-8603-0F9B-0C75-265AD70F5B95}"/>
                </a:ext>
              </a:extLst>
            </p:cNvPr>
            <p:cNvSpPr txBox="1"/>
            <p:nvPr/>
          </p:nvSpPr>
          <p:spPr>
            <a:xfrm>
              <a:off x="6898291" y="1272942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Live Server</a:t>
              </a:r>
            </a:p>
          </p:txBody>
        </p:sp>
      </p:grp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26EF80C-57CA-FE3D-6CA4-94D487C7EB88}"/>
              </a:ext>
            </a:extLst>
          </p:cNvPr>
          <p:cNvCxnSpPr>
            <a:stCxn id="6" idx="0"/>
            <a:endCxn id="11" idx="1"/>
          </p:cNvCxnSpPr>
          <p:nvPr/>
        </p:nvCxnSpPr>
        <p:spPr>
          <a:xfrm rot="16200000" flipV="1">
            <a:off x="4432476" y="1001701"/>
            <a:ext cx="927189" cy="328755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DF127784-76BA-41D6-8BC4-27EAAE309851}"/>
              </a:ext>
            </a:extLst>
          </p:cNvPr>
          <p:cNvCxnSpPr>
            <a:stCxn id="6" idx="0"/>
            <a:endCxn id="13" idx="1"/>
          </p:cNvCxnSpPr>
          <p:nvPr/>
        </p:nvCxnSpPr>
        <p:spPr>
          <a:xfrm rot="5400000" flipH="1" flipV="1">
            <a:off x="7518953" y="1202782"/>
            <a:ext cx="927189" cy="288539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FE2CA3F-FA1C-B260-812A-196E40A13F6E}"/>
              </a:ext>
            </a:extLst>
          </p:cNvPr>
          <p:cNvCxnSpPr>
            <a:stCxn id="7" idx="0"/>
            <a:endCxn id="6" idx="2"/>
          </p:cNvCxnSpPr>
          <p:nvPr/>
        </p:nvCxnSpPr>
        <p:spPr>
          <a:xfrm rot="16200000" flipV="1">
            <a:off x="6974291" y="3211842"/>
            <a:ext cx="1041398" cy="191028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9012114-E7D3-CF54-FCA5-47F3003FEEAE}"/>
              </a:ext>
            </a:extLst>
          </p:cNvPr>
          <p:cNvCxnSpPr>
            <a:cxnSpLocks/>
          </p:cNvCxnSpPr>
          <p:nvPr/>
        </p:nvCxnSpPr>
        <p:spPr>
          <a:xfrm>
            <a:off x="5490212" y="5010955"/>
            <a:ext cx="218476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A logo of a company&#10;&#10;Description automatically generated">
            <a:extLst>
              <a:ext uri="{FF2B5EF4-FFF2-40B4-BE49-F238E27FC236}">
                <a16:creationId xmlns:a16="http://schemas.microsoft.com/office/drawing/2014/main" id="{F7D36FEA-1F3A-1D65-5185-6B7C34FBDCB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9103" y="2910009"/>
            <a:ext cx="803306" cy="80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24299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E24BB8EBE8D684D8A6D67359E56688F" ma:contentTypeVersion="13" ma:contentTypeDescription="Create a new document." ma:contentTypeScope="" ma:versionID="ded054f811e13d581c5857e87a4e53ad">
  <xsd:schema xmlns:xsd="http://www.w3.org/2001/XMLSchema" xmlns:xs="http://www.w3.org/2001/XMLSchema" xmlns:p="http://schemas.microsoft.com/office/2006/metadata/properties" xmlns:ns3="33f095e9-ff25-4c0c-8f83-edc5151f6e09" xmlns:ns4="018369f8-6120-431a-a6b4-0af3954bbc66" targetNamespace="http://schemas.microsoft.com/office/2006/metadata/properties" ma:root="true" ma:fieldsID="2d42f289c2bc25f67d5d1a7610bc37d2" ns3:_="" ns4:_="">
    <xsd:import namespace="33f095e9-ff25-4c0c-8f83-edc5151f6e09"/>
    <xsd:import namespace="018369f8-6120-431a-a6b4-0af3954bbc6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f095e9-ff25-4c0c-8f83-edc5151f6e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8369f8-6120-431a-a6b4-0af3954bbc66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3f095e9-ff25-4c0c-8f83-edc5151f6e09" xsi:nil="true"/>
  </documentManagement>
</p:properties>
</file>

<file path=customXml/itemProps1.xml><?xml version="1.0" encoding="utf-8"?>
<ds:datastoreItem xmlns:ds="http://schemas.openxmlformats.org/officeDocument/2006/customXml" ds:itemID="{E923DD0A-2B1D-46CD-A831-4E2161DC29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f095e9-ff25-4c0c-8f83-edc5151f6e09"/>
    <ds:schemaRef ds:uri="018369f8-6120-431a-a6b4-0af3954bbc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623A7CD-6E5D-4881-A69E-0188FC600A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4CD306-24DB-40E8-9825-DE93F2123426}">
  <ds:schemaRefs>
    <ds:schemaRef ds:uri="http://purl.org/dc/dcmitype/"/>
    <ds:schemaRef ds:uri="33f095e9-ff25-4c0c-8f83-edc5151f6e09"/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elements/1.1/"/>
    <ds:schemaRef ds:uri="http://www.w3.org/XML/1998/namespace"/>
    <ds:schemaRef ds:uri="018369f8-6120-431a-a6b4-0af3954bbc66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54</TotalTime>
  <Words>10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Wisp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Md. Nazim uddin</dc:creator>
  <cp:lastModifiedBy>Md. Nazim uddin</cp:lastModifiedBy>
  <cp:revision>3</cp:revision>
  <dcterms:created xsi:type="dcterms:W3CDTF">2024-10-05T10:16:01Z</dcterms:created>
  <dcterms:modified xsi:type="dcterms:W3CDTF">2024-10-05T11:10:56Z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0x010100FE24BB8EBE8D684D8A6D67359E56688F</vt:lpwstr>
  </property>
</Properties>
</file>