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4cVr2YrcyZtRg5xdabQ0PgskB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PresentationGo.com – The free PowerPoint library</a:t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PresentationGo.com – The free PowerPoint library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664cb5b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664cb5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1664cb5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7a15346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7a1534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17a1534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/>
          <p:nvPr/>
        </p:nvSpPr>
        <p:spPr>
          <a:xfrm>
            <a:off x="0" y="0"/>
            <a:ext cx="9142081" cy="55640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8"/>
          <p:cNvGrpSpPr/>
          <p:nvPr/>
        </p:nvGrpSpPr>
        <p:grpSpPr>
          <a:xfrm flipH="1">
            <a:off x="0" y="3884023"/>
            <a:ext cx="9144000" cy="2973977"/>
            <a:chOff x="788988" y="3014663"/>
            <a:chExt cx="7566026" cy="3506788"/>
          </a:xfrm>
        </p:grpSpPr>
        <p:sp>
          <p:nvSpPr>
            <p:cNvPr id="23" name="Google Shape;23;p8"/>
            <p:cNvSpPr/>
            <p:nvPr/>
          </p:nvSpPr>
          <p:spPr>
            <a:xfrm>
              <a:off x="788988" y="3351213"/>
              <a:ext cx="7566025" cy="3022600"/>
            </a:xfrm>
            <a:custGeom>
              <a:rect b="b" l="l" r="r" t="t"/>
              <a:pathLst>
                <a:path extrusionOk="0" h="5714" w="14299">
                  <a:moveTo>
                    <a:pt x="14299" y="1851"/>
                  </a:moveTo>
                  <a:lnTo>
                    <a:pt x="14255" y="1918"/>
                  </a:lnTo>
                  <a:lnTo>
                    <a:pt x="14155" y="2048"/>
                  </a:lnTo>
                  <a:lnTo>
                    <a:pt x="14047" y="2172"/>
                  </a:lnTo>
                  <a:lnTo>
                    <a:pt x="13929" y="2290"/>
                  </a:lnTo>
                  <a:lnTo>
                    <a:pt x="13801" y="2402"/>
                  </a:lnTo>
                  <a:lnTo>
                    <a:pt x="13662" y="2506"/>
                  </a:lnTo>
                  <a:lnTo>
                    <a:pt x="13513" y="2602"/>
                  </a:lnTo>
                  <a:lnTo>
                    <a:pt x="13355" y="2692"/>
                  </a:lnTo>
                  <a:lnTo>
                    <a:pt x="13185" y="2771"/>
                  </a:lnTo>
                  <a:lnTo>
                    <a:pt x="13006" y="2841"/>
                  </a:lnTo>
                  <a:lnTo>
                    <a:pt x="12816" y="2903"/>
                  </a:lnTo>
                  <a:lnTo>
                    <a:pt x="12616" y="2955"/>
                  </a:lnTo>
                  <a:lnTo>
                    <a:pt x="12407" y="2997"/>
                  </a:lnTo>
                  <a:lnTo>
                    <a:pt x="12186" y="3027"/>
                  </a:lnTo>
                  <a:lnTo>
                    <a:pt x="11955" y="3047"/>
                  </a:lnTo>
                  <a:lnTo>
                    <a:pt x="11715" y="3056"/>
                  </a:lnTo>
                  <a:lnTo>
                    <a:pt x="11463" y="3052"/>
                  </a:lnTo>
                  <a:lnTo>
                    <a:pt x="11201" y="3034"/>
                  </a:lnTo>
                  <a:lnTo>
                    <a:pt x="10929" y="3006"/>
                  </a:lnTo>
                  <a:lnTo>
                    <a:pt x="10645" y="2962"/>
                  </a:lnTo>
                  <a:lnTo>
                    <a:pt x="10351" y="2906"/>
                  </a:lnTo>
                  <a:lnTo>
                    <a:pt x="10047" y="2834"/>
                  </a:lnTo>
                  <a:lnTo>
                    <a:pt x="9732" y="2749"/>
                  </a:lnTo>
                  <a:lnTo>
                    <a:pt x="9407" y="2647"/>
                  </a:lnTo>
                  <a:lnTo>
                    <a:pt x="9071" y="2530"/>
                  </a:lnTo>
                  <a:lnTo>
                    <a:pt x="8724" y="2398"/>
                  </a:lnTo>
                  <a:lnTo>
                    <a:pt x="8367" y="2250"/>
                  </a:lnTo>
                  <a:lnTo>
                    <a:pt x="7999" y="2083"/>
                  </a:lnTo>
                  <a:lnTo>
                    <a:pt x="7620" y="1900"/>
                  </a:lnTo>
                  <a:lnTo>
                    <a:pt x="7230" y="1698"/>
                  </a:lnTo>
                  <a:lnTo>
                    <a:pt x="6829" y="1479"/>
                  </a:lnTo>
                  <a:lnTo>
                    <a:pt x="6418" y="1240"/>
                  </a:lnTo>
                  <a:lnTo>
                    <a:pt x="6207" y="1113"/>
                  </a:lnTo>
                  <a:lnTo>
                    <a:pt x="5993" y="985"/>
                  </a:lnTo>
                  <a:lnTo>
                    <a:pt x="5580" y="758"/>
                  </a:lnTo>
                  <a:lnTo>
                    <a:pt x="5184" y="565"/>
                  </a:lnTo>
                  <a:lnTo>
                    <a:pt x="4805" y="402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0"/>
                  </a:lnTo>
                  <a:lnTo>
                    <a:pt x="3450" y="38"/>
                  </a:lnTo>
                  <a:lnTo>
                    <a:pt x="3152" y="8"/>
                  </a:lnTo>
                  <a:lnTo>
                    <a:pt x="2868" y="0"/>
                  </a:lnTo>
                  <a:lnTo>
                    <a:pt x="2599" y="12"/>
                  </a:lnTo>
                  <a:lnTo>
                    <a:pt x="2346" y="41"/>
                  </a:lnTo>
                  <a:lnTo>
                    <a:pt x="2107" y="85"/>
                  </a:lnTo>
                  <a:lnTo>
                    <a:pt x="1882" y="146"/>
                  </a:lnTo>
                  <a:lnTo>
                    <a:pt x="1670" y="218"/>
                  </a:lnTo>
                  <a:lnTo>
                    <a:pt x="1474" y="301"/>
                  </a:lnTo>
                  <a:lnTo>
                    <a:pt x="1290" y="394"/>
                  </a:lnTo>
                  <a:lnTo>
                    <a:pt x="1120" y="493"/>
                  </a:lnTo>
                  <a:lnTo>
                    <a:pt x="963" y="598"/>
                  </a:lnTo>
                  <a:lnTo>
                    <a:pt x="819" y="706"/>
                  </a:lnTo>
                  <a:lnTo>
                    <a:pt x="688" y="817"/>
                  </a:lnTo>
                  <a:lnTo>
                    <a:pt x="569" y="928"/>
                  </a:lnTo>
                  <a:lnTo>
                    <a:pt x="412" y="1093"/>
                  </a:lnTo>
                  <a:lnTo>
                    <a:pt x="245" y="1296"/>
                  </a:lnTo>
                  <a:lnTo>
                    <a:pt x="121" y="1471"/>
                  </a:lnTo>
                  <a:lnTo>
                    <a:pt x="13" y="1652"/>
                  </a:lnTo>
                  <a:lnTo>
                    <a:pt x="0" y="1678"/>
                  </a:lnTo>
                  <a:lnTo>
                    <a:pt x="0" y="5714"/>
                  </a:lnTo>
                  <a:lnTo>
                    <a:pt x="14299" y="5714"/>
                  </a:lnTo>
                  <a:lnTo>
                    <a:pt x="14299" y="1851"/>
                  </a:lnTo>
                  <a:close/>
                </a:path>
              </a:pathLst>
            </a:custGeom>
            <a:solidFill>
              <a:srgbClr val="2D375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88988" y="3368675"/>
              <a:ext cx="7566025" cy="3092450"/>
            </a:xfrm>
            <a:custGeom>
              <a:rect b="b" l="l" r="r" t="t"/>
              <a:pathLst>
                <a:path extrusionOk="0" h="5842" w="14299">
                  <a:moveTo>
                    <a:pt x="14299" y="2130"/>
                  </a:moveTo>
                  <a:lnTo>
                    <a:pt x="14255" y="2196"/>
                  </a:lnTo>
                  <a:lnTo>
                    <a:pt x="14155" y="2324"/>
                  </a:lnTo>
                  <a:lnTo>
                    <a:pt x="14047" y="2445"/>
                  </a:lnTo>
                  <a:lnTo>
                    <a:pt x="13929" y="2557"/>
                  </a:lnTo>
                  <a:lnTo>
                    <a:pt x="13801" y="2662"/>
                  </a:lnTo>
                  <a:lnTo>
                    <a:pt x="13662" y="2759"/>
                  </a:lnTo>
                  <a:lnTo>
                    <a:pt x="13513" y="2848"/>
                  </a:lnTo>
                  <a:lnTo>
                    <a:pt x="13355" y="2927"/>
                  </a:lnTo>
                  <a:lnTo>
                    <a:pt x="13185" y="2996"/>
                  </a:lnTo>
                  <a:lnTo>
                    <a:pt x="13006" y="3057"/>
                  </a:lnTo>
                  <a:lnTo>
                    <a:pt x="12816" y="3107"/>
                  </a:lnTo>
                  <a:lnTo>
                    <a:pt x="12616" y="3148"/>
                  </a:lnTo>
                  <a:lnTo>
                    <a:pt x="12407" y="3178"/>
                  </a:lnTo>
                  <a:lnTo>
                    <a:pt x="12186" y="3195"/>
                  </a:lnTo>
                  <a:lnTo>
                    <a:pt x="11955" y="3202"/>
                  </a:lnTo>
                  <a:lnTo>
                    <a:pt x="11715" y="3198"/>
                  </a:lnTo>
                  <a:lnTo>
                    <a:pt x="11463" y="3181"/>
                  </a:lnTo>
                  <a:lnTo>
                    <a:pt x="11201" y="3152"/>
                  </a:lnTo>
                  <a:lnTo>
                    <a:pt x="10929" y="3110"/>
                  </a:lnTo>
                  <a:lnTo>
                    <a:pt x="10645" y="3054"/>
                  </a:lnTo>
                  <a:lnTo>
                    <a:pt x="10351" y="2986"/>
                  </a:lnTo>
                  <a:lnTo>
                    <a:pt x="10047" y="2903"/>
                  </a:lnTo>
                  <a:lnTo>
                    <a:pt x="9732" y="2806"/>
                  </a:lnTo>
                  <a:lnTo>
                    <a:pt x="9407" y="2696"/>
                  </a:lnTo>
                  <a:lnTo>
                    <a:pt x="9071" y="2569"/>
                  </a:lnTo>
                  <a:lnTo>
                    <a:pt x="8724" y="2428"/>
                  </a:lnTo>
                  <a:lnTo>
                    <a:pt x="8367" y="2271"/>
                  </a:lnTo>
                  <a:lnTo>
                    <a:pt x="7999" y="2098"/>
                  </a:lnTo>
                  <a:lnTo>
                    <a:pt x="7620" y="1909"/>
                  </a:lnTo>
                  <a:lnTo>
                    <a:pt x="7230" y="1703"/>
                  </a:lnTo>
                  <a:lnTo>
                    <a:pt x="6829" y="1482"/>
                  </a:lnTo>
                  <a:lnTo>
                    <a:pt x="6418" y="1241"/>
                  </a:lnTo>
                  <a:lnTo>
                    <a:pt x="6207" y="1114"/>
                  </a:lnTo>
                  <a:lnTo>
                    <a:pt x="5993" y="986"/>
                  </a:lnTo>
                  <a:lnTo>
                    <a:pt x="5580" y="759"/>
                  </a:lnTo>
                  <a:lnTo>
                    <a:pt x="5184" y="564"/>
                  </a:lnTo>
                  <a:lnTo>
                    <a:pt x="4805" y="403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1"/>
                  </a:lnTo>
                  <a:lnTo>
                    <a:pt x="3450" y="37"/>
                  </a:lnTo>
                  <a:lnTo>
                    <a:pt x="3152" y="9"/>
                  </a:lnTo>
                  <a:lnTo>
                    <a:pt x="2868" y="0"/>
                  </a:lnTo>
                  <a:lnTo>
                    <a:pt x="2599" y="11"/>
                  </a:lnTo>
                  <a:lnTo>
                    <a:pt x="2346" y="40"/>
                  </a:lnTo>
                  <a:lnTo>
                    <a:pt x="2107" y="86"/>
                  </a:lnTo>
                  <a:lnTo>
                    <a:pt x="1882" y="145"/>
                  </a:lnTo>
                  <a:lnTo>
                    <a:pt x="1670" y="217"/>
                  </a:lnTo>
                  <a:lnTo>
                    <a:pt x="1474" y="299"/>
                  </a:lnTo>
                  <a:lnTo>
                    <a:pt x="1290" y="392"/>
                  </a:lnTo>
                  <a:lnTo>
                    <a:pt x="1120" y="491"/>
                  </a:lnTo>
                  <a:lnTo>
                    <a:pt x="963" y="596"/>
                  </a:lnTo>
                  <a:lnTo>
                    <a:pt x="819" y="706"/>
                  </a:lnTo>
                  <a:lnTo>
                    <a:pt x="688" y="815"/>
                  </a:lnTo>
                  <a:lnTo>
                    <a:pt x="569" y="927"/>
                  </a:lnTo>
                  <a:lnTo>
                    <a:pt x="412" y="1091"/>
                  </a:lnTo>
                  <a:lnTo>
                    <a:pt x="245" y="1294"/>
                  </a:lnTo>
                  <a:lnTo>
                    <a:pt x="121" y="1467"/>
                  </a:lnTo>
                  <a:lnTo>
                    <a:pt x="13" y="1650"/>
                  </a:lnTo>
                  <a:lnTo>
                    <a:pt x="0" y="1676"/>
                  </a:lnTo>
                  <a:lnTo>
                    <a:pt x="0" y="5842"/>
                  </a:lnTo>
                  <a:lnTo>
                    <a:pt x="14299" y="5842"/>
                  </a:lnTo>
                  <a:lnTo>
                    <a:pt x="14299" y="2130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90576" y="3490913"/>
              <a:ext cx="7564438" cy="3030538"/>
            </a:xfrm>
            <a:custGeom>
              <a:rect b="b" l="l" r="r" t="t"/>
              <a:pathLst>
                <a:path extrusionOk="0" h="5728" w="14296">
                  <a:moveTo>
                    <a:pt x="14296" y="2706"/>
                  </a:moveTo>
                  <a:lnTo>
                    <a:pt x="14252" y="2771"/>
                  </a:lnTo>
                  <a:lnTo>
                    <a:pt x="14152" y="2893"/>
                  </a:lnTo>
                  <a:lnTo>
                    <a:pt x="14044" y="3007"/>
                  </a:lnTo>
                  <a:lnTo>
                    <a:pt x="13925" y="3109"/>
                  </a:lnTo>
                  <a:lnTo>
                    <a:pt x="13797" y="3201"/>
                  </a:lnTo>
                  <a:lnTo>
                    <a:pt x="13659" y="3283"/>
                  </a:lnTo>
                  <a:lnTo>
                    <a:pt x="13509" y="3355"/>
                  </a:lnTo>
                  <a:lnTo>
                    <a:pt x="13350" y="3416"/>
                  </a:lnTo>
                  <a:lnTo>
                    <a:pt x="13182" y="3466"/>
                  </a:lnTo>
                  <a:lnTo>
                    <a:pt x="13002" y="3505"/>
                  </a:lnTo>
                  <a:lnTo>
                    <a:pt x="12813" y="3534"/>
                  </a:lnTo>
                  <a:lnTo>
                    <a:pt x="12613" y="3550"/>
                  </a:lnTo>
                  <a:lnTo>
                    <a:pt x="12403" y="3556"/>
                  </a:lnTo>
                  <a:lnTo>
                    <a:pt x="12183" y="3548"/>
                  </a:lnTo>
                  <a:lnTo>
                    <a:pt x="11952" y="3530"/>
                  </a:lnTo>
                  <a:lnTo>
                    <a:pt x="11710" y="3499"/>
                  </a:lnTo>
                  <a:lnTo>
                    <a:pt x="11460" y="3458"/>
                  </a:lnTo>
                  <a:lnTo>
                    <a:pt x="11198" y="3403"/>
                  </a:lnTo>
                  <a:lnTo>
                    <a:pt x="10924" y="3335"/>
                  </a:lnTo>
                  <a:lnTo>
                    <a:pt x="10642" y="3256"/>
                  </a:lnTo>
                  <a:lnTo>
                    <a:pt x="10348" y="3164"/>
                  </a:lnTo>
                  <a:lnTo>
                    <a:pt x="10044" y="3059"/>
                  </a:lnTo>
                  <a:lnTo>
                    <a:pt x="9729" y="2941"/>
                  </a:lnTo>
                  <a:lnTo>
                    <a:pt x="9405" y="2808"/>
                  </a:lnTo>
                  <a:lnTo>
                    <a:pt x="9068" y="2664"/>
                  </a:lnTo>
                  <a:lnTo>
                    <a:pt x="8723" y="2506"/>
                  </a:lnTo>
                  <a:lnTo>
                    <a:pt x="8364" y="2333"/>
                  </a:lnTo>
                  <a:lnTo>
                    <a:pt x="7997" y="2147"/>
                  </a:lnTo>
                  <a:lnTo>
                    <a:pt x="7618" y="1947"/>
                  </a:lnTo>
                  <a:lnTo>
                    <a:pt x="7228" y="1734"/>
                  </a:lnTo>
                  <a:lnTo>
                    <a:pt x="6828" y="1505"/>
                  </a:lnTo>
                  <a:lnTo>
                    <a:pt x="6416" y="1263"/>
                  </a:lnTo>
                  <a:lnTo>
                    <a:pt x="6206" y="1135"/>
                  </a:lnTo>
                  <a:lnTo>
                    <a:pt x="5993" y="1007"/>
                  </a:lnTo>
                  <a:lnTo>
                    <a:pt x="5579" y="779"/>
                  </a:lnTo>
                  <a:lnTo>
                    <a:pt x="5183" y="585"/>
                  </a:lnTo>
                  <a:lnTo>
                    <a:pt x="4803" y="421"/>
                  </a:lnTo>
                  <a:lnTo>
                    <a:pt x="4440" y="287"/>
                  </a:lnTo>
                  <a:lnTo>
                    <a:pt x="4095" y="180"/>
                  </a:lnTo>
                  <a:lnTo>
                    <a:pt x="3764" y="101"/>
                  </a:lnTo>
                  <a:lnTo>
                    <a:pt x="3450" y="45"/>
                  </a:lnTo>
                  <a:lnTo>
                    <a:pt x="3150" y="12"/>
                  </a:lnTo>
                  <a:lnTo>
                    <a:pt x="2867" y="0"/>
                  </a:lnTo>
                  <a:lnTo>
                    <a:pt x="2599" y="8"/>
                  </a:lnTo>
                  <a:lnTo>
                    <a:pt x="2345" y="32"/>
                  </a:lnTo>
                  <a:lnTo>
                    <a:pt x="2106" y="74"/>
                  </a:lnTo>
                  <a:lnTo>
                    <a:pt x="1880" y="129"/>
                  </a:lnTo>
                  <a:lnTo>
                    <a:pt x="1670" y="196"/>
                  </a:lnTo>
                  <a:lnTo>
                    <a:pt x="1473" y="274"/>
                  </a:lnTo>
                  <a:lnTo>
                    <a:pt x="1290" y="362"/>
                  </a:lnTo>
                  <a:lnTo>
                    <a:pt x="1120" y="457"/>
                  </a:lnTo>
                  <a:lnTo>
                    <a:pt x="963" y="556"/>
                  </a:lnTo>
                  <a:lnTo>
                    <a:pt x="819" y="661"/>
                  </a:lnTo>
                  <a:lnTo>
                    <a:pt x="688" y="768"/>
                  </a:lnTo>
                  <a:lnTo>
                    <a:pt x="569" y="874"/>
                  </a:lnTo>
                  <a:lnTo>
                    <a:pt x="410" y="1033"/>
                  </a:lnTo>
                  <a:lnTo>
                    <a:pt x="243" y="1229"/>
                  </a:lnTo>
                  <a:lnTo>
                    <a:pt x="121" y="1397"/>
                  </a:lnTo>
                  <a:lnTo>
                    <a:pt x="11" y="1573"/>
                  </a:lnTo>
                  <a:lnTo>
                    <a:pt x="0" y="1599"/>
                  </a:lnTo>
                  <a:lnTo>
                    <a:pt x="0" y="5728"/>
                  </a:lnTo>
                  <a:lnTo>
                    <a:pt x="14296" y="5728"/>
                  </a:lnTo>
                  <a:lnTo>
                    <a:pt x="14296" y="2706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100000">
                  <a:srgbClr val="F2F2F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788988" y="3182938"/>
              <a:ext cx="7566025" cy="1530350"/>
            </a:xfrm>
            <a:custGeom>
              <a:rect b="b" l="l" r="r" t="t"/>
              <a:pathLst>
                <a:path extrusionOk="0" h="2892" w="14298">
                  <a:moveTo>
                    <a:pt x="14298" y="921"/>
                  </a:moveTo>
                  <a:lnTo>
                    <a:pt x="14188" y="1065"/>
                  </a:lnTo>
                  <a:lnTo>
                    <a:pt x="13951" y="1349"/>
                  </a:lnTo>
                  <a:lnTo>
                    <a:pt x="13760" y="1555"/>
                  </a:lnTo>
                  <a:lnTo>
                    <a:pt x="13626" y="1687"/>
                  </a:lnTo>
                  <a:lnTo>
                    <a:pt x="13485" y="1815"/>
                  </a:lnTo>
                  <a:lnTo>
                    <a:pt x="13337" y="1938"/>
                  </a:lnTo>
                  <a:lnTo>
                    <a:pt x="13183" y="2054"/>
                  </a:lnTo>
                  <a:lnTo>
                    <a:pt x="13018" y="2164"/>
                  </a:lnTo>
                  <a:lnTo>
                    <a:pt x="12847" y="2265"/>
                  </a:lnTo>
                  <a:lnTo>
                    <a:pt x="12667" y="2358"/>
                  </a:lnTo>
                  <a:lnTo>
                    <a:pt x="12477" y="2442"/>
                  </a:lnTo>
                  <a:lnTo>
                    <a:pt x="12278" y="2515"/>
                  </a:lnTo>
                  <a:lnTo>
                    <a:pt x="12068" y="2577"/>
                  </a:lnTo>
                  <a:lnTo>
                    <a:pt x="11846" y="2629"/>
                  </a:lnTo>
                  <a:lnTo>
                    <a:pt x="11615" y="2666"/>
                  </a:lnTo>
                  <a:lnTo>
                    <a:pt x="11370" y="2692"/>
                  </a:lnTo>
                  <a:lnTo>
                    <a:pt x="11113" y="2704"/>
                  </a:lnTo>
                  <a:lnTo>
                    <a:pt x="10844" y="2700"/>
                  </a:lnTo>
                  <a:lnTo>
                    <a:pt x="10561" y="2681"/>
                  </a:lnTo>
                  <a:lnTo>
                    <a:pt x="10264" y="2646"/>
                  </a:lnTo>
                  <a:lnTo>
                    <a:pt x="9951" y="2594"/>
                  </a:lnTo>
                  <a:lnTo>
                    <a:pt x="9626" y="2524"/>
                  </a:lnTo>
                  <a:lnTo>
                    <a:pt x="9283" y="2435"/>
                  </a:lnTo>
                  <a:lnTo>
                    <a:pt x="8925" y="2327"/>
                  </a:lnTo>
                  <a:lnTo>
                    <a:pt x="8550" y="2198"/>
                  </a:lnTo>
                  <a:lnTo>
                    <a:pt x="8160" y="2050"/>
                  </a:lnTo>
                  <a:lnTo>
                    <a:pt x="7751" y="1879"/>
                  </a:lnTo>
                  <a:lnTo>
                    <a:pt x="7324" y="1686"/>
                  </a:lnTo>
                  <a:lnTo>
                    <a:pt x="6879" y="1470"/>
                  </a:lnTo>
                  <a:lnTo>
                    <a:pt x="6414" y="1229"/>
                  </a:lnTo>
                  <a:lnTo>
                    <a:pt x="6175" y="1100"/>
                  </a:lnTo>
                  <a:lnTo>
                    <a:pt x="5954" y="980"/>
                  </a:lnTo>
                  <a:lnTo>
                    <a:pt x="5531" y="769"/>
                  </a:lnTo>
                  <a:lnTo>
                    <a:pt x="5126" y="587"/>
                  </a:lnTo>
                  <a:lnTo>
                    <a:pt x="4741" y="432"/>
                  </a:lnTo>
                  <a:lnTo>
                    <a:pt x="4372" y="303"/>
                  </a:lnTo>
                  <a:lnTo>
                    <a:pt x="4021" y="200"/>
                  </a:lnTo>
                  <a:lnTo>
                    <a:pt x="3688" y="119"/>
                  </a:lnTo>
                  <a:lnTo>
                    <a:pt x="3371" y="60"/>
                  </a:lnTo>
                  <a:lnTo>
                    <a:pt x="3072" y="21"/>
                  </a:lnTo>
                  <a:lnTo>
                    <a:pt x="2788" y="1"/>
                  </a:lnTo>
                  <a:lnTo>
                    <a:pt x="2520" y="0"/>
                  </a:lnTo>
                  <a:lnTo>
                    <a:pt x="2268" y="13"/>
                  </a:lnTo>
                  <a:lnTo>
                    <a:pt x="2031" y="40"/>
                  </a:lnTo>
                  <a:lnTo>
                    <a:pt x="1809" y="80"/>
                  </a:lnTo>
                  <a:lnTo>
                    <a:pt x="1602" y="132"/>
                  </a:lnTo>
                  <a:lnTo>
                    <a:pt x="1409" y="193"/>
                  </a:lnTo>
                  <a:lnTo>
                    <a:pt x="1230" y="263"/>
                  </a:lnTo>
                  <a:lnTo>
                    <a:pt x="1065" y="339"/>
                  </a:lnTo>
                  <a:lnTo>
                    <a:pt x="913" y="422"/>
                  </a:lnTo>
                  <a:lnTo>
                    <a:pt x="774" y="506"/>
                  </a:lnTo>
                  <a:lnTo>
                    <a:pt x="648" y="594"/>
                  </a:lnTo>
                  <a:lnTo>
                    <a:pt x="535" y="684"/>
                  </a:lnTo>
                  <a:lnTo>
                    <a:pt x="385" y="816"/>
                  </a:lnTo>
                  <a:lnTo>
                    <a:pt x="227" y="980"/>
                  </a:lnTo>
                  <a:lnTo>
                    <a:pt x="113" y="1123"/>
                  </a:lnTo>
                  <a:lnTo>
                    <a:pt x="12" y="1271"/>
                  </a:lnTo>
                  <a:lnTo>
                    <a:pt x="0" y="1294"/>
                  </a:lnTo>
                  <a:lnTo>
                    <a:pt x="0" y="1808"/>
                  </a:lnTo>
                  <a:lnTo>
                    <a:pt x="12" y="1782"/>
                  </a:lnTo>
                  <a:lnTo>
                    <a:pt x="113" y="1608"/>
                  </a:lnTo>
                  <a:lnTo>
                    <a:pt x="227" y="1441"/>
                  </a:lnTo>
                  <a:lnTo>
                    <a:pt x="385" y="1244"/>
                  </a:lnTo>
                  <a:lnTo>
                    <a:pt x="535" y="1085"/>
                  </a:lnTo>
                  <a:lnTo>
                    <a:pt x="648" y="977"/>
                  </a:lnTo>
                  <a:lnTo>
                    <a:pt x="774" y="869"/>
                  </a:lnTo>
                  <a:lnTo>
                    <a:pt x="913" y="763"/>
                  </a:lnTo>
                  <a:lnTo>
                    <a:pt x="1065" y="661"/>
                  </a:lnTo>
                  <a:lnTo>
                    <a:pt x="1230" y="563"/>
                  </a:lnTo>
                  <a:lnTo>
                    <a:pt x="1409" y="472"/>
                  </a:lnTo>
                  <a:lnTo>
                    <a:pt x="1602" y="390"/>
                  </a:lnTo>
                  <a:lnTo>
                    <a:pt x="1809" y="318"/>
                  </a:lnTo>
                  <a:lnTo>
                    <a:pt x="2031" y="257"/>
                  </a:lnTo>
                  <a:lnTo>
                    <a:pt x="2268" y="210"/>
                  </a:lnTo>
                  <a:lnTo>
                    <a:pt x="2520" y="178"/>
                  </a:lnTo>
                  <a:lnTo>
                    <a:pt x="2788" y="162"/>
                  </a:lnTo>
                  <a:lnTo>
                    <a:pt x="3072" y="165"/>
                  </a:lnTo>
                  <a:lnTo>
                    <a:pt x="3371" y="188"/>
                  </a:lnTo>
                  <a:lnTo>
                    <a:pt x="3688" y="233"/>
                  </a:lnTo>
                  <a:lnTo>
                    <a:pt x="4021" y="301"/>
                  </a:lnTo>
                  <a:lnTo>
                    <a:pt x="4372" y="393"/>
                  </a:lnTo>
                  <a:lnTo>
                    <a:pt x="4741" y="512"/>
                  </a:lnTo>
                  <a:lnTo>
                    <a:pt x="5126" y="661"/>
                  </a:lnTo>
                  <a:lnTo>
                    <a:pt x="5531" y="838"/>
                  </a:lnTo>
                  <a:lnTo>
                    <a:pt x="5954" y="1046"/>
                  </a:lnTo>
                  <a:lnTo>
                    <a:pt x="6175" y="1165"/>
                  </a:lnTo>
                  <a:lnTo>
                    <a:pt x="6414" y="1296"/>
                  </a:lnTo>
                  <a:lnTo>
                    <a:pt x="6877" y="1536"/>
                  </a:lnTo>
                  <a:lnTo>
                    <a:pt x="7324" y="1756"/>
                  </a:lnTo>
                  <a:lnTo>
                    <a:pt x="7753" y="1954"/>
                  </a:lnTo>
                  <a:lnTo>
                    <a:pt x="8165" y="2129"/>
                  </a:lnTo>
                  <a:lnTo>
                    <a:pt x="8559" y="2286"/>
                  </a:lnTo>
                  <a:lnTo>
                    <a:pt x="8936" y="2423"/>
                  </a:lnTo>
                  <a:lnTo>
                    <a:pt x="9299" y="2540"/>
                  </a:lnTo>
                  <a:lnTo>
                    <a:pt x="9646" y="2640"/>
                  </a:lnTo>
                  <a:lnTo>
                    <a:pt x="9977" y="2723"/>
                  </a:lnTo>
                  <a:lnTo>
                    <a:pt x="10294" y="2787"/>
                  </a:lnTo>
                  <a:lnTo>
                    <a:pt x="10597" y="2836"/>
                  </a:lnTo>
                  <a:lnTo>
                    <a:pt x="10884" y="2869"/>
                  </a:lnTo>
                  <a:lnTo>
                    <a:pt x="11160" y="2888"/>
                  </a:lnTo>
                  <a:lnTo>
                    <a:pt x="11422" y="2892"/>
                  </a:lnTo>
                  <a:lnTo>
                    <a:pt x="11671" y="2882"/>
                  </a:lnTo>
                  <a:lnTo>
                    <a:pt x="11907" y="2861"/>
                  </a:lnTo>
                  <a:lnTo>
                    <a:pt x="12133" y="2826"/>
                  </a:lnTo>
                  <a:lnTo>
                    <a:pt x="12346" y="2782"/>
                  </a:lnTo>
                  <a:lnTo>
                    <a:pt x="12548" y="2725"/>
                  </a:lnTo>
                  <a:lnTo>
                    <a:pt x="12739" y="2659"/>
                  </a:lnTo>
                  <a:lnTo>
                    <a:pt x="12920" y="2583"/>
                  </a:lnTo>
                  <a:lnTo>
                    <a:pt x="13090" y="2498"/>
                  </a:lnTo>
                  <a:lnTo>
                    <a:pt x="13253" y="2406"/>
                  </a:lnTo>
                  <a:lnTo>
                    <a:pt x="13406" y="2305"/>
                  </a:lnTo>
                  <a:lnTo>
                    <a:pt x="13548" y="2198"/>
                  </a:lnTo>
                  <a:lnTo>
                    <a:pt x="13685" y="2086"/>
                  </a:lnTo>
                  <a:lnTo>
                    <a:pt x="13812" y="1968"/>
                  </a:lnTo>
                  <a:lnTo>
                    <a:pt x="13931" y="1846"/>
                  </a:lnTo>
                  <a:lnTo>
                    <a:pt x="14045" y="1719"/>
                  </a:lnTo>
                  <a:lnTo>
                    <a:pt x="14202" y="1522"/>
                  </a:lnTo>
                  <a:lnTo>
                    <a:pt x="14298" y="1388"/>
                  </a:lnTo>
                  <a:lnTo>
                    <a:pt x="14298" y="921"/>
                  </a:lnTo>
                  <a:close/>
                </a:path>
              </a:pathLst>
            </a:custGeom>
            <a:solidFill>
              <a:srgbClr val="404A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788988" y="3014663"/>
              <a:ext cx="3432175" cy="808038"/>
            </a:xfrm>
            <a:custGeom>
              <a:rect b="b" l="l" r="r" t="t"/>
              <a:pathLst>
                <a:path extrusionOk="0" h="1528" w="6484">
                  <a:moveTo>
                    <a:pt x="6455" y="1352"/>
                  </a:moveTo>
                  <a:lnTo>
                    <a:pt x="6306" y="1266"/>
                  </a:lnTo>
                  <a:lnTo>
                    <a:pt x="6152" y="1177"/>
                  </a:lnTo>
                  <a:lnTo>
                    <a:pt x="5957" y="1066"/>
                  </a:lnTo>
                  <a:lnTo>
                    <a:pt x="5579" y="866"/>
                  </a:lnTo>
                  <a:lnTo>
                    <a:pt x="5216" y="690"/>
                  </a:lnTo>
                  <a:lnTo>
                    <a:pt x="4866" y="537"/>
                  </a:lnTo>
                  <a:lnTo>
                    <a:pt x="4529" y="405"/>
                  </a:lnTo>
                  <a:lnTo>
                    <a:pt x="4206" y="294"/>
                  </a:lnTo>
                  <a:lnTo>
                    <a:pt x="3897" y="203"/>
                  </a:lnTo>
                  <a:lnTo>
                    <a:pt x="3600" y="130"/>
                  </a:lnTo>
                  <a:lnTo>
                    <a:pt x="3316" y="75"/>
                  </a:lnTo>
                  <a:lnTo>
                    <a:pt x="3044" y="35"/>
                  </a:lnTo>
                  <a:lnTo>
                    <a:pt x="2787" y="10"/>
                  </a:lnTo>
                  <a:lnTo>
                    <a:pt x="2540" y="0"/>
                  </a:lnTo>
                  <a:lnTo>
                    <a:pt x="2307" y="2"/>
                  </a:lnTo>
                  <a:lnTo>
                    <a:pt x="2087" y="16"/>
                  </a:lnTo>
                  <a:lnTo>
                    <a:pt x="1877" y="42"/>
                  </a:lnTo>
                  <a:lnTo>
                    <a:pt x="1679" y="75"/>
                  </a:lnTo>
                  <a:lnTo>
                    <a:pt x="1494" y="118"/>
                  </a:lnTo>
                  <a:lnTo>
                    <a:pt x="1321" y="169"/>
                  </a:lnTo>
                  <a:lnTo>
                    <a:pt x="1158" y="225"/>
                  </a:lnTo>
                  <a:lnTo>
                    <a:pt x="1005" y="287"/>
                  </a:lnTo>
                  <a:lnTo>
                    <a:pt x="866" y="353"/>
                  </a:lnTo>
                  <a:lnTo>
                    <a:pt x="736" y="422"/>
                  </a:lnTo>
                  <a:lnTo>
                    <a:pt x="562" y="527"/>
                  </a:lnTo>
                  <a:lnTo>
                    <a:pt x="366" y="670"/>
                  </a:lnTo>
                  <a:lnTo>
                    <a:pt x="212" y="804"/>
                  </a:lnTo>
                  <a:lnTo>
                    <a:pt x="98" y="921"/>
                  </a:lnTo>
                  <a:lnTo>
                    <a:pt x="22" y="1011"/>
                  </a:lnTo>
                  <a:lnTo>
                    <a:pt x="0" y="1043"/>
                  </a:lnTo>
                  <a:lnTo>
                    <a:pt x="0" y="1528"/>
                  </a:lnTo>
                  <a:lnTo>
                    <a:pt x="12" y="1507"/>
                  </a:lnTo>
                  <a:lnTo>
                    <a:pt x="113" y="1357"/>
                  </a:lnTo>
                  <a:lnTo>
                    <a:pt x="227" y="1213"/>
                  </a:lnTo>
                  <a:lnTo>
                    <a:pt x="385" y="1046"/>
                  </a:lnTo>
                  <a:lnTo>
                    <a:pt x="535" y="913"/>
                  </a:lnTo>
                  <a:lnTo>
                    <a:pt x="648" y="823"/>
                  </a:lnTo>
                  <a:lnTo>
                    <a:pt x="774" y="733"/>
                  </a:lnTo>
                  <a:lnTo>
                    <a:pt x="913" y="647"/>
                  </a:lnTo>
                  <a:lnTo>
                    <a:pt x="1065" y="565"/>
                  </a:lnTo>
                  <a:lnTo>
                    <a:pt x="1230" y="487"/>
                  </a:lnTo>
                  <a:lnTo>
                    <a:pt x="1409" y="415"/>
                  </a:lnTo>
                  <a:lnTo>
                    <a:pt x="1602" y="353"/>
                  </a:lnTo>
                  <a:lnTo>
                    <a:pt x="1809" y="301"/>
                  </a:lnTo>
                  <a:lnTo>
                    <a:pt x="2031" y="260"/>
                  </a:lnTo>
                  <a:lnTo>
                    <a:pt x="2268" y="231"/>
                  </a:lnTo>
                  <a:lnTo>
                    <a:pt x="2520" y="216"/>
                  </a:lnTo>
                  <a:lnTo>
                    <a:pt x="2788" y="218"/>
                  </a:lnTo>
                  <a:lnTo>
                    <a:pt x="3072" y="237"/>
                  </a:lnTo>
                  <a:lnTo>
                    <a:pt x="3371" y="275"/>
                  </a:lnTo>
                  <a:lnTo>
                    <a:pt x="3688" y="333"/>
                  </a:lnTo>
                  <a:lnTo>
                    <a:pt x="4021" y="412"/>
                  </a:lnTo>
                  <a:lnTo>
                    <a:pt x="4372" y="516"/>
                  </a:lnTo>
                  <a:lnTo>
                    <a:pt x="4741" y="644"/>
                  </a:lnTo>
                  <a:lnTo>
                    <a:pt x="5126" y="798"/>
                  </a:lnTo>
                  <a:lnTo>
                    <a:pt x="5531" y="981"/>
                  </a:lnTo>
                  <a:lnTo>
                    <a:pt x="5954" y="1193"/>
                  </a:lnTo>
                  <a:lnTo>
                    <a:pt x="6175" y="1311"/>
                  </a:lnTo>
                  <a:lnTo>
                    <a:pt x="6330" y="1396"/>
                  </a:lnTo>
                  <a:lnTo>
                    <a:pt x="6484" y="1478"/>
                  </a:lnTo>
                  <a:lnTo>
                    <a:pt x="6455" y="1352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4216401" y="3924300"/>
              <a:ext cx="4138613" cy="996950"/>
            </a:xfrm>
            <a:custGeom>
              <a:rect b="b" l="l" r="r" t="t"/>
              <a:pathLst>
                <a:path extrusionOk="0" h="1883" w="7822">
                  <a:moveTo>
                    <a:pt x="7822" y="126"/>
                  </a:moveTo>
                  <a:lnTo>
                    <a:pt x="7788" y="180"/>
                  </a:lnTo>
                  <a:lnTo>
                    <a:pt x="7687" y="319"/>
                  </a:lnTo>
                  <a:lnTo>
                    <a:pt x="7545" y="489"/>
                  </a:lnTo>
                  <a:lnTo>
                    <a:pt x="7356" y="678"/>
                  </a:lnTo>
                  <a:lnTo>
                    <a:pt x="7182" y="823"/>
                  </a:lnTo>
                  <a:lnTo>
                    <a:pt x="7051" y="921"/>
                  </a:lnTo>
                  <a:lnTo>
                    <a:pt x="6907" y="1016"/>
                  </a:lnTo>
                  <a:lnTo>
                    <a:pt x="6750" y="1110"/>
                  </a:lnTo>
                  <a:lnTo>
                    <a:pt x="6580" y="1198"/>
                  </a:lnTo>
                  <a:lnTo>
                    <a:pt x="6394" y="1280"/>
                  </a:lnTo>
                  <a:lnTo>
                    <a:pt x="6195" y="1355"/>
                  </a:lnTo>
                  <a:lnTo>
                    <a:pt x="5982" y="1421"/>
                  </a:lnTo>
                  <a:lnTo>
                    <a:pt x="5753" y="1477"/>
                  </a:lnTo>
                  <a:lnTo>
                    <a:pt x="5509" y="1522"/>
                  </a:lnTo>
                  <a:lnTo>
                    <a:pt x="5248" y="1553"/>
                  </a:lnTo>
                  <a:lnTo>
                    <a:pt x="4971" y="1571"/>
                  </a:lnTo>
                  <a:lnTo>
                    <a:pt x="4679" y="1572"/>
                  </a:lnTo>
                  <a:lnTo>
                    <a:pt x="4368" y="1556"/>
                  </a:lnTo>
                  <a:lnTo>
                    <a:pt x="4041" y="1522"/>
                  </a:lnTo>
                  <a:lnTo>
                    <a:pt x="3697" y="1467"/>
                  </a:lnTo>
                  <a:lnTo>
                    <a:pt x="3334" y="1392"/>
                  </a:lnTo>
                  <a:lnTo>
                    <a:pt x="2953" y="1293"/>
                  </a:lnTo>
                  <a:lnTo>
                    <a:pt x="2552" y="1170"/>
                  </a:lnTo>
                  <a:lnTo>
                    <a:pt x="2133" y="1022"/>
                  </a:lnTo>
                  <a:lnTo>
                    <a:pt x="1694" y="848"/>
                  </a:lnTo>
                  <a:lnTo>
                    <a:pt x="1236" y="643"/>
                  </a:lnTo>
                  <a:lnTo>
                    <a:pt x="757" y="410"/>
                  </a:lnTo>
                  <a:lnTo>
                    <a:pt x="259" y="147"/>
                  </a:lnTo>
                  <a:lnTo>
                    <a:pt x="0" y="0"/>
                  </a:lnTo>
                  <a:lnTo>
                    <a:pt x="34" y="136"/>
                  </a:lnTo>
                  <a:lnTo>
                    <a:pt x="299" y="288"/>
                  </a:lnTo>
                  <a:lnTo>
                    <a:pt x="807" y="564"/>
                  </a:lnTo>
                  <a:lnTo>
                    <a:pt x="1294" y="809"/>
                  </a:lnTo>
                  <a:lnTo>
                    <a:pt x="1761" y="1026"/>
                  </a:lnTo>
                  <a:lnTo>
                    <a:pt x="2204" y="1215"/>
                  </a:lnTo>
                  <a:lnTo>
                    <a:pt x="2629" y="1378"/>
                  </a:lnTo>
                  <a:lnTo>
                    <a:pt x="3032" y="1514"/>
                  </a:lnTo>
                  <a:lnTo>
                    <a:pt x="3415" y="1627"/>
                  </a:lnTo>
                  <a:lnTo>
                    <a:pt x="3779" y="1718"/>
                  </a:lnTo>
                  <a:lnTo>
                    <a:pt x="4125" y="1788"/>
                  </a:lnTo>
                  <a:lnTo>
                    <a:pt x="4452" y="1837"/>
                  </a:lnTo>
                  <a:lnTo>
                    <a:pt x="4760" y="1869"/>
                  </a:lnTo>
                  <a:lnTo>
                    <a:pt x="5052" y="1883"/>
                  </a:lnTo>
                  <a:lnTo>
                    <a:pt x="5326" y="1882"/>
                  </a:lnTo>
                  <a:lnTo>
                    <a:pt x="5582" y="1866"/>
                  </a:lnTo>
                  <a:lnTo>
                    <a:pt x="5824" y="1836"/>
                  </a:lnTo>
                  <a:lnTo>
                    <a:pt x="6049" y="1795"/>
                  </a:lnTo>
                  <a:lnTo>
                    <a:pt x="6257" y="1743"/>
                  </a:lnTo>
                  <a:lnTo>
                    <a:pt x="6452" y="1683"/>
                  </a:lnTo>
                  <a:lnTo>
                    <a:pt x="6632" y="1615"/>
                  </a:lnTo>
                  <a:lnTo>
                    <a:pt x="6797" y="1540"/>
                  </a:lnTo>
                  <a:lnTo>
                    <a:pt x="6948" y="1460"/>
                  </a:lnTo>
                  <a:lnTo>
                    <a:pt x="7088" y="1376"/>
                  </a:lnTo>
                  <a:lnTo>
                    <a:pt x="7213" y="1291"/>
                  </a:lnTo>
                  <a:lnTo>
                    <a:pt x="7326" y="1203"/>
                  </a:lnTo>
                  <a:lnTo>
                    <a:pt x="7428" y="1117"/>
                  </a:lnTo>
                  <a:lnTo>
                    <a:pt x="7559" y="990"/>
                  </a:lnTo>
                  <a:lnTo>
                    <a:pt x="7694" y="833"/>
                  </a:lnTo>
                  <a:lnTo>
                    <a:pt x="7791" y="704"/>
                  </a:lnTo>
                  <a:lnTo>
                    <a:pt x="7822" y="652"/>
                  </a:lnTo>
                  <a:lnTo>
                    <a:pt x="7822" y="12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8"/>
          <p:cNvSpPr txBox="1"/>
          <p:nvPr>
            <p:ph type="ctrTitle"/>
          </p:nvPr>
        </p:nvSpPr>
        <p:spPr>
          <a:xfrm>
            <a:off x="2146300" y="4711998"/>
            <a:ext cx="6858000" cy="1551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5400"/>
              <a:buFont typeface="Calibri"/>
              <a:buNone/>
              <a:defRPr b="1" i="0" sz="5400" cap="small">
                <a:solidFill>
                  <a:srgbClr val="2D37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2146300" y="6134100"/>
            <a:ext cx="68580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800"/>
              <a:buNone/>
              <a:defRPr sz="2800" cap="small">
                <a:solidFill>
                  <a:srgbClr val="2D375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3" type="obj">
  <p:cSld name="OBJEC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9"/>
          <p:cNvGrpSpPr/>
          <p:nvPr/>
        </p:nvGrpSpPr>
        <p:grpSpPr>
          <a:xfrm>
            <a:off x="0" y="5071518"/>
            <a:ext cx="9144000" cy="1786482"/>
            <a:chOff x="0" y="5071518"/>
            <a:chExt cx="9144000" cy="1786482"/>
          </a:xfrm>
        </p:grpSpPr>
        <p:sp>
          <p:nvSpPr>
            <p:cNvPr id="33" name="Google Shape;33;p9"/>
            <p:cNvSpPr/>
            <p:nvPr/>
          </p:nvSpPr>
          <p:spPr>
            <a:xfrm>
              <a:off x="0" y="5356934"/>
              <a:ext cx="9144000" cy="1501066"/>
            </a:xfrm>
            <a:custGeom>
              <a:rect b="b" l="l" r="r" t="t"/>
              <a:pathLst>
                <a:path extrusionOk="0" h="1501066" w="9144000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D375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0" y="5371743"/>
              <a:ext cx="9144000" cy="1486257"/>
            </a:xfrm>
            <a:custGeom>
              <a:rect b="b" l="l" r="r" t="t"/>
              <a:pathLst>
                <a:path extrusionOk="0" h="1486257" w="9144000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0" y="5475408"/>
              <a:ext cx="7094292" cy="1382592"/>
            </a:xfrm>
            <a:custGeom>
              <a:rect b="b" l="l" r="r" t="t"/>
              <a:pathLst>
                <a:path extrusionOk="0" h="1382592" w="70942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solidFill>
              <a:srgbClr val="2D375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0" y="5214226"/>
              <a:ext cx="9144000" cy="1297833"/>
            </a:xfrm>
            <a:custGeom>
              <a:rect b="b" l="l" r="r" t="t"/>
              <a:pathLst>
                <a:path extrusionOk="0" h="1297833" w="9144000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404A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0" y="5071518"/>
              <a:ext cx="4263906" cy="662844"/>
            </a:xfrm>
            <a:custGeom>
              <a:rect b="b" l="l" r="r" t="t"/>
              <a:pathLst>
                <a:path extrusionOk="0" h="662844" w="4263906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56880" y="5842947"/>
              <a:ext cx="4887120" cy="845476"/>
            </a:xfrm>
            <a:custGeom>
              <a:rect b="b" l="l" r="r" t="t"/>
              <a:pathLst>
                <a:path extrusionOk="0" h="845476" w="4887120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  <a:defRPr b="1">
                <a:solidFill>
                  <a:srgbClr val="2D37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800"/>
              <a:buChar char="•"/>
              <a:defRPr>
                <a:solidFill>
                  <a:srgbClr val="2D375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400"/>
              <a:buChar char="•"/>
              <a:defRPr>
                <a:solidFill>
                  <a:srgbClr val="2D375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000"/>
              <a:buChar char="•"/>
              <a:defRPr>
                <a:solidFill>
                  <a:srgbClr val="2D375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628650" y="572063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4039852" y="6356350"/>
            <a:ext cx="1064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0"/>
          <p:cNvGrpSpPr/>
          <p:nvPr/>
        </p:nvGrpSpPr>
        <p:grpSpPr>
          <a:xfrm>
            <a:off x="0" y="5071518"/>
            <a:ext cx="9144000" cy="1786482"/>
            <a:chOff x="0" y="5071518"/>
            <a:chExt cx="9144000" cy="1786482"/>
          </a:xfrm>
        </p:grpSpPr>
        <p:sp>
          <p:nvSpPr>
            <p:cNvPr id="46" name="Google Shape;46;p10"/>
            <p:cNvSpPr/>
            <p:nvPr/>
          </p:nvSpPr>
          <p:spPr>
            <a:xfrm>
              <a:off x="0" y="5356934"/>
              <a:ext cx="9144000" cy="1501066"/>
            </a:xfrm>
            <a:custGeom>
              <a:rect b="b" l="l" r="r" t="t"/>
              <a:pathLst>
                <a:path extrusionOk="0" h="1501066" w="9144000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D375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0" y="5371743"/>
              <a:ext cx="9144000" cy="1486257"/>
            </a:xfrm>
            <a:custGeom>
              <a:rect b="b" l="l" r="r" t="t"/>
              <a:pathLst>
                <a:path extrusionOk="0" h="1486257" w="9144000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0" y="5475408"/>
              <a:ext cx="7094292" cy="1382592"/>
            </a:xfrm>
            <a:custGeom>
              <a:rect b="b" l="l" r="r" t="t"/>
              <a:pathLst>
                <a:path extrusionOk="0" h="1382592" w="70942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2F2F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0" y="5214226"/>
              <a:ext cx="9144000" cy="1297833"/>
            </a:xfrm>
            <a:custGeom>
              <a:rect b="b" l="l" r="r" t="t"/>
              <a:pathLst>
                <a:path extrusionOk="0" h="1297833" w="9144000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404A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0" y="5071518"/>
              <a:ext cx="4263906" cy="662844"/>
            </a:xfrm>
            <a:custGeom>
              <a:rect b="b" l="l" r="r" t="t"/>
              <a:pathLst>
                <a:path extrusionOk="0" h="662844" w="4263906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4256880" y="5842947"/>
              <a:ext cx="4887120" cy="845476"/>
            </a:xfrm>
            <a:custGeom>
              <a:rect b="b" l="l" r="r" t="t"/>
              <a:pathLst>
                <a:path extrusionOk="0" h="845476" w="4887120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  <a:defRPr b="1">
                <a:solidFill>
                  <a:srgbClr val="2D37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800"/>
              <a:buChar char="•"/>
              <a:defRPr>
                <a:solidFill>
                  <a:srgbClr val="2D375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400"/>
              <a:buChar char="•"/>
              <a:defRPr>
                <a:solidFill>
                  <a:srgbClr val="2D375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000"/>
              <a:buChar char="•"/>
              <a:defRPr>
                <a:solidFill>
                  <a:srgbClr val="2D375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628650" y="572063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4039852" y="6356350"/>
            <a:ext cx="1064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1"/>
          <p:cNvGrpSpPr/>
          <p:nvPr/>
        </p:nvGrpSpPr>
        <p:grpSpPr>
          <a:xfrm>
            <a:off x="0" y="5071518"/>
            <a:ext cx="9144000" cy="1786482"/>
            <a:chOff x="0" y="5071518"/>
            <a:chExt cx="9144000" cy="1786482"/>
          </a:xfrm>
        </p:grpSpPr>
        <p:sp>
          <p:nvSpPr>
            <p:cNvPr id="59" name="Google Shape;59;p11"/>
            <p:cNvSpPr/>
            <p:nvPr/>
          </p:nvSpPr>
          <p:spPr>
            <a:xfrm>
              <a:off x="0" y="5356934"/>
              <a:ext cx="9144000" cy="1501066"/>
            </a:xfrm>
            <a:custGeom>
              <a:rect b="b" l="l" r="r" t="t"/>
              <a:pathLst>
                <a:path extrusionOk="0" h="1501066" w="9144000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D375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0" y="5371743"/>
              <a:ext cx="9144000" cy="1486257"/>
            </a:xfrm>
            <a:custGeom>
              <a:rect b="b" l="l" r="r" t="t"/>
              <a:pathLst>
                <a:path extrusionOk="0" h="1486257" w="9144000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0" y="5475408"/>
              <a:ext cx="7094292" cy="1382592"/>
            </a:xfrm>
            <a:custGeom>
              <a:rect b="b" l="l" r="r" t="t"/>
              <a:pathLst>
                <a:path extrusionOk="0" h="1382592" w="70942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0" y="5214226"/>
              <a:ext cx="9144000" cy="1297833"/>
            </a:xfrm>
            <a:custGeom>
              <a:rect b="b" l="l" r="r" t="t"/>
              <a:pathLst>
                <a:path extrusionOk="0" h="1297833" w="9144000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404A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0" y="5071518"/>
              <a:ext cx="4263906" cy="662844"/>
            </a:xfrm>
            <a:custGeom>
              <a:rect b="b" l="l" r="r" t="t"/>
              <a:pathLst>
                <a:path extrusionOk="0" h="662844" w="4263906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A002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4256880" y="5842947"/>
              <a:ext cx="4887120" cy="845476"/>
            </a:xfrm>
            <a:custGeom>
              <a:rect b="b" l="l" r="r" t="t"/>
              <a:pathLst>
                <a:path extrusionOk="0" h="845476" w="4887120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  <a:defRPr b="1">
                <a:solidFill>
                  <a:srgbClr val="2D37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800"/>
              <a:buChar char="•"/>
              <a:defRPr>
                <a:solidFill>
                  <a:srgbClr val="2D375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400"/>
              <a:buChar char="•"/>
              <a:defRPr>
                <a:solidFill>
                  <a:srgbClr val="2D375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2000"/>
              <a:buChar char="•"/>
              <a:defRPr>
                <a:solidFill>
                  <a:srgbClr val="2D375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758"/>
              </a:buClr>
              <a:buSzPts val="1800"/>
              <a:buChar char="•"/>
              <a:defRPr>
                <a:solidFill>
                  <a:srgbClr val="2D375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28650" y="572063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4039852" y="6356350"/>
            <a:ext cx="1064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7"/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6" name="Google Shape;16;p7"/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7" name="Google Shape;17;p7"/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8" name="Google Shape;18;p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7"/>
          <p:cNvSpPr/>
          <p:nvPr/>
        </p:nvSpPr>
        <p:spPr>
          <a:xfrm>
            <a:off x="-88899" y="6959601"/>
            <a:ext cx="126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US" sz="800" u="sng" strike="noStrike">
                <a:solidFill>
                  <a:srgbClr val="A5CD28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2146300" y="4711998"/>
            <a:ext cx="6858000" cy="1551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5400"/>
              <a:buFont typeface="Calibri"/>
              <a:buNone/>
            </a:pPr>
            <a:r>
              <a:rPr lang="en-US"/>
              <a:t>Tweetrumper App</a:t>
            </a:r>
            <a:endParaRPr/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1477108" y="6134100"/>
            <a:ext cx="7527191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2000"/>
              <a:buNone/>
            </a:pPr>
            <a:r>
              <a:rPr lang="en-US" sz="2000"/>
              <a:t>By: Daniel Looney, Samuel Wainright, Nazim Zerrouki, Adam Shandi</a:t>
            </a:r>
            <a:endParaRPr/>
          </a:p>
        </p:txBody>
      </p:sp>
      <p:pic>
        <p:nvPicPr>
          <p:cNvPr descr="A picture containing drawing&#10;&#10;Description automatically generated"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594314"/>
            <a:ext cx="44577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628650" y="1609200"/>
            <a:ext cx="78867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2200"/>
              <a:buChar char="•"/>
            </a:pPr>
            <a:r>
              <a:rPr lang="en-US" sz="2200"/>
              <a:t>Tweetrumper App is designed to provide real-world 2020 election candidates’ Twitter data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200"/>
              <a:buChar char="•"/>
            </a:pPr>
            <a:r>
              <a:rPr lang="en-US" sz="2200"/>
              <a:t>Aggregates data based on categories that concern people when voting in an election (i.e. economy)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758"/>
              </a:buClr>
              <a:buSzPts val="2200"/>
              <a:buChar char="•"/>
            </a:pPr>
            <a:r>
              <a:rPr lang="en-US" sz="2200"/>
              <a:t>Ensures people are well-informed by a social media standpoint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Target audience is all politically-</a:t>
            </a:r>
            <a:r>
              <a:rPr lang="en-US" sz="2200"/>
              <a:t>conscious</a:t>
            </a:r>
            <a:r>
              <a:rPr lang="en-US" sz="2200"/>
              <a:t> U.S. citizens who are looking to vote in the upcoming election (the program is bipartisan, unbiased)</a:t>
            </a:r>
            <a:endParaRPr sz="2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Built with Next.js, Node.js, JavaScript, HTML, CSS &amp; Python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</a:pPr>
            <a:r>
              <a:rPr lang="en-US"/>
              <a:t>E-R Design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650" y="1574938"/>
            <a:ext cx="6090875" cy="34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</a:pPr>
            <a:r>
              <a:rPr lang="en-US"/>
              <a:t>Relational Schema</a:t>
            </a:r>
            <a:endParaRPr/>
          </a:p>
        </p:txBody>
      </p:sp>
      <p:pic>
        <p:nvPicPr>
          <p:cNvPr descr="A screenshot of a cell phone&#10;&#10;Description automatically generated"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01" y="1527450"/>
            <a:ext cx="7290300" cy="4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664cb5bb_0_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Proof</a:t>
            </a:r>
            <a:endParaRPr/>
          </a:p>
        </p:txBody>
      </p:sp>
      <p:sp>
        <p:nvSpPr>
          <p:cNvPr id="103" name="Google Shape;103;g81664cb5bb_0_0"/>
          <p:cNvSpPr txBox="1"/>
          <p:nvPr>
            <p:ph idx="1" type="body"/>
          </p:nvPr>
        </p:nvSpPr>
        <p:spPr>
          <a:xfrm>
            <a:off x="628700" y="1757850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Proof for </a:t>
            </a:r>
            <a:r>
              <a:rPr i="1" lang="en-US" sz="2400"/>
              <a:t>candidates</a:t>
            </a:r>
            <a:r>
              <a:rPr lang="en-US" sz="2400"/>
              <a:t> relation: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Proof for </a:t>
            </a:r>
            <a:r>
              <a:rPr i="1" lang="en-US" sz="2400"/>
              <a:t>tweet_content</a:t>
            </a:r>
            <a:r>
              <a:rPr lang="en-US" sz="2400"/>
              <a:t> relation: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81664cb5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50" y="2368763"/>
            <a:ext cx="47529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81664cb5b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838" y="4168900"/>
            <a:ext cx="49053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2947050" y="1981325"/>
            <a:ext cx="3249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758"/>
              </a:buClr>
              <a:buSzPts val="4400"/>
              <a:buFont typeface="Calibri"/>
              <a:buNone/>
            </a:pPr>
            <a:r>
              <a:rPr lang="en-US" sz="9600"/>
              <a:t>Demo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7a153467_0_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117" name="Google Shape;117;g817a153467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PWA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Live/Scheduled Updates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Interface Assets &amp; Design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2020-03-07T23:13:00Z</dcterms:created>
  <dc:creator>Samuel Wainright</dc:creator>
</cp:coreProperties>
</file>