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4"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0C98-833E-2C41-94F3-E292D848F443}"/>
              </a:ext>
            </a:extLst>
          </p:cNvPr>
          <p:cNvSpPr>
            <a:spLocks noGrp="1"/>
          </p:cNvSpPr>
          <p:nvPr>
            <p:ph type="ctrTitle"/>
          </p:nvPr>
        </p:nvSpPr>
        <p:spPr/>
        <p:txBody>
          <a:bodyPr/>
          <a:lstStyle/>
          <a:p>
            <a:r>
              <a:rPr lang="en-IN"/>
              <a:t>DigiPharm</a:t>
            </a:r>
            <a:endParaRPr lang="en-US"/>
          </a:p>
        </p:txBody>
      </p:sp>
      <p:sp>
        <p:nvSpPr>
          <p:cNvPr id="3" name="Subtitle 2">
            <a:extLst>
              <a:ext uri="{FF2B5EF4-FFF2-40B4-BE49-F238E27FC236}">
                <a16:creationId xmlns:a16="http://schemas.microsoft.com/office/drawing/2014/main" id="{2C67438D-773B-0843-80D0-3E3ADA996911}"/>
              </a:ext>
            </a:extLst>
          </p:cNvPr>
          <p:cNvSpPr>
            <a:spLocks noGrp="1"/>
          </p:cNvSpPr>
          <p:nvPr>
            <p:ph type="subTitle" idx="1"/>
          </p:nvPr>
        </p:nvSpPr>
        <p:spPr/>
        <p:txBody>
          <a:bodyPr>
            <a:normAutofit lnSpcReduction="10000"/>
          </a:bodyPr>
          <a:lstStyle/>
          <a:p>
            <a:endParaRPr lang="en-IN"/>
          </a:p>
          <a:p>
            <a:r>
              <a:rPr lang="en-IN"/>
              <a:t>Zerdi Nazir Ahmed</a:t>
            </a:r>
          </a:p>
          <a:p>
            <a:r>
              <a:rPr lang="en-IN"/>
              <a:t>S/o T.Y.B.Pharm, AIKTC - Panvel</a:t>
            </a:r>
            <a:endParaRPr lang="en-US"/>
          </a:p>
        </p:txBody>
      </p:sp>
    </p:spTree>
    <p:extLst>
      <p:ext uri="{BB962C8B-B14F-4D97-AF65-F5344CB8AC3E}">
        <p14:creationId xmlns:p14="http://schemas.microsoft.com/office/powerpoint/2010/main" val="3500470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54FF-4B03-CF4A-87EC-025014FB2F0B}"/>
              </a:ext>
            </a:extLst>
          </p:cNvPr>
          <p:cNvSpPr>
            <a:spLocks noGrp="1"/>
          </p:cNvSpPr>
          <p:nvPr>
            <p:ph type="title"/>
          </p:nvPr>
        </p:nvSpPr>
        <p:spPr/>
        <p:txBody>
          <a:bodyPr/>
          <a:lstStyle/>
          <a:p>
            <a:pPr marL="571500" indent="-571500" algn="l">
              <a:buFont typeface="Arial" panose="020B0604020202020204" pitchFamily="34" charset="0"/>
              <a:buChar char="•"/>
            </a:pPr>
            <a:r>
              <a:rPr lang="en-IN"/>
              <a:t>Features</a:t>
            </a:r>
            <a:endParaRPr lang="en-US"/>
          </a:p>
        </p:txBody>
      </p:sp>
      <p:sp>
        <p:nvSpPr>
          <p:cNvPr id="3" name="Content Placeholder 2">
            <a:extLst>
              <a:ext uri="{FF2B5EF4-FFF2-40B4-BE49-F238E27FC236}">
                <a16:creationId xmlns:a16="http://schemas.microsoft.com/office/drawing/2014/main" id="{4AAB9BA2-F654-E946-B494-CBC556B4C873}"/>
              </a:ext>
            </a:extLst>
          </p:cNvPr>
          <p:cNvSpPr>
            <a:spLocks noGrp="1"/>
          </p:cNvSpPr>
          <p:nvPr>
            <p:ph idx="1"/>
          </p:nvPr>
        </p:nvSpPr>
        <p:spPr/>
        <p:txBody>
          <a:bodyPr>
            <a:normAutofit/>
          </a:bodyPr>
          <a:lstStyle/>
          <a:p>
            <a:pPr marL="457200" indent="-457200">
              <a:buFont typeface="+mj-lt"/>
              <a:buAutoNum type="arabicPeriod"/>
            </a:pPr>
            <a:r>
              <a:rPr lang="en-IN">
                <a:latin typeface="Abadi" panose="020B0604020104020204" pitchFamily="34" charset="0"/>
              </a:rPr>
              <a:t>Semi Automatic Pharmacy.
One Robotic System As A Master Rack.
Required Only Two Person. (1 Is Pharmacist &amp; 2 Is Stock Manager).
Sufficient Time For Patient Counseling.</a:t>
            </a:r>
          </a:p>
          <a:p>
            <a:pPr marL="457200" indent="-457200">
              <a:buFont typeface="+mj-lt"/>
              <a:buAutoNum type="arabicPeriod"/>
            </a:pPr>
            <a:r>
              <a:rPr lang="en-IN">
                <a:latin typeface="Abadi" panose="020B0604020104020204" pitchFamily="34" charset="0"/>
              </a:rPr>
              <a:t>Awareness About Generic Medicines &amp; Pradhan Mantri Jan Aushadhi Yojana.</a:t>
            </a:r>
            <a:endParaRPr lang="en-US">
              <a:latin typeface="Abadi" panose="020B0604020104020204" pitchFamily="34" charset="0"/>
            </a:endParaRPr>
          </a:p>
        </p:txBody>
      </p:sp>
    </p:spTree>
    <p:extLst>
      <p:ext uri="{BB962C8B-B14F-4D97-AF65-F5344CB8AC3E}">
        <p14:creationId xmlns:p14="http://schemas.microsoft.com/office/powerpoint/2010/main" val="2220441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iterate type="lt">
                                    <p:tmPct val="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9EE088-54C1-3143-9902-22ABE57D5F47}"/>
              </a:ext>
            </a:extLst>
          </p:cNvPr>
          <p:cNvSpPr>
            <a:spLocks noGrp="1"/>
          </p:cNvSpPr>
          <p:nvPr>
            <p:ph idx="1"/>
          </p:nvPr>
        </p:nvSpPr>
        <p:spPr>
          <a:xfrm>
            <a:off x="616857" y="2556932"/>
            <a:ext cx="10279740" cy="3318936"/>
          </a:xfrm>
        </p:spPr>
        <p:txBody>
          <a:bodyPr/>
          <a:lstStyle/>
          <a:p>
            <a:r>
              <a:rPr lang="en-US" sz="3200"/>
              <a:t>1 - Analysis Of Prescription</a:t>
            </a:r>
            <a:r>
              <a:rPr lang="en-US"/>
              <a:t>   </a:t>
            </a:r>
            <a:endParaRPr lang="en-IN"/>
          </a:p>
          <a:p>
            <a:pPr lvl="1" algn="justLow"/>
            <a:r>
              <a:rPr lang="en-IN" sz="2800">
                <a:ea typeface="Bahnschrift" panose="02000000000000000000" pitchFamily="2" charset="0"/>
              </a:rPr>
              <a:t>        </a:t>
            </a:r>
            <a:r>
              <a:rPr lang="en-US" sz="2800">
                <a:ea typeface="Bahnschrift" panose="02000000000000000000" pitchFamily="2" charset="0"/>
              </a:rPr>
              <a:t>a - Scanning Of Prescription </a:t>
            </a:r>
            <a:r>
              <a:rPr lang="en-IN" sz="2800">
                <a:ea typeface="Bahnschrift" panose="02000000000000000000" pitchFamily="2" charset="0"/>
              </a:rPr>
              <a:t>: </a:t>
            </a:r>
            <a:r>
              <a:rPr lang="en-US" sz="2800">
                <a:ea typeface="Bahnschrift" panose="02000000000000000000" pitchFamily="2" charset="0"/>
              </a:rPr>
              <a:t>Prescription will be scan by </a:t>
            </a:r>
            <a:r>
              <a:rPr lang="en-IN" sz="2800">
                <a:ea typeface="Bahnschrift" panose="02000000000000000000" pitchFamily="2" charset="0"/>
              </a:rPr>
              <a:t>the S</a:t>
            </a:r>
            <a:r>
              <a:rPr lang="en-US" sz="2800">
                <a:ea typeface="Bahnschrift" panose="02000000000000000000" pitchFamily="2" charset="0"/>
              </a:rPr>
              <a:t>canner which is connected with </a:t>
            </a:r>
            <a:r>
              <a:rPr lang="en-IN" sz="2800">
                <a:ea typeface="Bahnschrift" panose="02000000000000000000" pitchFamily="2" charset="0"/>
              </a:rPr>
              <a:t>Touchscreen</a:t>
            </a:r>
            <a:r>
              <a:rPr lang="en-US" sz="2800">
                <a:ea typeface="Bahnschrift" panose="02000000000000000000" pitchFamily="2" charset="0"/>
              </a:rPr>
              <a:t> Display  </a:t>
            </a:r>
            <a:endParaRPr lang="en-IN" sz="2800">
              <a:ea typeface="Bahnschrift" panose="02000000000000000000" pitchFamily="2" charset="0"/>
            </a:endParaRPr>
          </a:p>
          <a:p>
            <a:pPr lvl="1" algn="justLow"/>
            <a:r>
              <a:rPr lang="en-IN" sz="2800">
                <a:ea typeface="Bahnschrift" panose="02000000000000000000" pitchFamily="2" charset="0"/>
              </a:rPr>
              <a:t>        </a:t>
            </a:r>
            <a:r>
              <a:rPr lang="en-US" sz="2800">
                <a:ea typeface="Bahnschrift" panose="02000000000000000000" pitchFamily="2" charset="0"/>
              </a:rPr>
              <a:t>b - Or enter the name</a:t>
            </a:r>
            <a:r>
              <a:rPr lang="en-IN" sz="2800">
                <a:ea typeface="Bahnschrift" panose="02000000000000000000" pitchFamily="2" charset="0"/>
              </a:rPr>
              <a:t> and quantity</a:t>
            </a:r>
            <a:r>
              <a:rPr lang="en-US" sz="2800">
                <a:ea typeface="Bahnschrift" panose="02000000000000000000" pitchFamily="2" charset="0"/>
              </a:rPr>
              <a:t> of medicines manually.</a:t>
            </a:r>
          </a:p>
        </p:txBody>
      </p:sp>
      <p:sp>
        <p:nvSpPr>
          <p:cNvPr id="5" name="Title 1">
            <a:extLst>
              <a:ext uri="{FF2B5EF4-FFF2-40B4-BE49-F238E27FC236}">
                <a16:creationId xmlns:a16="http://schemas.microsoft.com/office/drawing/2014/main" id="{EAA96D15-D55F-5442-9597-A8E1D67547E6}"/>
              </a:ext>
            </a:extLst>
          </p:cNvPr>
          <p:cNvSpPr>
            <a:spLocks noGrp="1"/>
          </p:cNvSpPr>
          <p:nvPr>
            <p:ph type="title"/>
          </p:nvPr>
        </p:nvSpPr>
        <p:spPr>
          <a:xfrm>
            <a:off x="1447802" y="1134532"/>
            <a:ext cx="9601196" cy="1303867"/>
          </a:xfrm>
        </p:spPr>
        <p:txBody>
          <a:bodyPr/>
          <a:lstStyle/>
          <a:p>
            <a:pPr algn="l"/>
            <a:r>
              <a:rPr lang="en-IN"/>
              <a:t>How It Will Be Possible? </a:t>
            </a:r>
            <a:endParaRPr lang="en-US"/>
          </a:p>
        </p:txBody>
      </p:sp>
    </p:spTree>
    <p:extLst>
      <p:ext uri="{BB962C8B-B14F-4D97-AF65-F5344CB8AC3E}">
        <p14:creationId xmlns:p14="http://schemas.microsoft.com/office/powerpoint/2010/main" val="4023007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B266-8AD5-4544-AF46-AEFDEA013763}"/>
              </a:ext>
            </a:extLst>
          </p:cNvPr>
          <p:cNvSpPr>
            <a:spLocks noGrp="1"/>
          </p:cNvSpPr>
          <p:nvPr>
            <p:ph type="title"/>
          </p:nvPr>
        </p:nvSpPr>
        <p:spPr/>
        <p:txBody>
          <a:bodyPr/>
          <a:lstStyle/>
          <a:p>
            <a:pPr algn="l"/>
            <a:r>
              <a:rPr lang="en-IN"/>
              <a:t>How It Will Be Possible? </a:t>
            </a:r>
            <a:endParaRPr lang="en-US"/>
          </a:p>
        </p:txBody>
      </p:sp>
      <p:sp>
        <p:nvSpPr>
          <p:cNvPr id="3" name="Content Placeholder 2">
            <a:extLst>
              <a:ext uri="{FF2B5EF4-FFF2-40B4-BE49-F238E27FC236}">
                <a16:creationId xmlns:a16="http://schemas.microsoft.com/office/drawing/2014/main" id="{589EE088-54C1-3143-9902-22ABE57D5F47}"/>
              </a:ext>
            </a:extLst>
          </p:cNvPr>
          <p:cNvSpPr>
            <a:spLocks noGrp="1"/>
          </p:cNvSpPr>
          <p:nvPr>
            <p:ph idx="1"/>
          </p:nvPr>
        </p:nvSpPr>
        <p:spPr>
          <a:xfrm>
            <a:off x="653143" y="2544837"/>
            <a:ext cx="10279740" cy="3318936"/>
          </a:xfrm>
        </p:spPr>
        <p:txBody>
          <a:bodyPr>
            <a:normAutofit fontScale="92500"/>
          </a:bodyPr>
          <a:lstStyle/>
          <a:p>
            <a:r>
              <a:rPr lang="en-IN" sz="3200"/>
              <a:t>2 – Collecting The Medicines</a:t>
            </a:r>
            <a:r>
              <a:rPr lang="en-IN" sz="2800">
                <a:ea typeface="Bahnschrift" panose="02000000000000000000" pitchFamily="2" charset="0"/>
              </a:rPr>
              <a:t>        </a:t>
            </a:r>
            <a:r>
              <a:rPr lang="en-US" sz="2800">
                <a:ea typeface="Bahnschrift" panose="02000000000000000000" pitchFamily="2" charset="0"/>
              </a:rPr>
              <a:t> </a:t>
            </a:r>
            <a:endParaRPr lang="en-IN" sz="2800">
              <a:ea typeface="Bahnschrift" panose="02000000000000000000" pitchFamily="2" charset="0"/>
            </a:endParaRPr>
          </a:p>
          <a:p>
            <a:pPr lvl="1" algn="justLow"/>
            <a:r>
              <a:rPr lang="en-IN" sz="2800">
                <a:ea typeface="Bahnschrift" panose="02000000000000000000" pitchFamily="2" charset="0"/>
              </a:rPr>
              <a:t>     As soon as Analysis Of Prescription was done then Software will give command to the Robotic System to collect the medicine. (Robotic system will Identify the require medicine with the help of scanning the label on it.)
     If the required quantity of medicines are more than 3 then  Software will give command to the stock manager to collect the medicine.</a:t>
            </a:r>
          </a:p>
        </p:txBody>
      </p:sp>
    </p:spTree>
    <p:extLst>
      <p:ext uri="{BB962C8B-B14F-4D97-AF65-F5344CB8AC3E}">
        <p14:creationId xmlns:p14="http://schemas.microsoft.com/office/powerpoint/2010/main" val="372540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B266-8AD5-4544-AF46-AEFDEA013763}"/>
              </a:ext>
            </a:extLst>
          </p:cNvPr>
          <p:cNvSpPr>
            <a:spLocks noGrp="1"/>
          </p:cNvSpPr>
          <p:nvPr>
            <p:ph type="title"/>
          </p:nvPr>
        </p:nvSpPr>
        <p:spPr/>
        <p:txBody>
          <a:bodyPr/>
          <a:lstStyle/>
          <a:p>
            <a:pPr algn="l"/>
            <a:r>
              <a:rPr lang="en-IN"/>
              <a:t>How It Will Be Possible? </a:t>
            </a:r>
            <a:endParaRPr lang="en-US"/>
          </a:p>
        </p:txBody>
      </p:sp>
      <p:sp>
        <p:nvSpPr>
          <p:cNvPr id="3" name="Content Placeholder 2">
            <a:extLst>
              <a:ext uri="{FF2B5EF4-FFF2-40B4-BE49-F238E27FC236}">
                <a16:creationId xmlns:a16="http://schemas.microsoft.com/office/drawing/2014/main" id="{589EE088-54C1-3143-9902-22ABE57D5F47}"/>
              </a:ext>
            </a:extLst>
          </p:cNvPr>
          <p:cNvSpPr>
            <a:spLocks noGrp="1"/>
          </p:cNvSpPr>
          <p:nvPr>
            <p:ph idx="1"/>
          </p:nvPr>
        </p:nvSpPr>
        <p:spPr>
          <a:xfrm>
            <a:off x="616857" y="2556932"/>
            <a:ext cx="10279740" cy="3318936"/>
          </a:xfrm>
        </p:spPr>
        <p:txBody>
          <a:bodyPr>
            <a:normAutofit/>
          </a:bodyPr>
          <a:lstStyle/>
          <a:p>
            <a:r>
              <a:rPr lang="en-IN" sz="3200"/>
              <a:t>3 – Patient Counseling </a:t>
            </a:r>
            <a:r>
              <a:rPr lang="en-IN" sz="2800">
                <a:ea typeface="Bahnschrift" panose="02000000000000000000" pitchFamily="2" charset="0"/>
              </a:rPr>
              <a:t>       </a:t>
            </a:r>
            <a:r>
              <a:rPr lang="en-US" sz="2800">
                <a:ea typeface="Bahnschrift" panose="02000000000000000000" pitchFamily="2" charset="0"/>
              </a:rPr>
              <a:t> </a:t>
            </a:r>
            <a:endParaRPr lang="en-IN" sz="2800">
              <a:ea typeface="Bahnschrift" panose="02000000000000000000" pitchFamily="2" charset="0"/>
            </a:endParaRPr>
          </a:p>
          <a:p>
            <a:pPr lvl="1" algn="justLow"/>
            <a:r>
              <a:rPr lang="en-IN" sz="2800">
                <a:ea typeface="Bahnschrift" panose="02000000000000000000" pitchFamily="2" charset="0"/>
              </a:rPr>
              <a:t>. While System collected the medicine and pass it to the Pharmacist, Patient or Consumer done their payment and come to the Pharmacist with Prescription And Bill.
     The most important duty of the pharmacist will be done now which is nothing but the Patient Counseling.</a:t>
            </a:r>
          </a:p>
        </p:txBody>
      </p:sp>
    </p:spTree>
    <p:extLst>
      <p:ext uri="{BB962C8B-B14F-4D97-AF65-F5344CB8AC3E}">
        <p14:creationId xmlns:p14="http://schemas.microsoft.com/office/powerpoint/2010/main" val="1647973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B266-8AD5-4544-AF46-AEFDEA013763}"/>
              </a:ext>
            </a:extLst>
          </p:cNvPr>
          <p:cNvSpPr>
            <a:spLocks noGrp="1"/>
          </p:cNvSpPr>
          <p:nvPr>
            <p:ph type="title"/>
          </p:nvPr>
        </p:nvSpPr>
        <p:spPr/>
        <p:txBody>
          <a:bodyPr>
            <a:normAutofit fontScale="90000"/>
          </a:bodyPr>
          <a:lstStyle/>
          <a:p>
            <a:pPr algn="l"/>
            <a:r>
              <a:rPr lang="en-IN"/>
              <a:t>Patient Counseling Should Be Deal With.....</a:t>
            </a:r>
            <a:endParaRPr lang="en-US"/>
          </a:p>
        </p:txBody>
      </p:sp>
      <p:sp>
        <p:nvSpPr>
          <p:cNvPr id="3" name="Content Placeholder 2">
            <a:extLst>
              <a:ext uri="{FF2B5EF4-FFF2-40B4-BE49-F238E27FC236}">
                <a16:creationId xmlns:a16="http://schemas.microsoft.com/office/drawing/2014/main" id="{589EE088-54C1-3143-9902-22ABE57D5F47}"/>
              </a:ext>
            </a:extLst>
          </p:cNvPr>
          <p:cNvSpPr>
            <a:spLocks noGrp="1"/>
          </p:cNvSpPr>
          <p:nvPr>
            <p:ph idx="1"/>
          </p:nvPr>
        </p:nvSpPr>
        <p:spPr>
          <a:xfrm>
            <a:off x="616857" y="2556932"/>
            <a:ext cx="10279740" cy="3318936"/>
          </a:xfrm>
        </p:spPr>
        <p:txBody>
          <a:bodyPr>
            <a:normAutofit/>
          </a:bodyPr>
          <a:lstStyle/>
          <a:p>
            <a:r>
              <a:rPr lang="en-IN" sz="3200"/>
              <a:t>1 - How, When And Which Medicine Should Be Taken.</a:t>
            </a:r>
          </a:p>
          <a:p>
            <a:r>
              <a:rPr lang="en-IN" sz="3200">
                <a:ea typeface="Bahnschrift" panose="02000000000000000000" pitchFamily="2" charset="0"/>
              </a:rPr>
              <a:t>2 - Importance Of Completing The Prescribed Course.</a:t>
            </a:r>
          </a:p>
          <a:p>
            <a:r>
              <a:rPr lang="en-IN" sz="3200">
                <a:ea typeface="Bahnschrift" panose="02000000000000000000" pitchFamily="2" charset="0"/>
              </a:rPr>
              <a:t>3 - Tips On Healthy Lifestyle.</a:t>
            </a:r>
          </a:p>
          <a:p>
            <a:r>
              <a:rPr lang="en-IN" sz="3200">
                <a:ea typeface="Bahnschrift" panose="02000000000000000000" pitchFamily="2" charset="0"/>
              </a:rPr>
              <a:t>4 - Which Types Of Food Should Be Avoid During Particular Course.</a:t>
            </a:r>
            <a:endParaRPr lang="en-IN" sz="2800">
              <a:ea typeface="Bahnschrift" panose="02000000000000000000" pitchFamily="2" charset="0"/>
            </a:endParaRPr>
          </a:p>
        </p:txBody>
      </p:sp>
    </p:spTree>
    <p:extLst>
      <p:ext uri="{BB962C8B-B14F-4D97-AF65-F5344CB8AC3E}">
        <p14:creationId xmlns:p14="http://schemas.microsoft.com/office/powerpoint/2010/main" val="2773329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B266-8AD5-4544-AF46-AEFDEA013763}"/>
              </a:ext>
            </a:extLst>
          </p:cNvPr>
          <p:cNvSpPr>
            <a:spLocks noGrp="1"/>
          </p:cNvSpPr>
          <p:nvPr>
            <p:ph type="title"/>
          </p:nvPr>
        </p:nvSpPr>
        <p:spPr/>
        <p:txBody>
          <a:bodyPr/>
          <a:lstStyle/>
          <a:p>
            <a:pPr algn="l"/>
            <a:r>
              <a:rPr lang="en-IN"/>
              <a:t>Role Of Stock Manager...</a:t>
            </a:r>
            <a:endParaRPr lang="en-US"/>
          </a:p>
        </p:txBody>
      </p:sp>
      <p:sp>
        <p:nvSpPr>
          <p:cNvPr id="3" name="Content Placeholder 2">
            <a:extLst>
              <a:ext uri="{FF2B5EF4-FFF2-40B4-BE49-F238E27FC236}">
                <a16:creationId xmlns:a16="http://schemas.microsoft.com/office/drawing/2014/main" id="{589EE088-54C1-3143-9902-22ABE57D5F47}"/>
              </a:ext>
            </a:extLst>
          </p:cNvPr>
          <p:cNvSpPr>
            <a:spLocks noGrp="1"/>
          </p:cNvSpPr>
          <p:nvPr>
            <p:ph idx="1"/>
          </p:nvPr>
        </p:nvSpPr>
        <p:spPr>
          <a:xfrm>
            <a:off x="616857" y="2556932"/>
            <a:ext cx="10279740" cy="3318936"/>
          </a:xfrm>
        </p:spPr>
        <p:txBody>
          <a:bodyPr>
            <a:normAutofit/>
          </a:bodyPr>
          <a:lstStyle/>
          <a:p>
            <a:r>
              <a:rPr lang="en-IN" sz="3200"/>
              <a:t>Maintain The Stock.</a:t>
            </a:r>
          </a:p>
          <a:p>
            <a:r>
              <a:rPr lang="en-IN" sz="3200">
                <a:ea typeface="Bahnschrift" panose="02000000000000000000" pitchFamily="2" charset="0"/>
              </a:rPr>
              <a:t>Collect The Medicines For Bulk Order.</a:t>
            </a:r>
          </a:p>
          <a:p>
            <a:r>
              <a:rPr lang="en-IN" sz="3200">
                <a:ea typeface="Bahnschrift" panose="02000000000000000000" pitchFamily="2" charset="0"/>
              </a:rPr>
              <a:t>Collect The Surgical Items.</a:t>
            </a:r>
          </a:p>
          <a:p>
            <a:r>
              <a:rPr lang="en-IN" sz="3200">
                <a:ea typeface="Bahnschrift" panose="02000000000000000000" pitchFamily="2" charset="0"/>
              </a:rPr>
              <a:t>Keep The Medicines Under It’s Recommended Storage Condition.</a:t>
            </a:r>
            <a:endParaRPr lang="en-IN" sz="2800">
              <a:ea typeface="Bahnschrift" panose="02000000000000000000" pitchFamily="2" charset="0"/>
            </a:endParaRPr>
          </a:p>
        </p:txBody>
      </p:sp>
    </p:spTree>
    <p:extLst>
      <p:ext uri="{BB962C8B-B14F-4D97-AF65-F5344CB8AC3E}">
        <p14:creationId xmlns:p14="http://schemas.microsoft.com/office/powerpoint/2010/main" val="3127109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B266-8AD5-4544-AF46-AEFDEA013763}"/>
              </a:ext>
            </a:extLst>
          </p:cNvPr>
          <p:cNvSpPr>
            <a:spLocks noGrp="1"/>
          </p:cNvSpPr>
          <p:nvPr>
            <p:ph type="title"/>
          </p:nvPr>
        </p:nvSpPr>
        <p:spPr/>
        <p:txBody>
          <a:bodyPr/>
          <a:lstStyle/>
          <a:p>
            <a:pPr algn="l"/>
            <a:r>
              <a:rPr lang="en-IN"/>
              <a:t>Is This Really Need?</a:t>
            </a:r>
            <a:endParaRPr lang="en-US"/>
          </a:p>
        </p:txBody>
      </p:sp>
      <p:sp>
        <p:nvSpPr>
          <p:cNvPr id="3" name="Content Placeholder 2">
            <a:extLst>
              <a:ext uri="{FF2B5EF4-FFF2-40B4-BE49-F238E27FC236}">
                <a16:creationId xmlns:a16="http://schemas.microsoft.com/office/drawing/2014/main" id="{589EE088-54C1-3143-9902-22ABE57D5F47}"/>
              </a:ext>
            </a:extLst>
          </p:cNvPr>
          <p:cNvSpPr>
            <a:spLocks noGrp="1"/>
          </p:cNvSpPr>
          <p:nvPr>
            <p:ph idx="1"/>
          </p:nvPr>
        </p:nvSpPr>
        <p:spPr>
          <a:xfrm>
            <a:off x="616857" y="2556932"/>
            <a:ext cx="10279740" cy="3514878"/>
          </a:xfrm>
        </p:spPr>
        <p:txBody>
          <a:bodyPr>
            <a:noAutofit/>
          </a:bodyPr>
          <a:lstStyle/>
          <a:p>
            <a:r>
              <a:rPr lang="en-IN"/>
              <a:t>1 - No Requirement Of Salesman</a:t>
            </a:r>
          </a:p>
          <a:p>
            <a:r>
              <a:rPr lang="en-IN">
                <a:ea typeface="Bahnschrift" panose="02000000000000000000" pitchFamily="2" charset="0"/>
              </a:rPr>
              <a:t>2 - Saving The Time For Patient Counseling.
3 - Public Awareness About The Concession Provide On Generic Medicines And Pradhan Mantri Jan Aushadhi Yojana.</a:t>
            </a:r>
          </a:p>
          <a:p>
            <a:r>
              <a:rPr lang="en-IN">
                <a:ea typeface="Bahnschrift" panose="02000000000000000000" pitchFamily="2" charset="0"/>
              </a:rPr>
              <a:t>4 - People Will Complete Their Treatment Under Their Budget.</a:t>
            </a:r>
          </a:p>
          <a:p>
            <a:r>
              <a:rPr lang="en-IN">
                <a:ea typeface="Bahnschrift" panose="02000000000000000000" pitchFamily="2" charset="0"/>
              </a:rPr>
              <a:t>5 - Keeping The Record Of Medicines Digitally Whatever They Are Purchase Or Sales. ( Specially for Schedule Drugs.)</a:t>
            </a:r>
          </a:p>
        </p:txBody>
      </p:sp>
    </p:spTree>
    <p:extLst>
      <p:ext uri="{BB962C8B-B14F-4D97-AF65-F5344CB8AC3E}">
        <p14:creationId xmlns:p14="http://schemas.microsoft.com/office/powerpoint/2010/main" val="4227121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433E-B184-2645-9651-5D94806A2FA0}"/>
              </a:ext>
            </a:extLst>
          </p:cNvPr>
          <p:cNvSpPr>
            <a:spLocks noGrp="1"/>
          </p:cNvSpPr>
          <p:nvPr>
            <p:ph type="title"/>
          </p:nvPr>
        </p:nvSpPr>
        <p:spPr/>
        <p:txBody>
          <a:bodyPr>
            <a:normAutofit fontScale="90000"/>
          </a:bodyPr>
          <a:lstStyle/>
          <a:p>
            <a:r>
              <a:rPr lang="en-IN"/>
              <a:t>Thank You</a:t>
            </a:r>
            <a:br>
              <a:rPr lang="en-IN"/>
            </a:br>
            <a:r>
              <a:rPr lang="en-IN"/>
              <a:t>For Listening Me Patiently.</a:t>
            </a:r>
            <a:endParaRPr lang="en-US"/>
          </a:p>
        </p:txBody>
      </p:sp>
      <p:sp>
        <p:nvSpPr>
          <p:cNvPr id="3" name="Content Placeholder 2">
            <a:extLst>
              <a:ext uri="{FF2B5EF4-FFF2-40B4-BE49-F238E27FC236}">
                <a16:creationId xmlns:a16="http://schemas.microsoft.com/office/drawing/2014/main" id="{43B4523A-E40D-AA42-A11B-40F13054D9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8801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Organic</vt:lpstr>
      <vt:lpstr>DigiPharm</vt:lpstr>
      <vt:lpstr>Features</vt:lpstr>
      <vt:lpstr>How It Will Be Possible? </vt:lpstr>
      <vt:lpstr>How It Will Be Possible? </vt:lpstr>
      <vt:lpstr>How It Will Be Possible? </vt:lpstr>
      <vt:lpstr>Patient Counseling Should Be Deal With.....</vt:lpstr>
      <vt:lpstr>Role Of Stock Manager...</vt:lpstr>
      <vt:lpstr>Is This Really Need?</vt:lpstr>
      <vt:lpstr>Thank You For Listening Me Patiently.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DigiPharm</dc:title>
  <dc:creator>NAZIR AHMED</dc:creator>
  <cp:lastModifiedBy>NAZIR AHMED</cp:lastModifiedBy>
  <cp:revision>1</cp:revision>
  <dcterms:created xsi:type="dcterms:W3CDTF">2021-02-27T01:38:15Z</dcterms:created>
  <dcterms:modified xsi:type="dcterms:W3CDTF">2021-02-27T03:48:04Z</dcterms:modified>
</cp:coreProperties>
</file>