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EE95A6-2420-49B3-8C54-2AF878604752}">
  <a:tblStyle styleId="{42EE95A6-2420-49B3-8C54-2AF8786047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975375" y="722775"/>
            <a:ext cx="5603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Whispers of War</a:t>
            </a:r>
            <a:endParaRPr b="1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883125" y="15594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Team: </a:t>
            </a:r>
            <a:r>
              <a:rPr lang="en" sz="2400"/>
              <a:t>The Gang of Four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4902650" y="2695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Naz Islam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Quan Vo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Hung Nguyen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Sida Zhang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Functionalities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Items: Potions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Class</a:t>
            </a:r>
            <a:r>
              <a:rPr b="1" lang="en" sz="1500"/>
              <a:t>: Potions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Potion:</a:t>
            </a:r>
            <a:endParaRPr b="1" sz="1500"/>
          </a:p>
          <a:p>
            <a:pPr indent="-323850" lvl="0" marL="457200" rtl="0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HP Potions: Increase player’s HP.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Attack Potion: Increase player’s attack ability.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Defense Potion:  Increase player’s ability to defen..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Luck Potion: Increase player’s luck to dodge an enemy.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Speed Potion: Increase player’s range of moves.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Sight Potion: Increase player’s attack range.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Technologies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Technologies Used</a:t>
            </a:r>
            <a:endParaRPr b="1"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Python: </a:t>
            </a:r>
            <a:r>
              <a:rPr lang="en" sz="1400"/>
              <a:t>Primary programming language the game has been implemented in.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BFS: </a:t>
            </a:r>
            <a:r>
              <a:rPr lang="en" sz="1400"/>
              <a:t>Breadth First Search a</a:t>
            </a:r>
            <a:r>
              <a:rPr lang="en" sz="1400"/>
              <a:t>lgorithm used to simulate the movement and attack range of players.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PyGame: </a:t>
            </a:r>
            <a:r>
              <a:rPr lang="en" sz="1400"/>
              <a:t>Programming Framework for making graphical user interface using Python.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Photoshop: </a:t>
            </a:r>
            <a:r>
              <a:rPr lang="en" sz="1400"/>
              <a:t>For creating image files for weapons, potions and characters.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PyCharm: </a:t>
            </a:r>
            <a:r>
              <a:rPr lang="en" sz="1400"/>
              <a:t>Python IDE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792475" y="9866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endParaRPr b="1"/>
          </a:p>
        </p:txBody>
      </p:sp>
      <p:sp>
        <p:nvSpPr>
          <p:cNvPr id="206" name="Shape 206"/>
          <p:cNvSpPr txBox="1"/>
          <p:nvPr>
            <p:ph idx="4294967295" type="body"/>
          </p:nvPr>
        </p:nvSpPr>
        <p:spPr>
          <a:xfrm>
            <a:off x="1704050" y="2135375"/>
            <a:ext cx="4819500" cy="22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We’ve developed a strategy based RPG game where two players can choose between four characters and use cards and spell to kill the opponent and win the game.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4477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Game Concept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Concept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Strategy, RPG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9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Players begin at a low level, and then gain experience over the course of the game to achieve upper levels.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Players have 5 sets of cards to move, attack, and spell.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Players attack if an enemy exists within the range of his attack zone.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map has different terrain such as river, mountain, swamp, grass, where if the player goes, his range of movement will decrease.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player has a randomly generated luck which represents the probability of dodging an enemy’s attack.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Concept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Strategy, RPG</a:t>
            </a:r>
            <a:endParaRPr b="1"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642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Objects like weapons, cards, and potions are spread all over the map, and players can grab them by moving to the block occupying the object.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Gaining new weapons and potions, and killing enemies will increase player’s level.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Players will keep hitting each other until the enemy is dead.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FFFFFF"/>
                </a:solidFill>
              </a:rPr>
              <a:t>Once the player kills the enemy, the game will end.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Functionalities</a:t>
            </a:r>
            <a:endParaRPr b="1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Functionalities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Character types and their weapons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65" name="Shape 165"/>
          <p:cNvGraphicFramePr/>
          <p:nvPr/>
        </p:nvGraphicFramePr>
        <p:xfrm>
          <a:off x="2037150" y="237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{42EE95A6-2420-49B3-8C54-2AF878604752}</a:tableStyleId>
              </a:tblPr>
              <a:tblGrid>
                <a:gridCol w="2660975"/>
                <a:gridCol w="2660975"/>
              </a:tblGrid>
              <a:tr h="324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Character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Weapon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3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Archer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Arch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Staff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Knight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Sword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Warrior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Hammer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Functionalities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Ability</a:t>
            </a:r>
            <a:endParaRPr b="1"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HP - </a:t>
            </a:r>
            <a:r>
              <a:rPr lang="en" sz="1400"/>
              <a:t>Health Power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Level - </a:t>
            </a:r>
            <a:r>
              <a:rPr lang="en" sz="1400"/>
              <a:t>Players’ experience level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Luck</a:t>
            </a:r>
            <a:r>
              <a:rPr lang="en" sz="1400"/>
              <a:t> - Probability of dodging an enemy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Attack</a:t>
            </a:r>
            <a:r>
              <a:rPr lang="en" sz="1400"/>
              <a:t> - Attack power of a player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Defense</a:t>
            </a:r>
            <a:r>
              <a:rPr lang="en" sz="1400"/>
              <a:t> - Ability to defend enemy’s attack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Attack Range</a:t>
            </a:r>
            <a:r>
              <a:rPr lang="en" sz="1400"/>
              <a:t> - Range of blocks a player can attack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Position</a:t>
            </a:r>
            <a:r>
              <a:rPr lang="en" sz="1400"/>
              <a:t> - Specific block of the player’s position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Character Type</a:t>
            </a:r>
            <a:r>
              <a:rPr lang="en" sz="1400"/>
              <a:t> - Type of character (archer, mage, knight, warrior etc. 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ID - Given ID at the initialization of a character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Hand</a:t>
            </a:r>
            <a:r>
              <a:rPr lang="en" sz="1400"/>
              <a:t> - Set of cards of a player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81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Functionalities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and Cards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29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Maps:</a:t>
            </a:r>
            <a:r>
              <a:rPr lang="en" sz="1400"/>
              <a:t> At the beginning map will generate objects, card, and terrain and start the game.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Generated Items:</a:t>
            </a:r>
            <a:endParaRPr b="1" sz="1400"/>
          </a:p>
          <a:p>
            <a:pPr indent="-317500" lvl="0" marL="914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Cards, 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Weapon box, 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terrain (grass, mountain, river, swamp)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</a:t>
            </a:r>
            <a:r>
              <a:rPr b="1" lang="en" sz="1400"/>
              <a:t>ards: </a:t>
            </a:r>
            <a:endParaRPr b="1" sz="1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MoveCard: </a:t>
            </a:r>
            <a:r>
              <a:rPr lang="en" sz="1400"/>
              <a:t>Cards used to move through the map</a:t>
            </a:r>
            <a:br>
              <a:rPr lang="en" sz="1400"/>
            </a:br>
            <a:r>
              <a:rPr lang="en" sz="1400"/>
              <a:t>	</a:t>
            </a:r>
            <a:r>
              <a:rPr b="1" lang="en" sz="1400"/>
              <a:t>SpellCard: </a:t>
            </a:r>
            <a:r>
              <a:rPr lang="en" sz="1400"/>
              <a:t>Cards to cast spell to enemy</a:t>
            </a:r>
            <a:br>
              <a:rPr lang="en" sz="1400"/>
            </a:br>
            <a:r>
              <a:rPr lang="en" sz="1400"/>
              <a:t>	</a:t>
            </a:r>
            <a:r>
              <a:rPr b="1" lang="en" sz="1400"/>
              <a:t>AttackCard: </a:t>
            </a:r>
            <a:r>
              <a:rPr lang="en" sz="1400"/>
              <a:t>Cards to attack an enemy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Functionalities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Items: Weapons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431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Class</a:t>
            </a:r>
            <a:r>
              <a:rPr b="1" lang="en" sz="1800"/>
              <a:t>: Weapon</a:t>
            </a:r>
            <a:endParaRPr b="1"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Arch: </a:t>
            </a:r>
            <a:r>
              <a:rPr lang="en" sz="1800"/>
              <a:t>Weapon of an archer.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Staff: </a:t>
            </a:r>
            <a:r>
              <a:rPr lang="en" sz="1800"/>
              <a:t>Weapon of a mage.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Sword: </a:t>
            </a:r>
            <a:r>
              <a:rPr lang="en" sz="1800"/>
              <a:t>Weapon of a knight.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Hammer:</a:t>
            </a:r>
            <a:r>
              <a:rPr lang="en" sz="1800"/>
              <a:t> Weapon of a warrior.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