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1E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5" autoAdjust="0"/>
  </p:normalViewPr>
  <p:slideViewPr>
    <p:cSldViewPr>
      <p:cViewPr>
        <p:scale>
          <a:sx n="66" d="100"/>
          <a:sy n="66" d="100"/>
        </p:scale>
        <p:origin x="-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4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7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5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88794">
            <a:off x="98168" y="2510191"/>
            <a:ext cx="8864191" cy="1425509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Розробка АІС по обслуговуванню клієнтів підприємством, що надає послуги по ремонту мобільних пристроїв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038600" cy="1752600"/>
          </a:xfrm>
        </p:spPr>
        <p:txBody>
          <a:bodyPr/>
          <a:lstStyle/>
          <a:p>
            <a:pPr algn="l"/>
            <a:r>
              <a:rPr lang="uk-UA" dirty="0" smtClean="0">
                <a:solidFill>
                  <a:schemeClr val="bg1"/>
                </a:solidFill>
              </a:rPr>
              <a:t>Підготував</a:t>
            </a:r>
          </a:p>
          <a:p>
            <a:pPr algn="l"/>
            <a:r>
              <a:rPr lang="uk-UA" dirty="0" smtClean="0">
                <a:solidFill>
                  <a:schemeClr val="bg1"/>
                </a:solidFill>
              </a:rPr>
              <a:t>Студент групи 43-ПЗ</a:t>
            </a:r>
          </a:p>
          <a:p>
            <a:pPr algn="l"/>
            <a:r>
              <a:rPr lang="uk-UA" dirty="0" smtClean="0">
                <a:solidFill>
                  <a:schemeClr val="bg1"/>
                </a:solidFill>
              </a:rPr>
              <a:t>Кравчук Назар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10"/>
          <p:cNvSpPr>
            <a:spLocks noChangeArrowheads="1"/>
          </p:cNvSpPr>
          <p:nvPr/>
        </p:nvSpPr>
        <p:spPr bwMode="auto">
          <a:xfrm>
            <a:off x="3782831" y="6305490"/>
            <a:ext cx="162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EAEAEA"/>
                </a:solidFill>
                <a:latin typeface="Times New Roman" pitchFamily="18" charset="0"/>
              </a:rPr>
              <a:t>Львів </a:t>
            </a:r>
            <a:r>
              <a:rPr lang="uk-UA" sz="2000" b="1" dirty="0">
                <a:solidFill>
                  <a:srgbClr val="EAEAEA"/>
                </a:solidFill>
                <a:latin typeface="Times New Roman" pitchFamily="18" charset="0"/>
              </a:rPr>
              <a:t>– </a:t>
            </a:r>
            <a:r>
              <a:rPr lang="uk-UA" sz="2000" b="1" dirty="0" smtClean="0">
                <a:solidFill>
                  <a:srgbClr val="EAEAEA"/>
                </a:solidFill>
                <a:latin typeface="Times New Roman" pitchFamily="18" charset="0"/>
              </a:rPr>
              <a:t>2017</a:t>
            </a:r>
            <a:endParaRPr lang="uk-UA" b="1" dirty="0">
              <a:latin typeface="Constant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4660" y="140242"/>
            <a:ext cx="5604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Дипломна</a:t>
            </a:r>
            <a:r>
              <a:rPr lang="ru-RU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робота</a:t>
            </a:r>
            <a:endParaRPr lang="ru-RU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172831">
            <a:off x="3606227" y="751643"/>
            <a:ext cx="2953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на тему:</a:t>
            </a:r>
            <a:endParaRPr lang="ru-RU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7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uk-UA" sz="5400" dirty="0" smtClean="0">
                <a:solidFill>
                  <a:schemeClr val="bg1"/>
                </a:solidFill>
                <a:latin typeface="Times New Roman" pitchFamily="18" charset="0"/>
              </a:rPr>
              <a:t>Актуальність теми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26" name="Picture 2" descr="C:\Users\naziway\Source\Repos\GraduateWork\prezentation\телефонний ря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524250"/>
            <a:ext cx="8572501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ziway\Source\Repos\GraduateWork\prezentation\весела чувіха що говорить по телефону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8" r="9383"/>
          <a:stretch/>
        </p:blipFill>
        <p:spPr bwMode="auto">
          <a:xfrm>
            <a:off x="6477000" y="1066800"/>
            <a:ext cx="2590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ziway\Source\Repos\GraduateWork\prezentation\веселий чувак що говорить по телефону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22"/>
          <a:stretch/>
        </p:blipFill>
        <p:spPr bwMode="auto">
          <a:xfrm>
            <a:off x="62065" y="1066800"/>
            <a:ext cx="275733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47219" y="1214497"/>
            <a:ext cx="34535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Ремонт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телефонів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займає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лідируючі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усіх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сервісних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послуг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22860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ru-RU" sz="5400" dirty="0" smtClean="0">
                <a:solidFill>
                  <a:schemeClr val="bg1"/>
                </a:solidFill>
                <a:latin typeface="Times New Roman" pitchFamily="18" charset="0"/>
              </a:rPr>
              <a:t>Об</a:t>
            </a: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</a:rPr>
              <a:t>`</a:t>
            </a:r>
            <a:r>
              <a:rPr lang="uk-UA" sz="5400" dirty="0" err="1" smtClean="0">
                <a:solidFill>
                  <a:schemeClr val="bg1"/>
                </a:solidFill>
                <a:latin typeface="Times New Roman" pitchFamily="18" charset="0"/>
              </a:rPr>
              <a:t>єкт</a:t>
            </a:r>
            <a:r>
              <a:rPr lang="uk-UA" sz="5400" dirty="0" smtClean="0">
                <a:solidFill>
                  <a:schemeClr val="bg1"/>
                </a:solidFill>
                <a:latin typeface="Times New Roman" pitchFamily="18" charset="0"/>
              </a:rPr>
              <a:t> дослідження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2054" name="Picture 6" descr="C:\Users\naziway\Source\Repos\GraduateWork\prezentation\підприємст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49" y="1701800"/>
            <a:ext cx="91783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09600" y="76200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 fontScale="85000" lnSpcReduction="10000"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ru-RU" sz="5400" dirty="0" err="1" smtClean="0">
                <a:solidFill>
                  <a:schemeClr val="bg1"/>
                </a:solidFill>
                <a:latin typeface="Times New Roman" pitchFamily="18" charset="0"/>
              </a:rPr>
              <a:t>Сервісний</a:t>
            </a:r>
            <a:r>
              <a:rPr lang="ru-RU" sz="5400" dirty="0" smtClean="0">
                <a:solidFill>
                  <a:schemeClr val="bg1"/>
                </a:solidFill>
                <a:latin typeface="Times New Roman" pitchFamily="18" charset="0"/>
              </a:rPr>
              <a:t> центр «</a:t>
            </a:r>
            <a:r>
              <a:rPr lang="ru-RU" sz="5400" dirty="0" err="1" smtClean="0">
                <a:solidFill>
                  <a:schemeClr val="bg1"/>
                </a:solidFill>
                <a:latin typeface="Times New Roman" pitchFamily="18" charset="0"/>
              </a:rPr>
              <a:t>СервісФон</a:t>
            </a:r>
            <a:r>
              <a:rPr lang="ru-RU" sz="5400" dirty="0" smtClean="0">
                <a:solidFill>
                  <a:schemeClr val="bg1"/>
                </a:solidFill>
                <a:latin typeface="Times New Roman" pitchFamily="18" charset="0"/>
              </a:rPr>
              <a:t>»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84200" y="510540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 fontScale="92500"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ru-RU" sz="5400" dirty="0" smtClean="0">
                <a:solidFill>
                  <a:schemeClr val="bg1"/>
                </a:solidFill>
                <a:latin typeface="Times New Roman" pitchFamily="18" charset="0"/>
              </a:rPr>
              <a:t>структура </a:t>
            </a:r>
            <a:r>
              <a:rPr lang="ru-RU" sz="5400" dirty="0" err="1" smtClean="0">
                <a:solidFill>
                  <a:schemeClr val="bg1"/>
                </a:solidFill>
                <a:latin typeface="Times New Roman" pitchFamily="18" charset="0"/>
              </a:rPr>
              <a:t>сервісного</a:t>
            </a:r>
            <a:r>
              <a:rPr lang="ru-RU" sz="5400" dirty="0" smtClean="0">
                <a:solidFill>
                  <a:schemeClr val="bg1"/>
                </a:solidFill>
                <a:latin typeface="Times New Roman" pitchFamily="18" charset="0"/>
              </a:rPr>
              <a:t> центру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22860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uk-UA" sz="5400" dirty="0" smtClean="0">
                <a:solidFill>
                  <a:schemeClr val="bg1"/>
                </a:solidFill>
                <a:latin typeface="Times New Roman" pitchFamily="18" charset="0"/>
              </a:rPr>
              <a:t>Предмет дослідження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1" y="990600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Підвищення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ефективності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підприємства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за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рахунок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впровадження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на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ньому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автоматизації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праці</a:t>
            </a:r>
            <a:endParaRPr lang="ru-RU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3074" name="Picture 2" descr="C:\Users\naziway\Source\Repos\GraduateWork\prezentation\ефективність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r="10381"/>
          <a:stretch/>
        </p:blipFill>
        <p:spPr bwMode="auto">
          <a:xfrm>
            <a:off x="261259" y="1981200"/>
            <a:ext cx="4357913" cy="23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aziway\Source\Repos\GraduateWork\prezentation\ефективність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71" y="1981200"/>
            <a:ext cx="4114800" cy="23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aziway\Source\Repos\GraduateWork\prezentation\ефективність діаграма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3573009" cy="255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64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Розробка АІС по обслуговуванню клієнтів підприємством, що надає послуги по ремонту мобільних пристроїв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АІС по обслуговуванню клієнтів підприємством, що надає послуги по ремонту мобільних пристроїв</dc:title>
  <dc:creator>__it</dc:creator>
  <cp:lastModifiedBy>naziway</cp:lastModifiedBy>
  <cp:revision>11</cp:revision>
  <dcterms:created xsi:type="dcterms:W3CDTF">2017-06-14T10:26:01Z</dcterms:created>
  <dcterms:modified xsi:type="dcterms:W3CDTF">2017-06-14T21:40:22Z</dcterms:modified>
</cp:coreProperties>
</file>