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1E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4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87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5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9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2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66C2-4F2E-4629-910D-2769CB27EBD8}" type="datetimeFigureOut">
              <a:rPr lang="ru-RU" smtClean="0"/>
              <a:t>14.06.2017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70C7-4210-41C2-98CC-F46F046BA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364284">
            <a:off x="98168" y="2510191"/>
            <a:ext cx="8864191" cy="1425509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Розробка АІС по обслуговуванню клієнтів підприємством, що надає послуги по ремонту мобільних пристроїв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4038600" cy="1752600"/>
          </a:xfrm>
        </p:spPr>
        <p:txBody>
          <a:bodyPr/>
          <a:lstStyle/>
          <a:p>
            <a:pPr algn="l"/>
            <a:r>
              <a:rPr lang="uk-UA" dirty="0" smtClean="0">
                <a:solidFill>
                  <a:schemeClr val="bg1"/>
                </a:solidFill>
              </a:rPr>
              <a:t>Підготував</a:t>
            </a:r>
          </a:p>
          <a:p>
            <a:pPr algn="l"/>
            <a:r>
              <a:rPr lang="uk-UA" dirty="0" smtClean="0">
                <a:solidFill>
                  <a:schemeClr val="bg1"/>
                </a:solidFill>
              </a:rPr>
              <a:t>Студент групи 43-ПЗ</a:t>
            </a:r>
          </a:p>
          <a:p>
            <a:pPr algn="l"/>
            <a:r>
              <a:rPr lang="uk-UA" dirty="0" smtClean="0">
                <a:solidFill>
                  <a:schemeClr val="bg1"/>
                </a:solidFill>
              </a:rPr>
              <a:t>Кравчук Назар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10"/>
          <p:cNvSpPr>
            <a:spLocks noChangeArrowheads="1"/>
          </p:cNvSpPr>
          <p:nvPr/>
        </p:nvSpPr>
        <p:spPr bwMode="auto">
          <a:xfrm>
            <a:off x="3782831" y="6305490"/>
            <a:ext cx="162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EAEAEA"/>
                </a:solidFill>
                <a:latin typeface="Times New Roman" pitchFamily="18" charset="0"/>
              </a:rPr>
              <a:t>Львів </a:t>
            </a:r>
            <a:r>
              <a:rPr lang="uk-UA" sz="2000" b="1" dirty="0">
                <a:solidFill>
                  <a:srgbClr val="EAEAEA"/>
                </a:solidFill>
                <a:latin typeface="Times New Roman" pitchFamily="18" charset="0"/>
              </a:rPr>
              <a:t>– </a:t>
            </a:r>
            <a:r>
              <a:rPr lang="uk-UA" sz="2000" b="1" dirty="0" smtClean="0">
                <a:solidFill>
                  <a:srgbClr val="EAEAEA"/>
                </a:solidFill>
                <a:latin typeface="Times New Roman" pitchFamily="18" charset="0"/>
              </a:rPr>
              <a:t>2017</a:t>
            </a:r>
            <a:endParaRPr lang="uk-UA" b="1" dirty="0">
              <a:latin typeface="Constantia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72831">
            <a:off x="1924660" y="140242"/>
            <a:ext cx="5604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Дипломна</a:t>
            </a:r>
            <a:r>
              <a:rPr lang="ru-RU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робота</a:t>
            </a:r>
            <a:endParaRPr lang="ru-RU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 rot="172831">
            <a:off x="3606227" y="751643"/>
            <a:ext cx="29530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на тему:</a:t>
            </a:r>
            <a:endParaRPr lang="ru-RU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57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uk-UA" sz="5400" dirty="0" smtClean="0">
                <a:solidFill>
                  <a:schemeClr val="bg1"/>
                </a:solidFill>
                <a:latin typeface="Times New Roman" pitchFamily="18" charset="0"/>
              </a:rPr>
              <a:t>Актуальність теми</a:t>
            </a:r>
            <a:endParaRPr lang="ru-RU" sz="5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46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Розробка АІС по обслуговуванню клієнтів підприємством, що надає послуги по ремонту мобільних пристроїв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АІС по обслуговуванню клієнтів підприємством, що надає послуги по ремонту мобільних пристроїв</dc:title>
  <dc:creator>__it</dc:creator>
  <cp:lastModifiedBy>__it</cp:lastModifiedBy>
  <cp:revision>2</cp:revision>
  <dcterms:created xsi:type="dcterms:W3CDTF">2017-06-14T10:26:01Z</dcterms:created>
  <dcterms:modified xsi:type="dcterms:W3CDTF">2017-06-14T10:43:55Z</dcterms:modified>
</cp:coreProperties>
</file>