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4" r:id="rId9"/>
    <p:sldId id="263" r:id="rId10"/>
    <p:sldId id="266" r:id="rId11"/>
    <p:sldId id="26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8BBF8-9AC6-4663-9439-4425DF9A4683}"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ru-RU"/>
        </a:p>
      </dgm:t>
    </dgm:pt>
    <dgm:pt modelId="{E224693F-2C48-4AD1-9854-5523F01DA574}">
      <dgm:prSet/>
      <dgm:spPr/>
      <dgm:t>
        <a:bodyPr/>
        <a:lstStyle/>
        <a:p>
          <a:r>
            <a:rPr lang="kk-KZ" dirty="0">
              <a:latin typeface="Cambria" pitchFamily="18" charset="0"/>
              <a:ea typeface="Cambria" pitchFamily="18" charset="0"/>
            </a:rPr>
            <a:t>,</a:t>
          </a:r>
          <a:r>
            <a:rPr lang="kk-KZ" i="1" dirty="0">
              <a:latin typeface="Cambria" pitchFamily="18" charset="0"/>
              <a:ea typeface="Cambria" pitchFamily="18" charset="0"/>
            </a:rPr>
            <a:t>Мың</a:t>
          </a:r>
          <a:r>
            <a:rPr lang="kk-KZ" dirty="0">
              <a:latin typeface="Cambria" pitchFamily="18" charset="0"/>
              <a:ea typeface="Cambria" pitchFamily="18" charset="0"/>
            </a:rPr>
            <a:t> қайғы </a:t>
          </a:r>
          <a:r>
            <a:rPr lang="kk-KZ" i="1" dirty="0">
              <a:latin typeface="Cambria" pitchFamily="18" charset="0"/>
              <a:ea typeface="Cambria" pitchFamily="18" charset="0"/>
            </a:rPr>
            <a:t>бір</a:t>
          </a:r>
          <a:r>
            <a:rPr lang="kk-KZ" dirty="0">
              <a:latin typeface="Cambria" pitchFamily="18" charset="0"/>
              <a:ea typeface="Cambria" pitchFamily="18" charset="0"/>
            </a:rPr>
            <a:t> борышты өтемейді.  </a:t>
          </a:r>
          <a:endParaRPr lang="ru-RU" dirty="0">
            <a:latin typeface="Cambria" pitchFamily="18" charset="0"/>
            <a:ea typeface="Cambria" pitchFamily="18" charset="0"/>
          </a:endParaRPr>
        </a:p>
      </dgm:t>
    </dgm:pt>
    <dgm:pt modelId="{6C00096B-133F-4FCB-B475-62218C09340E}" type="parTrans" cxnId="{D5E31102-6427-49CE-BC78-EB53878AF7A3}">
      <dgm:prSet/>
      <dgm:spPr/>
      <dgm:t>
        <a:bodyPr/>
        <a:lstStyle/>
        <a:p>
          <a:endParaRPr lang="ru-RU"/>
        </a:p>
      </dgm:t>
    </dgm:pt>
    <dgm:pt modelId="{681BC2EE-D3B7-41BC-8511-FF4255E0515D}" type="sibTrans" cxnId="{D5E31102-6427-49CE-BC78-EB53878AF7A3}">
      <dgm:prSet/>
      <dgm:spPr/>
      <dgm:t>
        <a:bodyPr/>
        <a:lstStyle/>
        <a:p>
          <a:endParaRPr lang="ru-RU"/>
        </a:p>
      </dgm:t>
    </dgm:pt>
    <dgm:pt modelId="{20B62A30-A7B7-47B0-A906-2F494E58A24C}">
      <dgm:prSet/>
      <dgm:spPr/>
      <dgm:t>
        <a:bodyPr/>
        <a:lstStyle/>
        <a:p>
          <a:r>
            <a:rPr lang="kk-KZ" i="1" dirty="0">
              <a:latin typeface="Cambria" pitchFamily="18" charset="0"/>
              <a:ea typeface="Cambria" pitchFamily="18" charset="0"/>
            </a:rPr>
            <a:t>Екі </a:t>
          </a:r>
          <a:r>
            <a:rPr lang="kk-KZ" dirty="0">
              <a:latin typeface="Cambria" pitchFamily="18" charset="0"/>
              <a:ea typeface="Cambria" pitchFamily="18" charset="0"/>
            </a:rPr>
            <a:t>жүзді  пышақтан сақтанба, </a:t>
          </a:r>
          <a:r>
            <a:rPr lang="kk-KZ" i="1" dirty="0">
              <a:latin typeface="Cambria" pitchFamily="18" charset="0"/>
              <a:ea typeface="Cambria" pitchFamily="18" charset="0"/>
            </a:rPr>
            <a:t>екі</a:t>
          </a:r>
          <a:r>
            <a:rPr lang="kk-KZ" dirty="0">
              <a:latin typeface="Cambria" pitchFamily="18" charset="0"/>
              <a:ea typeface="Cambria" pitchFamily="18" charset="0"/>
            </a:rPr>
            <a:t> жүзді адамнан сақтан.  </a:t>
          </a:r>
          <a:endParaRPr lang="ru-RU" dirty="0">
            <a:latin typeface="Cambria" pitchFamily="18" charset="0"/>
            <a:ea typeface="Cambria" pitchFamily="18" charset="0"/>
          </a:endParaRPr>
        </a:p>
      </dgm:t>
    </dgm:pt>
    <dgm:pt modelId="{DB545045-B7DD-464B-B833-CBB9282AF2DB}" type="parTrans" cxnId="{8BA6D14C-682B-42BB-A01B-F5C125C8BB50}">
      <dgm:prSet/>
      <dgm:spPr/>
      <dgm:t>
        <a:bodyPr/>
        <a:lstStyle/>
        <a:p>
          <a:endParaRPr lang="ru-RU"/>
        </a:p>
      </dgm:t>
    </dgm:pt>
    <dgm:pt modelId="{B6A3EBA2-D278-4171-99A6-66D722DAFFD0}" type="sibTrans" cxnId="{8BA6D14C-682B-42BB-A01B-F5C125C8BB50}">
      <dgm:prSet/>
      <dgm:spPr/>
      <dgm:t>
        <a:bodyPr/>
        <a:lstStyle/>
        <a:p>
          <a:endParaRPr lang="ru-RU"/>
        </a:p>
      </dgm:t>
    </dgm:pt>
    <dgm:pt modelId="{43FECE8B-7CA2-4506-AB46-273069CE3934}">
      <dgm:prSet/>
      <dgm:spPr/>
      <dgm:t>
        <a:bodyPr/>
        <a:lstStyle/>
        <a:p>
          <a:r>
            <a:rPr lang="kk-KZ" dirty="0">
              <a:latin typeface="Cambria" pitchFamily="18" charset="0"/>
              <a:ea typeface="Cambria" pitchFamily="18" charset="0"/>
            </a:rPr>
            <a:t>Ер </a:t>
          </a:r>
          <a:r>
            <a:rPr lang="kk-KZ" i="1" dirty="0">
              <a:latin typeface="Cambria" pitchFamily="18" charset="0"/>
              <a:ea typeface="Cambria" pitchFamily="18" charset="0"/>
            </a:rPr>
            <a:t>бір</a:t>
          </a:r>
          <a:r>
            <a:rPr lang="kk-KZ" dirty="0">
              <a:latin typeface="Cambria" pitchFamily="18" charset="0"/>
              <a:ea typeface="Cambria" pitchFamily="18" charset="0"/>
            </a:rPr>
            <a:t> рет өледі, ез </a:t>
          </a:r>
          <a:r>
            <a:rPr lang="kk-KZ" i="1" dirty="0">
              <a:latin typeface="Cambria" pitchFamily="18" charset="0"/>
              <a:ea typeface="Cambria" pitchFamily="18" charset="0"/>
            </a:rPr>
            <a:t>мың</a:t>
          </a:r>
          <a:r>
            <a:rPr lang="kk-KZ" dirty="0">
              <a:latin typeface="Cambria" pitchFamily="18" charset="0"/>
              <a:ea typeface="Cambria" pitchFamily="18" charset="0"/>
            </a:rPr>
            <a:t> рет өледі.  </a:t>
          </a:r>
          <a:endParaRPr lang="ru-RU" dirty="0">
            <a:latin typeface="Cambria" pitchFamily="18" charset="0"/>
            <a:ea typeface="Cambria" pitchFamily="18" charset="0"/>
          </a:endParaRPr>
        </a:p>
      </dgm:t>
    </dgm:pt>
    <dgm:pt modelId="{2C2DDFF4-DD66-4C14-9A6B-7F052B436716}" type="parTrans" cxnId="{1BD79842-1455-4997-A457-14D903BCCAA1}">
      <dgm:prSet/>
      <dgm:spPr/>
      <dgm:t>
        <a:bodyPr/>
        <a:lstStyle/>
        <a:p>
          <a:endParaRPr lang="ru-RU"/>
        </a:p>
      </dgm:t>
    </dgm:pt>
    <dgm:pt modelId="{FB967E1B-E100-4556-9EB2-5E18018E692D}" type="sibTrans" cxnId="{1BD79842-1455-4997-A457-14D903BCCAA1}">
      <dgm:prSet/>
      <dgm:spPr/>
      <dgm:t>
        <a:bodyPr/>
        <a:lstStyle/>
        <a:p>
          <a:endParaRPr lang="ru-RU"/>
        </a:p>
      </dgm:t>
    </dgm:pt>
    <dgm:pt modelId="{640744DF-7BE4-4937-BB7B-E1B6FF3B757F}">
      <dgm:prSet/>
      <dgm:spPr/>
      <dgm:t>
        <a:bodyPr/>
        <a:lstStyle/>
        <a:p>
          <a:r>
            <a:rPr lang="kk-KZ" dirty="0">
              <a:latin typeface="Cambria" pitchFamily="18" charset="0"/>
              <a:ea typeface="Cambria" pitchFamily="18" charset="0"/>
            </a:rPr>
            <a:t>Жақсы кісі </a:t>
          </a:r>
          <a:r>
            <a:rPr lang="kk-KZ" i="1" dirty="0">
              <a:latin typeface="Cambria" pitchFamily="18" charset="0"/>
              <a:ea typeface="Cambria" pitchFamily="18" charset="0"/>
            </a:rPr>
            <a:t>қырқында</a:t>
          </a:r>
          <a:r>
            <a:rPr lang="kk-KZ" dirty="0">
              <a:latin typeface="Cambria" pitchFamily="18" charset="0"/>
              <a:ea typeface="Cambria" pitchFamily="18" charset="0"/>
            </a:rPr>
            <a:t> толады, жаман кісі </a:t>
          </a:r>
          <a:r>
            <a:rPr lang="kk-KZ" i="1" dirty="0">
              <a:latin typeface="Cambria" pitchFamily="18" charset="0"/>
              <a:ea typeface="Cambria" pitchFamily="18" charset="0"/>
            </a:rPr>
            <a:t>қырқында </a:t>
          </a:r>
          <a:r>
            <a:rPr lang="kk-KZ" dirty="0">
              <a:latin typeface="Cambria" pitchFamily="18" charset="0"/>
              <a:ea typeface="Cambria" pitchFamily="18" charset="0"/>
            </a:rPr>
            <a:t>солады. </a:t>
          </a:r>
          <a:r>
            <a:rPr lang="kk-KZ" dirty="0"/>
            <a:t> </a:t>
          </a:r>
          <a:endParaRPr lang="ru-RU" dirty="0"/>
        </a:p>
      </dgm:t>
    </dgm:pt>
    <dgm:pt modelId="{07492808-68FA-46AB-BBEC-E91FE8DBCF40}" type="parTrans" cxnId="{B47F4F11-7F51-49E7-BBF4-B4E9CC8F4383}">
      <dgm:prSet/>
      <dgm:spPr/>
      <dgm:t>
        <a:bodyPr/>
        <a:lstStyle/>
        <a:p>
          <a:endParaRPr lang="ru-RU"/>
        </a:p>
      </dgm:t>
    </dgm:pt>
    <dgm:pt modelId="{118A3CBD-3716-4DE4-889A-F31A37D4D976}" type="sibTrans" cxnId="{B47F4F11-7F51-49E7-BBF4-B4E9CC8F4383}">
      <dgm:prSet/>
      <dgm:spPr/>
      <dgm:t>
        <a:bodyPr/>
        <a:lstStyle/>
        <a:p>
          <a:endParaRPr lang="ru-RU"/>
        </a:p>
      </dgm:t>
    </dgm:pt>
    <dgm:pt modelId="{D71D3B68-8285-4D8F-9936-217D3E099817}" type="pres">
      <dgm:prSet presAssocID="{D4B8BBF8-9AC6-4663-9439-4425DF9A4683}" presName="linear" presStyleCnt="0">
        <dgm:presLayoutVars>
          <dgm:dir/>
          <dgm:animLvl val="lvl"/>
          <dgm:resizeHandles val="exact"/>
        </dgm:presLayoutVars>
      </dgm:prSet>
      <dgm:spPr/>
    </dgm:pt>
    <dgm:pt modelId="{82BC67E0-496E-4B9A-9A62-CAB1DE6B3EA5}" type="pres">
      <dgm:prSet presAssocID="{43FECE8B-7CA2-4506-AB46-273069CE3934}" presName="parentLin" presStyleCnt="0"/>
      <dgm:spPr/>
    </dgm:pt>
    <dgm:pt modelId="{F147DAD6-AF1A-4280-91BF-E5E4BC539AA0}" type="pres">
      <dgm:prSet presAssocID="{43FECE8B-7CA2-4506-AB46-273069CE3934}" presName="parentLeftMargin" presStyleLbl="node1" presStyleIdx="0" presStyleCnt="4"/>
      <dgm:spPr/>
    </dgm:pt>
    <dgm:pt modelId="{01694A5D-3C37-4E79-8851-E98E354D6600}" type="pres">
      <dgm:prSet presAssocID="{43FECE8B-7CA2-4506-AB46-273069CE3934}" presName="parentText" presStyleLbl="node1" presStyleIdx="0" presStyleCnt="4">
        <dgm:presLayoutVars>
          <dgm:chMax val="0"/>
          <dgm:bulletEnabled val="1"/>
        </dgm:presLayoutVars>
      </dgm:prSet>
      <dgm:spPr/>
    </dgm:pt>
    <dgm:pt modelId="{7C2F2F97-0F96-4EB2-BCD3-21EDF327FE3C}" type="pres">
      <dgm:prSet presAssocID="{43FECE8B-7CA2-4506-AB46-273069CE3934}" presName="negativeSpace" presStyleCnt="0"/>
      <dgm:spPr/>
    </dgm:pt>
    <dgm:pt modelId="{92E9569B-A02F-421C-8A3D-C989B9640C3A}" type="pres">
      <dgm:prSet presAssocID="{43FECE8B-7CA2-4506-AB46-273069CE3934}" presName="childText" presStyleLbl="conFgAcc1" presStyleIdx="0" presStyleCnt="4">
        <dgm:presLayoutVars>
          <dgm:bulletEnabled val="1"/>
        </dgm:presLayoutVars>
      </dgm:prSet>
      <dgm:spPr/>
    </dgm:pt>
    <dgm:pt modelId="{076BD954-CC34-412D-97DE-8F511C3CEBEF}" type="pres">
      <dgm:prSet presAssocID="{FB967E1B-E100-4556-9EB2-5E18018E692D}" presName="spaceBetweenRectangles" presStyleCnt="0"/>
      <dgm:spPr/>
    </dgm:pt>
    <dgm:pt modelId="{AFA34F6D-DB32-4068-B0A5-D48911E71B48}" type="pres">
      <dgm:prSet presAssocID="{20B62A30-A7B7-47B0-A906-2F494E58A24C}" presName="parentLin" presStyleCnt="0"/>
      <dgm:spPr/>
    </dgm:pt>
    <dgm:pt modelId="{9F83C127-BAEE-4975-8593-3CC735E130B4}" type="pres">
      <dgm:prSet presAssocID="{20B62A30-A7B7-47B0-A906-2F494E58A24C}" presName="parentLeftMargin" presStyleLbl="node1" presStyleIdx="0" presStyleCnt="4"/>
      <dgm:spPr/>
    </dgm:pt>
    <dgm:pt modelId="{EF5E7C5B-77C4-4814-9DE6-1ED81DAB0D86}" type="pres">
      <dgm:prSet presAssocID="{20B62A30-A7B7-47B0-A906-2F494E58A24C}" presName="parentText" presStyleLbl="node1" presStyleIdx="1" presStyleCnt="4">
        <dgm:presLayoutVars>
          <dgm:chMax val="0"/>
          <dgm:bulletEnabled val="1"/>
        </dgm:presLayoutVars>
      </dgm:prSet>
      <dgm:spPr/>
    </dgm:pt>
    <dgm:pt modelId="{84C3BC1B-EB57-42B1-AE61-6CDB0686B877}" type="pres">
      <dgm:prSet presAssocID="{20B62A30-A7B7-47B0-A906-2F494E58A24C}" presName="negativeSpace" presStyleCnt="0"/>
      <dgm:spPr/>
    </dgm:pt>
    <dgm:pt modelId="{ED7DB7F3-9C90-45A8-B39E-125D87DAB557}" type="pres">
      <dgm:prSet presAssocID="{20B62A30-A7B7-47B0-A906-2F494E58A24C}" presName="childText" presStyleLbl="conFgAcc1" presStyleIdx="1" presStyleCnt="4">
        <dgm:presLayoutVars>
          <dgm:bulletEnabled val="1"/>
        </dgm:presLayoutVars>
      </dgm:prSet>
      <dgm:spPr/>
    </dgm:pt>
    <dgm:pt modelId="{B10F069A-ECD8-477B-B2BE-8B1A9E974721}" type="pres">
      <dgm:prSet presAssocID="{B6A3EBA2-D278-4171-99A6-66D722DAFFD0}" presName="spaceBetweenRectangles" presStyleCnt="0"/>
      <dgm:spPr/>
    </dgm:pt>
    <dgm:pt modelId="{2BFF01B2-7BB0-4BEC-AD1E-CD4D0DBE12BA}" type="pres">
      <dgm:prSet presAssocID="{E224693F-2C48-4AD1-9854-5523F01DA574}" presName="parentLin" presStyleCnt="0"/>
      <dgm:spPr/>
    </dgm:pt>
    <dgm:pt modelId="{46659A39-FAAB-4248-B364-E3864EE8873C}" type="pres">
      <dgm:prSet presAssocID="{E224693F-2C48-4AD1-9854-5523F01DA574}" presName="parentLeftMargin" presStyleLbl="node1" presStyleIdx="1" presStyleCnt="4"/>
      <dgm:spPr/>
    </dgm:pt>
    <dgm:pt modelId="{0EC18A85-3253-47A0-AAA2-A46BFB2B354A}" type="pres">
      <dgm:prSet presAssocID="{E224693F-2C48-4AD1-9854-5523F01DA574}" presName="parentText" presStyleLbl="node1" presStyleIdx="2" presStyleCnt="4">
        <dgm:presLayoutVars>
          <dgm:chMax val="0"/>
          <dgm:bulletEnabled val="1"/>
        </dgm:presLayoutVars>
      </dgm:prSet>
      <dgm:spPr/>
    </dgm:pt>
    <dgm:pt modelId="{F47E50FE-1AF0-4230-8591-6E661E2A431E}" type="pres">
      <dgm:prSet presAssocID="{E224693F-2C48-4AD1-9854-5523F01DA574}" presName="negativeSpace" presStyleCnt="0"/>
      <dgm:spPr/>
    </dgm:pt>
    <dgm:pt modelId="{15173D85-1219-40BE-A90B-3555BD73562D}" type="pres">
      <dgm:prSet presAssocID="{E224693F-2C48-4AD1-9854-5523F01DA574}" presName="childText" presStyleLbl="conFgAcc1" presStyleIdx="2" presStyleCnt="4">
        <dgm:presLayoutVars>
          <dgm:bulletEnabled val="1"/>
        </dgm:presLayoutVars>
      </dgm:prSet>
      <dgm:spPr/>
    </dgm:pt>
    <dgm:pt modelId="{E0B73EEF-AC68-47AB-A0A3-1094063F1306}" type="pres">
      <dgm:prSet presAssocID="{681BC2EE-D3B7-41BC-8511-FF4255E0515D}" presName="spaceBetweenRectangles" presStyleCnt="0"/>
      <dgm:spPr/>
    </dgm:pt>
    <dgm:pt modelId="{0B392BB2-9329-4A89-96D2-1DABF7F23BF0}" type="pres">
      <dgm:prSet presAssocID="{640744DF-7BE4-4937-BB7B-E1B6FF3B757F}" presName="parentLin" presStyleCnt="0"/>
      <dgm:spPr/>
    </dgm:pt>
    <dgm:pt modelId="{BE16787A-2F08-4CC4-B9C2-96D4EBB01D1D}" type="pres">
      <dgm:prSet presAssocID="{640744DF-7BE4-4937-BB7B-E1B6FF3B757F}" presName="parentLeftMargin" presStyleLbl="node1" presStyleIdx="2" presStyleCnt="4"/>
      <dgm:spPr/>
    </dgm:pt>
    <dgm:pt modelId="{73C7D128-87F3-46E9-9FDA-88736CDE95B5}" type="pres">
      <dgm:prSet presAssocID="{640744DF-7BE4-4937-BB7B-E1B6FF3B757F}" presName="parentText" presStyleLbl="node1" presStyleIdx="3" presStyleCnt="4">
        <dgm:presLayoutVars>
          <dgm:chMax val="0"/>
          <dgm:bulletEnabled val="1"/>
        </dgm:presLayoutVars>
      </dgm:prSet>
      <dgm:spPr/>
    </dgm:pt>
    <dgm:pt modelId="{7D8F0F09-E21E-48B5-93E1-80D967DB2B17}" type="pres">
      <dgm:prSet presAssocID="{640744DF-7BE4-4937-BB7B-E1B6FF3B757F}" presName="negativeSpace" presStyleCnt="0"/>
      <dgm:spPr/>
    </dgm:pt>
    <dgm:pt modelId="{41685BBF-4113-4DFC-8F0C-B1E52F65BDFE}" type="pres">
      <dgm:prSet presAssocID="{640744DF-7BE4-4937-BB7B-E1B6FF3B757F}" presName="childText" presStyleLbl="conFgAcc1" presStyleIdx="3" presStyleCnt="4">
        <dgm:presLayoutVars>
          <dgm:bulletEnabled val="1"/>
        </dgm:presLayoutVars>
      </dgm:prSet>
      <dgm:spPr/>
    </dgm:pt>
  </dgm:ptLst>
  <dgm:cxnLst>
    <dgm:cxn modelId="{D5E31102-6427-49CE-BC78-EB53878AF7A3}" srcId="{D4B8BBF8-9AC6-4663-9439-4425DF9A4683}" destId="{E224693F-2C48-4AD1-9854-5523F01DA574}" srcOrd="2" destOrd="0" parTransId="{6C00096B-133F-4FCB-B475-62218C09340E}" sibTransId="{681BC2EE-D3B7-41BC-8511-FF4255E0515D}"/>
    <dgm:cxn modelId="{B47F4F11-7F51-49E7-BBF4-B4E9CC8F4383}" srcId="{D4B8BBF8-9AC6-4663-9439-4425DF9A4683}" destId="{640744DF-7BE4-4937-BB7B-E1B6FF3B757F}" srcOrd="3" destOrd="0" parTransId="{07492808-68FA-46AB-BBEC-E91FE8DBCF40}" sibTransId="{118A3CBD-3716-4DE4-889A-F31A37D4D976}"/>
    <dgm:cxn modelId="{1495EB5E-B278-489A-AF1F-E89AB4855FE9}" type="presOf" srcId="{43FECE8B-7CA2-4506-AB46-273069CE3934}" destId="{01694A5D-3C37-4E79-8851-E98E354D6600}" srcOrd="1" destOrd="0" presId="urn:microsoft.com/office/officeart/2005/8/layout/list1"/>
    <dgm:cxn modelId="{1BD79842-1455-4997-A457-14D903BCCAA1}" srcId="{D4B8BBF8-9AC6-4663-9439-4425DF9A4683}" destId="{43FECE8B-7CA2-4506-AB46-273069CE3934}" srcOrd="0" destOrd="0" parTransId="{2C2DDFF4-DD66-4C14-9A6B-7F052B436716}" sibTransId="{FB967E1B-E100-4556-9EB2-5E18018E692D}"/>
    <dgm:cxn modelId="{8BA6D14C-682B-42BB-A01B-F5C125C8BB50}" srcId="{D4B8BBF8-9AC6-4663-9439-4425DF9A4683}" destId="{20B62A30-A7B7-47B0-A906-2F494E58A24C}" srcOrd="1" destOrd="0" parTransId="{DB545045-B7DD-464B-B833-CBB9282AF2DB}" sibTransId="{B6A3EBA2-D278-4171-99A6-66D722DAFFD0}"/>
    <dgm:cxn modelId="{0692DE99-5DD4-4B47-B5F7-5E0B4EA7C7A3}" type="presOf" srcId="{640744DF-7BE4-4937-BB7B-E1B6FF3B757F}" destId="{BE16787A-2F08-4CC4-B9C2-96D4EBB01D1D}" srcOrd="0" destOrd="0" presId="urn:microsoft.com/office/officeart/2005/8/layout/list1"/>
    <dgm:cxn modelId="{7A4CEEAD-5A17-4C89-AD06-78DDB4A0D038}" type="presOf" srcId="{43FECE8B-7CA2-4506-AB46-273069CE3934}" destId="{F147DAD6-AF1A-4280-91BF-E5E4BC539AA0}" srcOrd="0" destOrd="0" presId="urn:microsoft.com/office/officeart/2005/8/layout/list1"/>
    <dgm:cxn modelId="{C30769C9-742B-44A2-A7D2-1239ADFC4C7A}" type="presOf" srcId="{D4B8BBF8-9AC6-4663-9439-4425DF9A4683}" destId="{D71D3B68-8285-4D8F-9936-217D3E099817}" srcOrd="0" destOrd="0" presId="urn:microsoft.com/office/officeart/2005/8/layout/list1"/>
    <dgm:cxn modelId="{981858CA-F865-41F9-8088-DC021A6C3724}" type="presOf" srcId="{640744DF-7BE4-4937-BB7B-E1B6FF3B757F}" destId="{73C7D128-87F3-46E9-9FDA-88736CDE95B5}" srcOrd="1" destOrd="0" presId="urn:microsoft.com/office/officeart/2005/8/layout/list1"/>
    <dgm:cxn modelId="{257192D1-22EE-4E17-A96A-FD5F0562D6EF}" type="presOf" srcId="{20B62A30-A7B7-47B0-A906-2F494E58A24C}" destId="{EF5E7C5B-77C4-4814-9DE6-1ED81DAB0D86}" srcOrd="1" destOrd="0" presId="urn:microsoft.com/office/officeart/2005/8/layout/list1"/>
    <dgm:cxn modelId="{E5CC51DA-3ACB-41D2-AE5B-9615C51681E2}" type="presOf" srcId="{20B62A30-A7B7-47B0-A906-2F494E58A24C}" destId="{9F83C127-BAEE-4975-8593-3CC735E130B4}" srcOrd="0" destOrd="0" presId="urn:microsoft.com/office/officeart/2005/8/layout/list1"/>
    <dgm:cxn modelId="{C87394F1-4AFB-4006-ACC8-BABFD12C4E78}" type="presOf" srcId="{E224693F-2C48-4AD1-9854-5523F01DA574}" destId="{0EC18A85-3253-47A0-AAA2-A46BFB2B354A}" srcOrd="1" destOrd="0" presId="urn:microsoft.com/office/officeart/2005/8/layout/list1"/>
    <dgm:cxn modelId="{0B2A02F3-A26A-4038-B556-10CDDBCC4753}" type="presOf" srcId="{E224693F-2C48-4AD1-9854-5523F01DA574}" destId="{46659A39-FAAB-4248-B364-E3864EE8873C}" srcOrd="0" destOrd="0" presId="urn:microsoft.com/office/officeart/2005/8/layout/list1"/>
    <dgm:cxn modelId="{C6B9EC44-900C-4DFA-9887-1DEDEA852925}" type="presParOf" srcId="{D71D3B68-8285-4D8F-9936-217D3E099817}" destId="{82BC67E0-496E-4B9A-9A62-CAB1DE6B3EA5}" srcOrd="0" destOrd="0" presId="urn:microsoft.com/office/officeart/2005/8/layout/list1"/>
    <dgm:cxn modelId="{38C30E2B-AA46-4634-93E9-C1BF95679000}" type="presParOf" srcId="{82BC67E0-496E-4B9A-9A62-CAB1DE6B3EA5}" destId="{F147DAD6-AF1A-4280-91BF-E5E4BC539AA0}" srcOrd="0" destOrd="0" presId="urn:microsoft.com/office/officeart/2005/8/layout/list1"/>
    <dgm:cxn modelId="{7728541B-56C3-4B70-BC2E-BC596747EE13}" type="presParOf" srcId="{82BC67E0-496E-4B9A-9A62-CAB1DE6B3EA5}" destId="{01694A5D-3C37-4E79-8851-E98E354D6600}" srcOrd="1" destOrd="0" presId="urn:microsoft.com/office/officeart/2005/8/layout/list1"/>
    <dgm:cxn modelId="{F883A050-18C9-4DCA-9706-615F0892586D}" type="presParOf" srcId="{D71D3B68-8285-4D8F-9936-217D3E099817}" destId="{7C2F2F97-0F96-4EB2-BCD3-21EDF327FE3C}" srcOrd="1" destOrd="0" presId="urn:microsoft.com/office/officeart/2005/8/layout/list1"/>
    <dgm:cxn modelId="{728067E6-53F8-4C03-9944-682F241329C1}" type="presParOf" srcId="{D71D3B68-8285-4D8F-9936-217D3E099817}" destId="{92E9569B-A02F-421C-8A3D-C989B9640C3A}" srcOrd="2" destOrd="0" presId="urn:microsoft.com/office/officeart/2005/8/layout/list1"/>
    <dgm:cxn modelId="{2B827E0C-3E1E-4232-9F6E-CB490A606402}" type="presParOf" srcId="{D71D3B68-8285-4D8F-9936-217D3E099817}" destId="{076BD954-CC34-412D-97DE-8F511C3CEBEF}" srcOrd="3" destOrd="0" presId="urn:microsoft.com/office/officeart/2005/8/layout/list1"/>
    <dgm:cxn modelId="{39A71A13-1ED0-448C-97E4-0DFF3BC1A30A}" type="presParOf" srcId="{D71D3B68-8285-4D8F-9936-217D3E099817}" destId="{AFA34F6D-DB32-4068-B0A5-D48911E71B48}" srcOrd="4" destOrd="0" presId="urn:microsoft.com/office/officeart/2005/8/layout/list1"/>
    <dgm:cxn modelId="{62F80723-D3EC-4006-B9FA-1FD0A7DA12BF}" type="presParOf" srcId="{AFA34F6D-DB32-4068-B0A5-D48911E71B48}" destId="{9F83C127-BAEE-4975-8593-3CC735E130B4}" srcOrd="0" destOrd="0" presId="urn:microsoft.com/office/officeart/2005/8/layout/list1"/>
    <dgm:cxn modelId="{652C3787-46E0-465D-8A28-7C50B011D3E3}" type="presParOf" srcId="{AFA34F6D-DB32-4068-B0A5-D48911E71B48}" destId="{EF5E7C5B-77C4-4814-9DE6-1ED81DAB0D86}" srcOrd="1" destOrd="0" presId="urn:microsoft.com/office/officeart/2005/8/layout/list1"/>
    <dgm:cxn modelId="{FED88290-0791-4A7B-9FAD-17E80C89D4E5}" type="presParOf" srcId="{D71D3B68-8285-4D8F-9936-217D3E099817}" destId="{84C3BC1B-EB57-42B1-AE61-6CDB0686B877}" srcOrd="5" destOrd="0" presId="urn:microsoft.com/office/officeart/2005/8/layout/list1"/>
    <dgm:cxn modelId="{B797CBD8-A95D-469A-A1E0-646E6DB74A87}" type="presParOf" srcId="{D71D3B68-8285-4D8F-9936-217D3E099817}" destId="{ED7DB7F3-9C90-45A8-B39E-125D87DAB557}" srcOrd="6" destOrd="0" presId="urn:microsoft.com/office/officeart/2005/8/layout/list1"/>
    <dgm:cxn modelId="{7436D2C2-C3D7-4B41-938E-6B7073BB8522}" type="presParOf" srcId="{D71D3B68-8285-4D8F-9936-217D3E099817}" destId="{B10F069A-ECD8-477B-B2BE-8B1A9E974721}" srcOrd="7" destOrd="0" presId="urn:microsoft.com/office/officeart/2005/8/layout/list1"/>
    <dgm:cxn modelId="{65E18A14-0283-4D70-B369-A23DFD7DC916}" type="presParOf" srcId="{D71D3B68-8285-4D8F-9936-217D3E099817}" destId="{2BFF01B2-7BB0-4BEC-AD1E-CD4D0DBE12BA}" srcOrd="8" destOrd="0" presId="urn:microsoft.com/office/officeart/2005/8/layout/list1"/>
    <dgm:cxn modelId="{51F04861-1BA8-447A-98D5-5C90E73DD5BE}" type="presParOf" srcId="{2BFF01B2-7BB0-4BEC-AD1E-CD4D0DBE12BA}" destId="{46659A39-FAAB-4248-B364-E3864EE8873C}" srcOrd="0" destOrd="0" presId="urn:microsoft.com/office/officeart/2005/8/layout/list1"/>
    <dgm:cxn modelId="{12798963-2E58-46D5-95E8-49EAEB3B76BC}" type="presParOf" srcId="{2BFF01B2-7BB0-4BEC-AD1E-CD4D0DBE12BA}" destId="{0EC18A85-3253-47A0-AAA2-A46BFB2B354A}" srcOrd="1" destOrd="0" presId="urn:microsoft.com/office/officeart/2005/8/layout/list1"/>
    <dgm:cxn modelId="{93EA36E7-22E8-424A-8CE9-02690783AE84}" type="presParOf" srcId="{D71D3B68-8285-4D8F-9936-217D3E099817}" destId="{F47E50FE-1AF0-4230-8591-6E661E2A431E}" srcOrd="9" destOrd="0" presId="urn:microsoft.com/office/officeart/2005/8/layout/list1"/>
    <dgm:cxn modelId="{F935A1C7-28DE-40E8-83C7-A83A305A978C}" type="presParOf" srcId="{D71D3B68-8285-4D8F-9936-217D3E099817}" destId="{15173D85-1219-40BE-A90B-3555BD73562D}" srcOrd="10" destOrd="0" presId="urn:microsoft.com/office/officeart/2005/8/layout/list1"/>
    <dgm:cxn modelId="{B0142EF7-DCAB-4281-8159-E7A18D7F3E7F}" type="presParOf" srcId="{D71D3B68-8285-4D8F-9936-217D3E099817}" destId="{E0B73EEF-AC68-47AB-A0A3-1094063F1306}" srcOrd="11" destOrd="0" presId="urn:microsoft.com/office/officeart/2005/8/layout/list1"/>
    <dgm:cxn modelId="{7768643B-A184-41E1-8C8C-5890AC90DAFD}" type="presParOf" srcId="{D71D3B68-8285-4D8F-9936-217D3E099817}" destId="{0B392BB2-9329-4A89-96D2-1DABF7F23BF0}" srcOrd="12" destOrd="0" presId="urn:microsoft.com/office/officeart/2005/8/layout/list1"/>
    <dgm:cxn modelId="{FCB3EACD-B020-47EC-96E9-221D68440173}" type="presParOf" srcId="{0B392BB2-9329-4A89-96D2-1DABF7F23BF0}" destId="{BE16787A-2F08-4CC4-B9C2-96D4EBB01D1D}" srcOrd="0" destOrd="0" presId="urn:microsoft.com/office/officeart/2005/8/layout/list1"/>
    <dgm:cxn modelId="{13D2B3C3-42A6-47CA-B449-3488A4AB7E81}" type="presParOf" srcId="{0B392BB2-9329-4A89-96D2-1DABF7F23BF0}" destId="{73C7D128-87F3-46E9-9FDA-88736CDE95B5}" srcOrd="1" destOrd="0" presId="urn:microsoft.com/office/officeart/2005/8/layout/list1"/>
    <dgm:cxn modelId="{57D61E30-A9F7-4884-B948-32D052A07DAD}" type="presParOf" srcId="{D71D3B68-8285-4D8F-9936-217D3E099817}" destId="{7D8F0F09-E21E-48B5-93E1-80D967DB2B17}" srcOrd="13" destOrd="0" presId="urn:microsoft.com/office/officeart/2005/8/layout/list1"/>
    <dgm:cxn modelId="{37994E24-B35A-4859-802C-D53066505CEB}" type="presParOf" srcId="{D71D3B68-8285-4D8F-9936-217D3E099817}" destId="{41685BBF-4113-4DFC-8F0C-B1E52F65BD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9569B-A02F-421C-8A3D-C989B9640C3A}">
      <dsp:nvSpPr>
        <dsp:cNvPr id="0" name=""/>
        <dsp:cNvSpPr/>
      </dsp:nvSpPr>
      <dsp:spPr>
        <a:xfrm>
          <a:off x="0" y="813746"/>
          <a:ext cx="10897849" cy="5292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694A5D-3C37-4E79-8851-E98E354D6600}">
      <dsp:nvSpPr>
        <dsp:cNvPr id="0" name=""/>
        <dsp:cNvSpPr/>
      </dsp:nvSpPr>
      <dsp:spPr>
        <a:xfrm>
          <a:off x="544892" y="503786"/>
          <a:ext cx="7628494" cy="6199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339" tIns="0" rIns="288339" bIns="0" numCol="1" spcCol="1270" anchor="ctr" anchorCtr="0">
          <a:noAutofit/>
        </a:bodyPr>
        <a:lstStyle/>
        <a:p>
          <a:pPr marL="0" lvl="0" indent="0" algn="l" defTabSz="933450">
            <a:lnSpc>
              <a:spcPct val="90000"/>
            </a:lnSpc>
            <a:spcBef>
              <a:spcPct val="0"/>
            </a:spcBef>
            <a:spcAft>
              <a:spcPct val="35000"/>
            </a:spcAft>
            <a:buNone/>
          </a:pPr>
          <a:r>
            <a:rPr lang="kk-KZ" sz="2100" kern="1200" dirty="0">
              <a:latin typeface="Cambria" pitchFamily="18" charset="0"/>
              <a:ea typeface="Cambria" pitchFamily="18" charset="0"/>
            </a:rPr>
            <a:t>Ер </a:t>
          </a:r>
          <a:r>
            <a:rPr lang="kk-KZ" sz="2100" i="1" kern="1200" dirty="0">
              <a:latin typeface="Cambria" pitchFamily="18" charset="0"/>
              <a:ea typeface="Cambria" pitchFamily="18" charset="0"/>
            </a:rPr>
            <a:t>бір</a:t>
          </a:r>
          <a:r>
            <a:rPr lang="kk-KZ" sz="2100" kern="1200" dirty="0">
              <a:latin typeface="Cambria" pitchFamily="18" charset="0"/>
              <a:ea typeface="Cambria" pitchFamily="18" charset="0"/>
            </a:rPr>
            <a:t> рет өледі, ез </a:t>
          </a:r>
          <a:r>
            <a:rPr lang="kk-KZ" sz="2100" i="1" kern="1200" dirty="0">
              <a:latin typeface="Cambria" pitchFamily="18" charset="0"/>
              <a:ea typeface="Cambria" pitchFamily="18" charset="0"/>
            </a:rPr>
            <a:t>мың</a:t>
          </a:r>
          <a:r>
            <a:rPr lang="kk-KZ" sz="2100" kern="1200" dirty="0">
              <a:latin typeface="Cambria" pitchFamily="18" charset="0"/>
              <a:ea typeface="Cambria" pitchFamily="18" charset="0"/>
            </a:rPr>
            <a:t> рет өледі.  </a:t>
          </a:r>
          <a:endParaRPr lang="ru-RU" sz="2100" kern="1200" dirty="0">
            <a:latin typeface="Cambria" pitchFamily="18" charset="0"/>
            <a:ea typeface="Cambria" pitchFamily="18" charset="0"/>
          </a:endParaRPr>
        </a:p>
      </dsp:txBody>
      <dsp:txXfrm>
        <a:off x="575154" y="534048"/>
        <a:ext cx="7567970" cy="559396"/>
      </dsp:txXfrm>
    </dsp:sp>
    <dsp:sp modelId="{ED7DB7F3-9C90-45A8-B39E-125D87DAB557}">
      <dsp:nvSpPr>
        <dsp:cNvPr id="0" name=""/>
        <dsp:cNvSpPr/>
      </dsp:nvSpPr>
      <dsp:spPr>
        <a:xfrm>
          <a:off x="0" y="1766306"/>
          <a:ext cx="10897849" cy="5292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5E7C5B-77C4-4814-9DE6-1ED81DAB0D86}">
      <dsp:nvSpPr>
        <dsp:cNvPr id="0" name=""/>
        <dsp:cNvSpPr/>
      </dsp:nvSpPr>
      <dsp:spPr>
        <a:xfrm>
          <a:off x="544892" y="1456346"/>
          <a:ext cx="7628494" cy="6199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339" tIns="0" rIns="288339" bIns="0" numCol="1" spcCol="1270" anchor="ctr" anchorCtr="0">
          <a:noAutofit/>
        </a:bodyPr>
        <a:lstStyle/>
        <a:p>
          <a:pPr marL="0" lvl="0" indent="0" algn="l" defTabSz="933450">
            <a:lnSpc>
              <a:spcPct val="90000"/>
            </a:lnSpc>
            <a:spcBef>
              <a:spcPct val="0"/>
            </a:spcBef>
            <a:spcAft>
              <a:spcPct val="35000"/>
            </a:spcAft>
            <a:buNone/>
          </a:pPr>
          <a:r>
            <a:rPr lang="kk-KZ" sz="2100" i="1" kern="1200" dirty="0">
              <a:latin typeface="Cambria" pitchFamily="18" charset="0"/>
              <a:ea typeface="Cambria" pitchFamily="18" charset="0"/>
            </a:rPr>
            <a:t>Екі </a:t>
          </a:r>
          <a:r>
            <a:rPr lang="kk-KZ" sz="2100" kern="1200" dirty="0">
              <a:latin typeface="Cambria" pitchFamily="18" charset="0"/>
              <a:ea typeface="Cambria" pitchFamily="18" charset="0"/>
            </a:rPr>
            <a:t>жүзді  пышақтан сақтанба, </a:t>
          </a:r>
          <a:r>
            <a:rPr lang="kk-KZ" sz="2100" i="1" kern="1200" dirty="0">
              <a:latin typeface="Cambria" pitchFamily="18" charset="0"/>
              <a:ea typeface="Cambria" pitchFamily="18" charset="0"/>
            </a:rPr>
            <a:t>екі</a:t>
          </a:r>
          <a:r>
            <a:rPr lang="kk-KZ" sz="2100" kern="1200" dirty="0">
              <a:latin typeface="Cambria" pitchFamily="18" charset="0"/>
              <a:ea typeface="Cambria" pitchFamily="18" charset="0"/>
            </a:rPr>
            <a:t> жүзді адамнан сақтан.  </a:t>
          </a:r>
          <a:endParaRPr lang="ru-RU" sz="2100" kern="1200" dirty="0">
            <a:latin typeface="Cambria" pitchFamily="18" charset="0"/>
            <a:ea typeface="Cambria" pitchFamily="18" charset="0"/>
          </a:endParaRPr>
        </a:p>
      </dsp:txBody>
      <dsp:txXfrm>
        <a:off x="575154" y="1486608"/>
        <a:ext cx="7567970" cy="559396"/>
      </dsp:txXfrm>
    </dsp:sp>
    <dsp:sp modelId="{15173D85-1219-40BE-A90B-3555BD73562D}">
      <dsp:nvSpPr>
        <dsp:cNvPr id="0" name=""/>
        <dsp:cNvSpPr/>
      </dsp:nvSpPr>
      <dsp:spPr>
        <a:xfrm>
          <a:off x="0" y="2718866"/>
          <a:ext cx="10897849" cy="5292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C18A85-3253-47A0-AAA2-A46BFB2B354A}">
      <dsp:nvSpPr>
        <dsp:cNvPr id="0" name=""/>
        <dsp:cNvSpPr/>
      </dsp:nvSpPr>
      <dsp:spPr>
        <a:xfrm>
          <a:off x="544892" y="2408906"/>
          <a:ext cx="762849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339" tIns="0" rIns="288339" bIns="0" numCol="1" spcCol="1270" anchor="ctr" anchorCtr="0">
          <a:noAutofit/>
        </a:bodyPr>
        <a:lstStyle/>
        <a:p>
          <a:pPr marL="0" lvl="0" indent="0" algn="l" defTabSz="933450">
            <a:lnSpc>
              <a:spcPct val="90000"/>
            </a:lnSpc>
            <a:spcBef>
              <a:spcPct val="0"/>
            </a:spcBef>
            <a:spcAft>
              <a:spcPct val="35000"/>
            </a:spcAft>
            <a:buNone/>
          </a:pPr>
          <a:r>
            <a:rPr lang="kk-KZ" sz="2100" kern="1200" dirty="0">
              <a:latin typeface="Cambria" pitchFamily="18" charset="0"/>
              <a:ea typeface="Cambria" pitchFamily="18" charset="0"/>
            </a:rPr>
            <a:t>,</a:t>
          </a:r>
          <a:r>
            <a:rPr lang="kk-KZ" sz="2100" i="1" kern="1200" dirty="0">
              <a:latin typeface="Cambria" pitchFamily="18" charset="0"/>
              <a:ea typeface="Cambria" pitchFamily="18" charset="0"/>
            </a:rPr>
            <a:t>Мың</a:t>
          </a:r>
          <a:r>
            <a:rPr lang="kk-KZ" sz="2100" kern="1200" dirty="0">
              <a:latin typeface="Cambria" pitchFamily="18" charset="0"/>
              <a:ea typeface="Cambria" pitchFamily="18" charset="0"/>
            </a:rPr>
            <a:t> қайғы </a:t>
          </a:r>
          <a:r>
            <a:rPr lang="kk-KZ" sz="2100" i="1" kern="1200" dirty="0">
              <a:latin typeface="Cambria" pitchFamily="18" charset="0"/>
              <a:ea typeface="Cambria" pitchFamily="18" charset="0"/>
            </a:rPr>
            <a:t>бір</a:t>
          </a:r>
          <a:r>
            <a:rPr lang="kk-KZ" sz="2100" kern="1200" dirty="0">
              <a:latin typeface="Cambria" pitchFamily="18" charset="0"/>
              <a:ea typeface="Cambria" pitchFamily="18" charset="0"/>
            </a:rPr>
            <a:t> борышты өтемейді.  </a:t>
          </a:r>
          <a:endParaRPr lang="ru-RU" sz="2100" kern="1200" dirty="0">
            <a:latin typeface="Cambria" pitchFamily="18" charset="0"/>
            <a:ea typeface="Cambria" pitchFamily="18" charset="0"/>
          </a:endParaRPr>
        </a:p>
      </dsp:txBody>
      <dsp:txXfrm>
        <a:off x="575154" y="2439168"/>
        <a:ext cx="7567970" cy="559396"/>
      </dsp:txXfrm>
    </dsp:sp>
    <dsp:sp modelId="{41685BBF-4113-4DFC-8F0C-B1E52F65BDFE}">
      <dsp:nvSpPr>
        <dsp:cNvPr id="0" name=""/>
        <dsp:cNvSpPr/>
      </dsp:nvSpPr>
      <dsp:spPr>
        <a:xfrm>
          <a:off x="0" y="3671426"/>
          <a:ext cx="10897849" cy="5292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7D128-87F3-46E9-9FDA-88736CDE95B5}">
      <dsp:nvSpPr>
        <dsp:cNvPr id="0" name=""/>
        <dsp:cNvSpPr/>
      </dsp:nvSpPr>
      <dsp:spPr>
        <a:xfrm>
          <a:off x="544892" y="3361466"/>
          <a:ext cx="7628494"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339" tIns="0" rIns="288339" bIns="0" numCol="1" spcCol="1270" anchor="ctr" anchorCtr="0">
          <a:noAutofit/>
        </a:bodyPr>
        <a:lstStyle/>
        <a:p>
          <a:pPr marL="0" lvl="0" indent="0" algn="l" defTabSz="933450">
            <a:lnSpc>
              <a:spcPct val="90000"/>
            </a:lnSpc>
            <a:spcBef>
              <a:spcPct val="0"/>
            </a:spcBef>
            <a:spcAft>
              <a:spcPct val="35000"/>
            </a:spcAft>
            <a:buNone/>
          </a:pPr>
          <a:r>
            <a:rPr lang="kk-KZ" sz="2100" kern="1200" dirty="0">
              <a:latin typeface="Cambria" pitchFamily="18" charset="0"/>
              <a:ea typeface="Cambria" pitchFamily="18" charset="0"/>
            </a:rPr>
            <a:t>Жақсы кісі </a:t>
          </a:r>
          <a:r>
            <a:rPr lang="kk-KZ" sz="2100" i="1" kern="1200" dirty="0">
              <a:latin typeface="Cambria" pitchFamily="18" charset="0"/>
              <a:ea typeface="Cambria" pitchFamily="18" charset="0"/>
            </a:rPr>
            <a:t>қырқында</a:t>
          </a:r>
          <a:r>
            <a:rPr lang="kk-KZ" sz="2100" kern="1200" dirty="0">
              <a:latin typeface="Cambria" pitchFamily="18" charset="0"/>
              <a:ea typeface="Cambria" pitchFamily="18" charset="0"/>
            </a:rPr>
            <a:t> толады, жаман кісі </a:t>
          </a:r>
          <a:r>
            <a:rPr lang="kk-KZ" sz="2100" i="1" kern="1200" dirty="0">
              <a:latin typeface="Cambria" pitchFamily="18" charset="0"/>
              <a:ea typeface="Cambria" pitchFamily="18" charset="0"/>
            </a:rPr>
            <a:t>қырқында </a:t>
          </a:r>
          <a:r>
            <a:rPr lang="kk-KZ" sz="2100" kern="1200" dirty="0">
              <a:latin typeface="Cambria" pitchFamily="18" charset="0"/>
              <a:ea typeface="Cambria" pitchFamily="18" charset="0"/>
            </a:rPr>
            <a:t>солады. </a:t>
          </a:r>
          <a:r>
            <a:rPr lang="kk-KZ" sz="2100" kern="1200" dirty="0"/>
            <a:t> </a:t>
          </a:r>
          <a:endParaRPr lang="ru-RU" sz="2100" kern="1200" dirty="0"/>
        </a:p>
      </dsp:txBody>
      <dsp:txXfrm>
        <a:off x="575154" y="3391728"/>
        <a:ext cx="7567970"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3149600" y="4038600"/>
            <a:ext cx="8636000" cy="1828800"/>
          </a:xfrm>
        </p:spPr>
        <p:txBody>
          <a:bodyPr anchor="b"/>
          <a:lstStyle>
            <a:lvl1pPr>
              <a:defRPr cap="all" baseline="0"/>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F06917E9-9E9F-4126-820E-E4B7FD3A23F8}" type="datetimeFigureOut">
              <a:rPr lang="ru-RU" smtClean="0"/>
              <a:pPr/>
              <a:t>08.10.2023</a:t>
            </a:fld>
            <a:endParaRPr lang="ru-RU"/>
          </a:p>
        </p:txBody>
      </p:sp>
      <p:sp>
        <p:nvSpPr>
          <p:cNvPr id="17" name="Нижний колонтитул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ru-RU"/>
          </a:p>
        </p:txBody>
      </p:sp>
      <p:sp>
        <p:nvSpPr>
          <p:cNvPr id="29" name="Номер слайда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2E2922-94E0-4CF4-A49D-9C330782C5D3}"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2E2922-94E0-4CF4-A49D-9C330782C5D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37600" y="609601"/>
            <a:ext cx="2743200" cy="5516563"/>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609600" y="609600"/>
            <a:ext cx="7416800" cy="5516564"/>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a:xfrm>
            <a:off x="8737600" y="6248403"/>
            <a:ext cx="2946400" cy="365125"/>
          </a:xfrm>
        </p:spPr>
        <p:txBody>
          <a:bodyPr/>
          <a:lstStyle/>
          <a:p>
            <a:fld id="{F06917E9-9E9F-4126-820E-E4B7FD3A23F8}" type="datetimeFigureOut">
              <a:rPr lang="ru-RU" smtClean="0"/>
              <a:pPr/>
              <a:t>08.10.2023</a:t>
            </a:fld>
            <a:endParaRPr lang="ru-RU"/>
          </a:p>
        </p:txBody>
      </p:sp>
      <p:sp>
        <p:nvSpPr>
          <p:cNvPr id="5" name="Нижний колонтитул 4"/>
          <p:cNvSpPr>
            <a:spLocks noGrp="1"/>
          </p:cNvSpPr>
          <p:nvPr>
            <p:ph type="ftr" sz="quarter" idx="11"/>
          </p:nvPr>
        </p:nvSpPr>
        <p:spPr>
          <a:xfrm>
            <a:off x="609602" y="6248208"/>
            <a:ext cx="7431311" cy="365125"/>
          </a:xfrm>
        </p:spPr>
        <p:txBody>
          <a:bodyPr/>
          <a:lstStyle/>
          <a:p>
            <a:endParaRPr lang="ru-RU"/>
          </a:p>
        </p:txBody>
      </p:sp>
      <p:sp>
        <p:nvSpPr>
          <p:cNvPr id="7" name="Прямоугольник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8075084" y="103716"/>
            <a:ext cx="533400" cy="325968"/>
          </a:xfrm>
        </p:spPr>
        <p:txBody>
          <a:bodyPr/>
          <a:lstStyle/>
          <a:p>
            <a:fld id="{0C2E2922-94E0-4CF4-A49D-9C330782C5D3}"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6864" y="228600"/>
            <a:ext cx="10871200" cy="990600"/>
          </a:xfrm>
        </p:spPr>
        <p:txBody>
          <a:bodyPr/>
          <a:lstStyle/>
          <a:p>
            <a:r>
              <a:rPr kumimoji="0" lang="ru-RU"/>
              <a:t>Образец заголовка</a:t>
            </a:r>
            <a:endParaRPr kumimoji="0" lang="en-US"/>
          </a:p>
        </p:txBody>
      </p:sp>
      <p:sp>
        <p:nvSpPr>
          <p:cNvPr id="4" name="Дата 3"/>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0C2E2922-94E0-4CF4-A49D-9C330782C5D3}" type="slidenum">
              <a:rPr lang="ru-RU" smtClean="0"/>
              <a:pPr/>
              <a:t>‹#›</a:t>
            </a:fld>
            <a:endParaRPr lang="ru-RU"/>
          </a:p>
        </p:txBody>
      </p:sp>
      <p:sp>
        <p:nvSpPr>
          <p:cNvPr id="8" name="Содержимое 7"/>
          <p:cNvSpPr>
            <a:spLocks noGrp="1"/>
          </p:cNvSpPr>
          <p:nvPr>
            <p:ph sz="quarter" idx="1"/>
          </p:nvPr>
        </p:nvSpPr>
        <p:spPr>
          <a:xfrm>
            <a:off x="816864" y="1600200"/>
            <a:ext cx="10871200" cy="44958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7" name="Прямоугольник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ru-RU"/>
              <a:t>Образец заголовка</a:t>
            </a:r>
            <a:endParaRPr kumimoji="0" lang="en-US"/>
          </a:p>
        </p:txBody>
      </p:sp>
      <p:sp>
        <p:nvSpPr>
          <p:cNvPr id="12" name="Дата 11"/>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13" name="Номер слайда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2E2922-94E0-4CF4-A49D-9C330782C5D3}" type="slidenum">
              <a:rPr lang="ru-RU" smtClean="0"/>
              <a:pPr/>
              <a:t>‹#›</a:t>
            </a:fld>
            <a:endParaRPr lang="ru-RU"/>
          </a:p>
        </p:txBody>
      </p:sp>
      <p:sp>
        <p:nvSpPr>
          <p:cNvPr id="14" name="Нижний колонтитул 13"/>
          <p:cNvSpPr>
            <a:spLocks noGrp="1"/>
          </p:cNvSpPr>
          <p:nvPr>
            <p:ph type="ftr" sz="quarter" idx="12"/>
          </p:nvPr>
        </p:nvSpPr>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9" name="Содержимое 8"/>
          <p:cNvSpPr>
            <a:spLocks noGrp="1"/>
          </p:cNvSpPr>
          <p:nvPr>
            <p:ph sz="quarter" idx="1"/>
          </p:nvPr>
        </p:nvSpPr>
        <p:spPr>
          <a:xfrm>
            <a:off x="812800" y="1589567"/>
            <a:ext cx="5181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Содержимое 10"/>
          <p:cNvSpPr>
            <a:spLocks noGrp="1"/>
          </p:cNvSpPr>
          <p:nvPr>
            <p:ph sz="quarter" idx="2"/>
          </p:nvPr>
        </p:nvSpPr>
        <p:spPr>
          <a:xfrm>
            <a:off x="6459868" y="1589567"/>
            <a:ext cx="5181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8" name="Дата 7"/>
          <p:cNvSpPr>
            <a:spLocks noGrp="1"/>
          </p:cNvSpPr>
          <p:nvPr>
            <p:ph type="dt" sz="half" idx="15"/>
          </p:nvPr>
        </p:nvSpPr>
        <p:spPr/>
        <p:txBody>
          <a:bodyPr rtlCol="0"/>
          <a:lstStyle/>
          <a:p>
            <a:fld id="{F06917E9-9E9F-4126-820E-E4B7FD3A23F8}" type="datetimeFigureOut">
              <a:rPr lang="ru-RU" smtClean="0"/>
              <a:pPr/>
              <a:t>08.10.2023</a:t>
            </a:fld>
            <a:endParaRPr lang="ru-RU"/>
          </a:p>
        </p:txBody>
      </p:sp>
      <p:sp>
        <p:nvSpPr>
          <p:cNvPr id="10" name="Номер слайда 9"/>
          <p:cNvSpPr>
            <a:spLocks noGrp="1"/>
          </p:cNvSpPr>
          <p:nvPr>
            <p:ph type="sldNum" sz="quarter" idx="16"/>
          </p:nvPr>
        </p:nvSpPr>
        <p:spPr/>
        <p:txBody>
          <a:bodyPr rtlCol="0"/>
          <a:lstStyle/>
          <a:p>
            <a:fld id="{0C2E2922-94E0-4CF4-A49D-9C330782C5D3}" type="slidenum">
              <a:rPr lang="ru-RU" smtClean="0"/>
              <a:pPr/>
              <a:t>‹#›</a:t>
            </a:fld>
            <a:endParaRPr lang="ru-RU"/>
          </a:p>
        </p:txBody>
      </p:sp>
      <p:sp>
        <p:nvSpPr>
          <p:cNvPr id="12" name="Нижний колонтитул 11"/>
          <p:cNvSpPr>
            <a:spLocks noGrp="1"/>
          </p:cNvSpPr>
          <p:nvPr>
            <p:ph type="ftr" sz="quarter" idx="17"/>
          </p:nvPr>
        </p:nvSpPr>
        <p:spPr/>
        <p:txBody>
          <a:bodyPr rtlCol="0"/>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1200" y="273050"/>
            <a:ext cx="10871200" cy="869950"/>
          </a:xfrm>
        </p:spPr>
        <p:txBody>
          <a:bodyPr anchor="ctr"/>
          <a:lstStyle>
            <a:lvl1pPr>
              <a:defRPr/>
            </a:lvl1pPr>
          </a:lstStyle>
          <a:p>
            <a:r>
              <a:rPr kumimoji="0" lang="ru-RU"/>
              <a:t>Образец заголовка</a:t>
            </a:r>
            <a:endParaRPr kumimoji="0" lang="en-US"/>
          </a:p>
        </p:txBody>
      </p:sp>
      <p:sp>
        <p:nvSpPr>
          <p:cNvPr id="11" name="Содержимое 10"/>
          <p:cNvSpPr>
            <a:spLocks noGrp="1"/>
          </p:cNvSpPr>
          <p:nvPr>
            <p:ph sz="quarter" idx="2"/>
          </p:nvPr>
        </p:nvSpPr>
        <p:spPr>
          <a:xfrm>
            <a:off x="812800" y="2438400"/>
            <a:ext cx="5181600" cy="35814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Содержимое 12"/>
          <p:cNvSpPr>
            <a:spLocks noGrp="1"/>
          </p:cNvSpPr>
          <p:nvPr>
            <p:ph sz="quarter" idx="4"/>
          </p:nvPr>
        </p:nvSpPr>
        <p:spPr>
          <a:xfrm>
            <a:off x="6400800" y="2438400"/>
            <a:ext cx="5181600" cy="35814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0" name="Дата 9"/>
          <p:cNvSpPr>
            <a:spLocks noGrp="1"/>
          </p:cNvSpPr>
          <p:nvPr>
            <p:ph type="dt" sz="half" idx="15"/>
          </p:nvPr>
        </p:nvSpPr>
        <p:spPr/>
        <p:txBody>
          <a:bodyPr rtlCol="0"/>
          <a:lstStyle/>
          <a:p>
            <a:fld id="{F06917E9-9E9F-4126-820E-E4B7FD3A23F8}" type="datetimeFigureOut">
              <a:rPr lang="ru-RU" smtClean="0"/>
              <a:pPr/>
              <a:t>08.10.2023</a:t>
            </a:fld>
            <a:endParaRPr lang="ru-RU"/>
          </a:p>
        </p:txBody>
      </p:sp>
      <p:sp>
        <p:nvSpPr>
          <p:cNvPr id="12" name="Номер слайда 11"/>
          <p:cNvSpPr>
            <a:spLocks noGrp="1"/>
          </p:cNvSpPr>
          <p:nvPr>
            <p:ph type="sldNum" sz="quarter" idx="16"/>
          </p:nvPr>
        </p:nvSpPr>
        <p:spPr/>
        <p:txBody>
          <a:bodyPr rtlCol="0"/>
          <a:lstStyle/>
          <a:p>
            <a:fld id="{0C2E2922-94E0-4CF4-A49D-9C330782C5D3}" type="slidenum">
              <a:rPr lang="ru-RU" smtClean="0"/>
              <a:pPr/>
              <a:t>‹#›</a:t>
            </a:fld>
            <a:endParaRPr lang="ru-RU"/>
          </a:p>
        </p:txBody>
      </p:sp>
      <p:sp>
        <p:nvSpPr>
          <p:cNvPr id="14" name="Нижний колонтитул 13"/>
          <p:cNvSpPr>
            <a:spLocks noGrp="1"/>
          </p:cNvSpPr>
          <p:nvPr>
            <p:ph type="ftr" sz="quarter" idx="17"/>
          </p:nvPr>
        </p:nvSpPr>
        <p:spPr/>
        <p:txBody>
          <a:bodyPr rtlCol="0"/>
          <a:lstStyle/>
          <a:p>
            <a:endParaRPr lang="ru-RU"/>
          </a:p>
        </p:txBody>
      </p:sp>
      <p:sp>
        <p:nvSpPr>
          <p:cNvPr id="16" name="Текст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a:t>Образец текста</a:t>
            </a:r>
          </a:p>
        </p:txBody>
      </p:sp>
      <p:sp>
        <p:nvSpPr>
          <p:cNvPr id="15" name="Текст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0C2E2922-94E0-4CF4-A49D-9C330782C5D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0" y="6248400"/>
            <a:ext cx="711200" cy="381000"/>
          </a:xfrm>
        </p:spPr>
        <p:txBody>
          <a:bodyPr/>
          <a:lstStyle>
            <a:lvl1pPr>
              <a:defRPr>
                <a:solidFill>
                  <a:schemeClr val="tx2"/>
                </a:solidFill>
              </a:defRPr>
            </a:lvl1pPr>
          </a:lstStyle>
          <a:p>
            <a:fld id="{0C2E2922-94E0-4CF4-A49D-9C330782C5D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800" y="273050"/>
            <a:ext cx="10769600" cy="869950"/>
          </a:xfrm>
        </p:spPr>
        <p:txBody>
          <a:bodyPr anchor="ctr"/>
          <a:lstStyle>
            <a:lvl1pPr algn="l">
              <a:buNone/>
              <a:defRPr sz="4400" b="0"/>
            </a:lvl1p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F06917E9-9E9F-4126-820E-E4B7FD3A23F8}" type="datetimeFigureOut">
              <a:rPr lang="ru-RU" smtClean="0"/>
              <a:pPr/>
              <a:t>08.10.2023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0C2E2922-94E0-4CF4-A49D-9C330782C5D3}" type="slidenum">
              <a:rPr lang="ru-RU" smtClean="0"/>
              <a:pPr/>
              <a:t>‹#›</a:t>
            </a:fld>
            <a:endParaRPr lang="ru-RU"/>
          </a:p>
        </p:txBody>
      </p:sp>
      <p:sp>
        <p:nvSpPr>
          <p:cNvPr id="3" name="Текст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9" name="Содержимое 8"/>
          <p:cNvSpPr>
            <a:spLocks noGrp="1"/>
          </p:cNvSpPr>
          <p:nvPr>
            <p:ph sz="quarter" idx="1"/>
          </p:nvPr>
        </p:nvSpPr>
        <p:spPr>
          <a:xfrm>
            <a:off x="3149600" y="1752600"/>
            <a:ext cx="8534400" cy="4419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8" name="Прямоугольник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ru-RU"/>
              <a:t>Образец заголовка</a:t>
            </a:r>
            <a:endParaRPr kumimoji="0" lang="en-US"/>
          </a:p>
        </p:txBody>
      </p:sp>
      <p:sp>
        <p:nvSpPr>
          <p:cNvPr id="11" name="Прямоугольник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8331200" y="6248401"/>
            <a:ext cx="3556000" cy="365125"/>
          </a:xfrm>
        </p:spPr>
        <p:txBody>
          <a:bodyPr rtlCol="0"/>
          <a:lstStyle/>
          <a:p>
            <a:fld id="{F06917E9-9E9F-4126-820E-E4B7FD3A23F8}" type="datetimeFigureOut">
              <a:rPr lang="ru-RU" smtClean="0"/>
              <a:pPr/>
              <a:t>08.10.2023</a:t>
            </a:fld>
            <a:endParaRPr lang="ru-RU"/>
          </a:p>
        </p:txBody>
      </p:sp>
      <p:sp>
        <p:nvSpPr>
          <p:cNvPr id="13" name="Номер слайда 12"/>
          <p:cNvSpPr>
            <a:spLocks noGrp="1"/>
          </p:cNvSpPr>
          <p:nvPr>
            <p:ph type="sldNum" sz="quarter" idx="11"/>
          </p:nvPr>
        </p:nvSpPr>
        <p:spPr>
          <a:xfrm>
            <a:off x="0" y="4667249"/>
            <a:ext cx="1930400" cy="663578"/>
          </a:xfrm>
        </p:spPr>
        <p:txBody>
          <a:bodyPr rtlCol="0"/>
          <a:lstStyle>
            <a:lvl1pPr>
              <a:defRPr sz="2800"/>
            </a:lvl1pPr>
          </a:lstStyle>
          <a:p>
            <a:fld id="{0C2E2922-94E0-4CF4-A49D-9C330782C5D3}" type="slidenum">
              <a:rPr lang="ru-RU" smtClean="0"/>
              <a:pPr/>
              <a:t>‹#›</a:t>
            </a:fld>
            <a:endParaRPr lang="ru-RU"/>
          </a:p>
        </p:txBody>
      </p:sp>
      <p:sp>
        <p:nvSpPr>
          <p:cNvPr id="14" name="Нижний колонтитул 13"/>
          <p:cNvSpPr>
            <a:spLocks noGrp="1"/>
          </p:cNvSpPr>
          <p:nvPr>
            <p:ph type="ftr" sz="quarter" idx="12"/>
          </p:nvPr>
        </p:nvSpPr>
        <p:spPr>
          <a:xfrm>
            <a:off x="2133600" y="6248207"/>
            <a:ext cx="6096000" cy="365125"/>
          </a:xfrm>
        </p:spPr>
        <p:txBody>
          <a:bodyPr rtlCol="0"/>
          <a:lstStyle/>
          <a:p>
            <a:endParaRPr lang="ru-RU"/>
          </a:p>
        </p:txBody>
      </p:sp>
      <p:sp>
        <p:nvSpPr>
          <p:cNvPr id="3" name="Рисунок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ru-RU"/>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812800" y="228600"/>
            <a:ext cx="10871200" cy="9906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06917E9-9E9F-4126-820E-E4B7FD3A23F8}" type="datetimeFigureOut">
              <a:rPr lang="ru-RU" smtClean="0"/>
              <a:pPr/>
              <a:t>08.10.2023</a:t>
            </a:fld>
            <a:endParaRPr lang="ru-RU"/>
          </a:p>
        </p:txBody>
      </p:sp>
      <p:sp>
        <p:nvSpPr>
          <p:cNvPr id="3" name="Нижний колонтитул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Прямоугольник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2E2922-94E0-4CF4-A49D-9C330782C5D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97220" y="1858780"/>
            <a:ext cx="8636000" cy="2518348"/>
          </a:xfrm>
        </p:spPr>
        <p:txBody>
          <a:bodyPr>
            <a:noAutofit/>
          </a:bodyPr>
          <a:lstStyle/>
          <a:p>
            <a:pPr algn="ctr"/>
            <a:br>
              <a:rPr lang="kk-KZ" sz="3600" b="1" dirty="0">
                <a:solidFill>
                  <a:schemeClr val="tx1"/>
                </a:solidFill>
                <a:effectLst>
                  <a:outerShdw blurRad="38100" dist="38100" dir="2700000" algn="tl">
                    <a:srgbClr val="000000">
                      <a:alpha val="43137"/>
                    </a:srgbClr>
                  </a:outerShdw>
                </a:effectLst>
              </a:rPr>
            </a:br>
            <a:br>
              <a:rPr lang="kk-KZ" sz="3600" b="1" dirty="0">
                <a:solidFill>
                  <a:schemeClr val="tx1"/>
                </a:solidFill>
                <a:effectLst>
                  <a:outerShdw blurRad="38100" dist="38100" dir="2700000" algn="tl">
                    <a:srgbClr val="000000">
                      <a:alpha val="43137"/>
                    </a:srgbClr>
                  </a:outerShdw>
                </a:effectLst>
              </a:rPr>
            </a:br>
            <a:br>
              <a:rPr lang="kk-KZ" sz="3600" b="1" dirty="0">
                <a:solidFill>
                  <a:schemeClr val="tx1"/>
                </a:solidFill>
                <a:effectLst>
                  <a:outerShdw blurRad="38100" dist="38100" dir="2700000" algn="tl">
                    <a:srgbClr val="000000">
                      <a:alpha val="43137"/>
                    </a:srgbClr>
                  </a:outerShdw>
                </a:effectLst>
              </a:rPr>
            </a:br>
            <a:br>
              <a:rPr lang="kk-KZ" sz="3600" b="1" dirty="0">
                <a:solidFill>
                  <a:schemeClr val="tx1"/>
                </a:solidFill>
                <a:effectLst>
                  <a:outerShdw blurRad="38100" dist="38100" dir="2700000" algn="tl">
                    <a:srgbClr val="000000">
                      <a:alpha val="43137"/>
                    </a:srgbClr>
                  </a:outerShdw>
                </a:effectLst>
              </a:rPr>
            </a:br>
            <a:r>
              <a:rPr lang="kk-KZ" sz="4000" b="1" dirty="0">
                <a:solidFill>
                  <a:schemeClr val="tx1"/>
                </a:solidFill>
                <a:effectLst>
                  <a:outerShdw blurRad="38100" dist="38100" dir="2700000" algn="tl">
                    <a:srgbClr val="000000">
                      <a:alpha val="43137"/>
                    </a:srgbClr>
                  </a:outerShdw>
                </a:effectLst>
              </a:rPr>
              <a:t>Мақал-мәтелдер құрамындағы сан есімдердің этнолингвистикалық сипаты</a:t>
            </a:r>
            <a:br>
              <a:rPr lang="ru-RU" sz="3600" b="1" dirty="0">
                <a:solidFill>
                  <a:schemeClr val="tx1"/>
                </a:solidFill>
                <a:effectLst>
                  <a:outerShdw blurRad="38100" dist="38100" dir="2700000" algn="tl">
                    <a:srgbClr val="000000">
                      <a:alpha val="43137"/>
                    </a:srgbClr>
                  </a:outerShdw>
                </a:effectLst>
              </a:rPr>
            </a:br>
            <a:endParaRPr lang="ru-RU" sz="3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843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816864" y="209862"/>
            <a:ext cx="10871200" cy="1139254"/>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kk-KZ" b="1" dirty="0">
                <a:effectLst>
                  <a:outerShdw blurRad="38100" dist="38100" dir="2700000" algn="tl">
                    <a:srgbClr val="000000">
                      <a:alpha val="43137"/>
                    </a:srgbClr>
                  </a:outerShdw>
                </a:effectLst>
              </a:rPr>
              <a:t>Қорытынды</a:t>
            </a:r>
            <a:endParaRPr lang="ru-RU" b="1" dirty="0">
              <a:effectLst>
                <a:outerShdw blurRad="38100" dist="38100" dir="2700000" algn="tl">
                  <a:srgbClr val="000000">
                    <a:alpha val="43137"/>
                  </a:srgbClr>
                </a:outerShdw>
              </a:effectLst>
            </a:endParaRPr>
          </a:p>
        </p:txBody>
      </p:sp>
      <p:sp>
        <p:nvSpPr>
          <p:cNvPr id="4" name="Объект 3">
            <a:extLst>
              <a:ext uri="{FF2B5EF4-FFF2-40B4-BE49-F238E27FC236}">
                <a16:creationId xmlns:a16="http://schemas.microsoft.com/office/drawing/2014/main" id="{3429A0FA-419E-9752-61FB-AB0D89481CC6}"/>
              </a:ext>
            </a:extLst>
          </p:cNvPr>
          <p:cNvSpPr>
            <a:spLocks noGrp="1"/>
          </p:cNvSpPr>
          <p:nvPr>
            <p:ph sz="quarter" idx="1"/>
          </p:nvPr>
        </p:nvSpPr>
        <p:spPr/>
        <p:txBody>
          <a:bodyPr>
            <a:normAutofit fontScale="92500" lnSpcReduction="20000"/>
          </a:bodyPr>
          <a:lstStyle/>
          <a:p>
            <a:r>
              <a:rPr lang="" dirty="0"/>
              <a:t>ХХ ғасырдың соңғы жылдарынан қазақ ұлтының этникалық төлтума болмысын танытушы тілдік дереккөз қызметінде жұмсалатын тілдік бірліктерді лингвомәдениеттанымдық, этнолингвистикалық бағыттарда зерттеу ісі қазақ тіл білімінде жан-жақты қолға алына бастады.           </a:t>
            </a:r>
          </a:p>
          <a:p>
            <a:r>
              <a:rPr lang="" dirty="0"/>
              <a:t>Сан компонентті мақал-мәтелдер тұтастай алғанда тілдік дүние бейнесінің паремиологиялық фрагментін түзетін болса, ал оның құрамындағы сандар дүние бейнесінің әр түрлі жолдарымен, айталық, фразеологиялық, ономастикалық, поэтикалық т.б. тығыз байланыстағы тілдік этномәдени жүйенің сандық коды қызметін атқарады. Мен өз жобамда Сандар әлемінің  қазақ болмысы мен дүниетанымында бір төбе боп, ерекше орын алатынын айғақтадым.</a:t>
            </a:r>
          </a:p>
        </p:txBody>
      </p:sp>
    </p:spTree>
    <p:extLst>
      <p:ext uri="{BB962C8B-B14F-4D97-AF65-F5344CB8AC3E}">
        <p14:creationId xmlns:p14="http://schemas.microsoft.com/office/powerpoint/2010/main" val="45896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Блок-схема: перфолента 6"/>
          <p:cNvSpPr/>
          <p:nvPr/>
        </p:nvSpPr>
        <p:spPr>
          <a:xfrm>
            <a:off x="824460" y="2503357"/>
            <a:ext cx="10658006" cy="1753849"/>
          </a:xfrm>
          <a:prstGeom prst="flowChartPunchedTap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6" name="TextBox 5"/>
          <p:cNvSpPr txBox="1"/>
          <p:nvPr/>
        </p:nvSpPr>
        <p:spPr>
          <a:xfrm>
            <a:off x="1603948" y="2818150"/>
            <a:ext cx="8619345" cy="1139253"/>
          </a:xfrm>
          <a:prstGeom prst="rect">
            <a:avLst/>
          </a:prstGeom>
          <a:noFill/>
        </p:spPr>
        <p:txBody>
          <a:bodyPr wrap="square" rtlCol="0">
            <a:prstTxWarp prst="textWave2">
              <a:avLst/>
            </a:prstTxWarp>
            <a:spAutoFit/>
          </a:bodyPr>
          <a:lstStyle/>
          <a:p>
            <a:r>
              <a:rPr lang="kk-KZ" dirty="0">
                <a:ln w="18415" cmpd="sng">
                  <a:solidFill>
                    <a:srgbClr val="FFFFFF"/>
                  </a:solidFill>
                  <a:prstDash val="solid"/>
                </a:ln>
                <a:solidFill>
                  <a:srgbClr val="FFFFFF"/>
                </a:solidFill>
                <a:effectLst>
                  <a:outerShdw blurRad="63500" dir="3600000" algn="tl" rotWithShape="0">
                    <a:srgbClr val="000000">
                      <a:alpha val="70000"/>
                    </a:srgbClr>
                  </a:outerShdw>
                </a:effectLst>
              </a:rPr>
              <a:t>Назарларыңызға рахмет!</a:t>
            </a:r>
            <a:endParaRPr lang="ru-RU"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1962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1080" y="557649"/>
            <a:ext cx="9404723" cy="1400530"/>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0" algn="ctr"/>
            <a:br>
              <a:rPr lang="kk-KZ" b="1" dirty="0"/>
            </a:br>
            <a:br>
              <a:rPr lang="kk-KZ" b="1" dirty="0"/>
            </a:br>
            <a:r>
              <a:rPr lang="kk-KZ" b="1" dirty="0">
                <a:effectLst>
                  <a:outerShdw blurRad="38100" dist="38100" dir="2700000" algn="tl">
                    <a:srgbClr val="000000">
                      <a:alpha val="43137"/>
                    </a:srgbClr>
                  </a:outerShdw>
                </a:effectLst>
              </a:rPr>
              <a:t>КІРІСПЕ</a:t>
            </a:r>
            <a:br>
              <a:rPr lang="ru-RU" b="1" dirty="0"/>
            </a:br>
            <a:r>
              <a:rPr lang="kk-KZ" b="1" dirty="0"/>
              <a:t> </a:t>
            </a:r>
            <a:br>
              <a:rPr lang="ru-RU" dirty="0"/>
            </a:br>
            <a:endParaRPr lang="ru-RU" dirty="0"/>
          </a:p>
        </p:txBody>
      </p:sp>
      <p:sp>
        <p:nvSpPr>
          <p:cNvPr id="9" name="Объект 4">
            <a:extLst>
              <a:ext uri="{FF2B5EF4-FFF2-40B4-BE49-F238E27FC236}">
                <a16:creationId xmlns:a16="http://schemas.microsoft.com/office/drawing/2014/main" id="{B48293DE-EE66-67AE-CF27-B03FB323E284}"/>
              </a:ext>
            </a:extLst>
          </p:cNvPr>
          <p:cNvSpPr txBox="1">
            <a:spLocks noGrp="1"/>
          </p:cNvSpPr>
          <p:nvPr>
            <p:ph sz="quarter" idx="1"/>
          </p:nvPr>
        </p:nvSpPr>
        <p:spPr>
          <a:xfrm>
            <a:off x="691080" y="2189056"/>
            <a:ext cx="10871200" cy="4495800"/>
          </a:xfrm>
          <a:prstGeom prst="rect">
            <a:avLst/>
          </a:prstGeom>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 b="1" dirty="0">
                <a:latin typeface="Calibri" panose="020F0502020204030204" pitchFamily="34" charset="0"/>
              </a:rPr>
              <a:t>Зерттеудің өзектілігі. </a:t>
            </a:r>
            <a:r>
              <a:rPr lang="" dirty="0">
                <a:latin typeface="Calibri" panose="020F0502020204030204" pitchFamily="34" charset="0"/>
              </a:rPr>
              <a:t>Мақал-мәтелдердің  құрамындағы тірек сөздердің мағынасына қарай жіктелу принципін басшылыққа ала отырып, сан компонентті мақал-мәтелдерді қазақ паремиологиясының жеке дара объектісі ретінде әлі де болса  арнайы зерттеуді қажет етеді. Олай болса сан компонентті мақал-мәтелдерді лингвомәдениетанымдық тұрғыдан зерттеу таңдалынып алынған тақырыптың өзектілігін дәйектейді.</a:t>
            </a:r>
          </a:p>
          <a:p>
            <a:r>
              <a:rPr lang="" b="1" dirty="0">
                <a:latin typeface="Calibri" panose="020F0502020204030204" pitchFamily="34" charset="0"/>
              </a:rPr>
              <a:t>Зерттеудің  мақсаты мен міндеттері.</a:t>
            </a:r>
            <a:r>
              <a:rPr lang="" dirty="0">
                <a:latin typeface="Calibri" panose="020F0502020204030204" pitchFamily="34" charset="0"/>
              </a:rPr>
              <a:t> Зерттеу жұмысымыздың басты мақсаты - қазақ тіліндегі сандарға негізделген мақал-мәтелдерде жинақталған білім құрылымын зерделей отырып, сан компонентті мақал-мәтелдердің тілдік этномәдени жүйенің сандық коды қызметінде жұмсалу ерекшелігін танытып, ұлттық-мәдени негізін айқындау. Осы мақсатқа орай мынадай  міндеттер қойылады: </a:t>
            </a:r>
          </a:p>
          <a:p>
            <a:r>
              <a:rPr lang="" dirty="0">
                <a:latin typeface="Calibri" panose="020F0502020204030204" pitchFamily="34" charset="0"/>
              </a:rPr>
              <a:t>- Мақал-мәтелдердің зерттелу тарихына шолу жасай отырып,  сан компонентті мақал-мәтелдердің құрылымдық-мағыналық ерекшелігін айқындау;</a:t>
            </a:r>
          </a:p>
          <a:p>
            <a:r>
              <a:rPr lang="" dirty="0">
                <a:latin typeface="Calibri" panose="020F0502020204030204" pitchFamily="34" charset="0"/>
              </a:rPr>
              <a:t>- Мақал-мәтел құрамында реттік, есептік, жинақтық сан есімдердің мағыналық қатынаста «антитезалық»  немесе «антонимдік» жұп түзу ерекшелігін көрсету;</a:t>
            </a:r>
          </a:p>
          <a:p>
            <a:r>
              <a:rPr lang="" dirty="0">
                <a:latin typeface="Calibri" panose="020F0502020204030204" pitchFamily="34" charset="0"/>
              </a:rPr>
              <a:t>- Сан компонентті мақал-мәтелдердің ұлттық мәдениет пен этникалық танымды бейнелеудегі рөлін анықтау;</a:t>
            </a:r>
          </a:p>
          <a:p>
            <a:r>
              <a:rPr lang="" b="1" dirty="0">
                <a:latin typeface="Calibri" panose="020F0502020204030204" pitchFamily="34" charset="0"/>
              </a:rPr>
              <a:t>Зерттеудің әдіс-тәсілдері.</a:t>
            </a:r>
            <a:r>
              <a:rPr lang="" dirty="0">
                <a:latin typeface="Calibri" panose="020F0502020204030204" pitchFamily="34" charset="0"/>
              </a:rPr>
              <a:t> Зерттеу барысында салыстыру, жүйелеу әдістері, сөз мағынасына компоненттік, мәтіндік талдау тәсілдері қолданылды.</a:t>
            </a:r>
          </a:p>
        </p:txBody>
      </p:sp>
    </p:spTree>
    <p:extLst>
      <p:ext uri="{BB962C8B-B14F-4D97-AF65-F5344CB8AC3E}">
        <p14:creationId xmlns:p14="http://schemas.microsoft.com/office/powerpoint/2010/main" val="9584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6864" y="228599"/>
            <a:ext cx="10871200" cy="1135505"/>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0" algn="ctr"/>
            <a:br>
              <a:rPr lang="kk-KZ" b="1" dirty="0"/>
            </a:br>
            <a:r>
              <a:rPr lang="kk-KZ" b="1" dirty="0">
                <a:effectLst>
                  <a:outerShdw blurRad="38100" dist="38100" dir="2700000" algn="tl">
                    <a:srgbClr val="000000">
                      <a:alpha val="43137"/>
                    </a:srgbClr>
                  </a:outerShdw>
                </a:effectLst>
              </a:rPr>
              <a:t>Қазақ тіліндегі сан компонентті  мақал-мәтелдердің зерттелуі</a:t>
            </a:r>
            <a:br>
              <a:rPr lang="ru-RU" b="1" dirty="0">
                <a:effectLst>
                  <a:outerShdw blurRad="38100" dist="38100" dir="2700000" algn="tl">
                    <a:srgbClr val="000000">
                      <a:alpha val="43137"/>
                    </a:srgbClr>
                  </a:outerShdw>
                </a:effectLst>
              </a:rPr>
            </a:br>
            <a:endParaRPr lang="ru-RU" dirty="0">
              <a:effectLst>
                <a:outerShdw blurRad="38100" dist="38100" dir="2700000" algn="tl">
                  <a:srgbClr val="000000">
                    <a:alpha val="43137"/>
                  </a:srgbClr>
                </a:outerShdw>
              </a:effectLst>
            </a:endParaRPr>
          </a:p>
        </p:txBody>
      </p:sp>
      <p:sp>
        <p:nvSpPr>
          <p:cNvPr id="5" name="Объект 4">
            <a:extLst>
              <a:ext uri="{FF2B5EF4-FFF2-40B4-BE49-F238E27FC236}">
                <a16:creationId xmlns:a16="http://schemas.microsoft.com/office/drawing/2014/main" id="{5B45ACE3-4B76-10BA-9ACF-37443B8B3A63}"/>
              </a:ext>
            </a:extLst>
          </p:cNvPr>
          <p:cNvSpPr>
            <a:spLocks noGrp="1"/>
          </p:cNvSpPr>
          <p:nvPr>
            <p:ph sz="quarter" idx="1"/>
          </p:nvPr>
        </p:nvSpPr>
        <p:spPr/>
        <p:txBody>
          <a:bodyPr/>
          <a:lstStyle/>
          <a:p>
            <a:r>
              <a:rPr lang="" dirty="0"/>
              <a:t>Халық шығармашылығының төл жемісі, ауыз әдебиетінің көне жанрларының бірі, тілдік қорымызды байытар асыл қазынамыз - мақал-мәтелдер құрамында сандар жиі кездеседі. Жалпы мақал-мәтелдерге қатысты зерттеулерді қысқаша шолып өту ғылымда паремиология деп атайды.Бұл сала көп жағдайда әдебиет құзырында қарастырылды.</a:t>
            </a:r>
          </a:p>
          <a:p>
            <a:pPr marL="0" indent="0">
              <a:buNone/>
            </a:pPr>
            <a:endParaRPr lang="" dirty="0"/>
          </a:p>
        </p:txBody>
      </p:sp>
    </p:spTree>
    <p:extLst>
      <p:ext uri="{BB962C8B-B14F-4D97-AF65-F5344CB8AC3E}">
        <p14:creationId xmlns:p14="http://schemas.microsoft.com/office/powerpoint/2010/main" val="161453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6864" y="228599"/>
            <a:ext cx="10871200" cy="1150495"/>
          </a:xfrm>
        </p:spPr>
        <p:style>
          <a:lnRef idx="1">
            <a:schemeClr val="accent5"/>
          </a:lnRef>
          <a:fillRef idx="2">
            <a:schemeClr val="accent5"/>
          </a:fillRef>
          <a:effectRef idx="1">
            <a:schemeClr val="accent5"/>
          </a:effectRef>
          <a:fontRef idx="minor">
            <a:schemeClr val="dk1"/>
          </a:fontRef>
        </p:style>
        <p:txBody>
          <a:bodyPr>
            <a:noAutofit/>
          </a:bodyPr>
          <a:lstStyle/>
          <a:p>
            <a:pPr lvl="0" algn="ctr"/>
            <a:br>
              <a:rPr lang="kk-KZ" sz="4000" b="1" dirty="0">
                <a:effectLst>
                  <a:outerShdw blurRad="38100" dist="38100" dir="2700000" algn="tl">
                    <a:srgbClr val="000000">
                      <a:alpha val="43137"/>
                    </a:srgbClr>
                  </a:outerShdw>
                </a:effectLst>
              </a:rPr>
            </a:br>
            <a:r>
              <a:rPr lang="kk-KZ" sz="4000" b="1" dirty="0">
                <a:effectLst>
                  <a:outerShdw blurRad="38100" dist="38100" dir="2700000" algn="tl">
                    <a:srgbClr val="000000">
                      <a:alpha val="43137"/>
                    </a:srgbClr>
                  </a:outerShdw>
                </a:effectLst>
              </a:rPr>
              <a:t>Сандардың  мақал-мәтелдер құрамындағы  мағыналық-мазмұндық сипаты</a:t>
            </a:r>
            <a:br>
              <a:rPr lang="ru-RU" sz="4000" b="1" dirty="0">
                <a:effectLst>
                  <a:outerShdw blurRad="38100" dist="38100" dir="2700000" algn="tl">
                    <a:srgbClr val="000000">
                      <a:alpha val="43137"/>
                    </a:srgbClr>
                  </a:outerShdw>
                </a:effectLst>
              </a:rPr>
            </a:br>
            <a:endParaRPr lang="ru-RU" sz="4000" dirty="0">
              <a:effectLst>
                <a:outerShdw blurRad="38100" dist="38100" dir="2700000" algn="tl">
                  <a:srgbClr val="000000">
                    <a:alpha val="43137"/>
                  </a:srgbClr>
                </a:outerShdw>
              </a:effectLst>
            </a:endParaRPr>
          </a:p>
        </p:txBody>
      </p:sp>
      <p:sp>
        <p:nvSpPr>
          <p:cNvPr id="5" name="Объект 4">
            <a:extLst>
              <a:ext uri="{FF2B5EF4-FFF2-40B4-BE49-F238E27FC236}">
                <a16:creationId xmlns:a16="http://schemas.microsoft.com/office/drawing/2014/main" id="{FF24F97A-6C9A-9DCA-9E8B-333A94792565}"/>
              </a:ext>
            </a:extLst>
          </p:cNvPr>
          <p:cNvSpPr>
            <a:spLocks noGrp="1"/>
          </p:cNvSpPr>
          <p:nvPr>
            <p:ph sz="quarter" idx="1"/>
          </p:nvPr>
        </p:nvSpPr>
        <p:spPr/>
        <p:txBody>
          <a:bodyPr/>
          <a:lstStyle/>
          <a:p>
            <a:r>
              <a:rPr lang=""/>
              <a:t>Сан атаулары - өте көне заманнан келе жатқан сөздер, оларды барлық көне жазба ескерткіштерден кездестіруге болады. Н.А.Баскаков: «Сан есімдер – есімдерден бөлініп шыққан сөз табы, олар сын есім, үстеу сияқты белгі мағынасын білдіреді», -деген. Қазақ тілінде сан есімді зерттеген Ә.Хасенов осы пікірді қуаттай отырып: «Түркі тілдеріндегі негізгі сөздік қорға жататын сан атаулары өмір шындығынан, конкретті заттан алынған, яғни, зат есімдерден шыққан. - дейді</a:t>
            </a:r>
          </a:p>
        </p:txBody>
      </p:sp>
    </p:spTree>
    <p:extLst>
      <p:ext uri="{BB962C8B-B14F-4D97-AF65-F5344CB8AC3E}">
        <p14:creationId xmlns:p14="http://schemas.microsoft.com/office/powerpoint/2010/main" val="108045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6864" y="209862"/>
            <a:ext cx="10871200" cy="113925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kk-KZ" b="1" dirty="0">
                <a:effectLst>
                  <a:outerShdw blurRad="38100" dist="38100" dir="2700000" algn="tl">
                    <a:srgbClr val="000000">
                      <a:alpha val="43137"/>
                    </a:srgbClr>
                  </a:outerShdw>
                </a:effectLst>
              </a:rPr>
              <a:t>Қазақ тілінде сандарға негізделген мақал-мәтелдер </a:t>
            </a:r>
            <a:endParaRPr lang="ru-RU" b="1" dirty="0">
              <a:effectLst>
                <a:outerShdw blurRad="38100" dist="38100" dir="2700000" algn="tl">
                  <a:srgbClr val="000000">
                    <a:alpha val="43137"/>
                  </a:srgbClr>
                </a:outerShdw>
              </a:effectLst>
            </a:endParaRPr>
          </a:p>
        </p:txBody>
      </p:sp>
      <p:graphicFrame>
        <p:nvGraphicFramePr>
          <p:cNvPr id="4" name="Объект 3"/>
          <p:cNvGraphicFramePr>
            <a:graphicFrameLocks noGrp="1"/>
          </p:cNvGraphicFramePr>
          <p:nvPr>
            <p:ph sz="quarter" idx="1"/>
            <p:extLst>
              <p:ext uri="{D42A27DB-BD31-4B8C-83A1-F6EECF244321}">
                <p14:modId xmlns:p14="http://schemas.microsoft.com/office/powerpoint/2010/main" val="4149426444"/>
              </p:ext>
            </p:extLst>
          </p:nvPr>
        </p:nvGraphicFramePr>
        <p:xfrm>
          <a:off x="794478" y="1543987"/>
          <a:ext cx="10897849" cy="470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928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1103312" y="1648918"/>
            <a:ext cx="10360807" cy="4599482"/>
          </a:xfrm>
        </p:spPr>
        <p:txBody>
          <a:bodyPr>
            <a:normAutofit fontScale="85000" lnSpcReduction="20000"/>
          </a:bodyPr>
          <a:lstStyle/>
          <a:p>
            <a:r>
              <a:rPr lang="kk-KZ" sz="2400" dirty="0"/>
              <a:t>Қай тілде болмасын антонимдес мақал-мәтелдер жиі кездеседі. Құбылыстың, ұғымның, заттың кейіптерін қарама-қарсы қою – тілдік тәжірибеде адам дүниетанымындағы тану мен бағалау тәсілдерінің бірі ретінде үлкен орын алады. Антонимдес мақал-мәтелдер заттар мен құбылыстарды, жалпы көрінісі бойынша, қарама-қарсы қояды. Сан компонентті антонимдес мақал-мәтелдер, көбінесе, бірігіп, қатар келеді де, қос тармақтан тұратын мақал-мәтелдерді құрайды. Мысалы: </a:t>
            </a:r>
            <a:endParaRPr lang="ru-RU" sz="2400" dirty="0"/>
          </a:p>
          <a:p>
            <a:r>
              <a:rPr lang="kk-KZ" sz="2400" dirty="0"/>
              <a:t> </a:t>
            </a:r>
            <a:r>
              <a:rPr lang="kk-KZ" sz="2400" i="1" dirty="0"/>
              <a:t>Құтты</a:t>
            </a:r>
            <a:r>
              <a:rPr lang="kk-KZ" sz="2400" dirty="0"/>
              <a:t> қонақ келсе, қой </a:t>
            </a:r>
            <a:r>
              <a:rPr lang="kk-KZ" sz="2400" i="1" dirty="0"/>
              <a:t>егіз</a:t>
            </a:r>
            <a:r>
              <a:rPr lang="kk-KZ" sz="2400" dirty="0"/>
              <a:t> табады,</a:t>
            </a:r>
            <a:endParaRPr lang="ru-RU" sz="2400" dirty="0"/>
          </a:p>
          <a:p>
            <a:r>
              <a:rPr lang="kk-KZ" sz="2400" b="1" dirty="0"/>
              <a:t> </a:t>
            </a:r>
            <a:r>
              <a:rPr lang="kk-KZ" sz="2400" i="1" dirty="0"/>
              <a:t>Құтсыз</a:t>
            </a:r>
            <a:r>
              <a:rPr lang="kk-KZ" sz="2400" dirty="0"/>
              <a:t> қонақ келсе, қораға қасқыр шабады.</a:t>
            </a:r>
            <a:endParaRPr lang="ru-RU" sz="2400" dirty="0"/>
          </a:p>
          <a:p>
            <a:r>
              <a:rPr lang="kk-KZ" sz="2400" dirty="0"/>
              <a:t> </a:t>
            </a:r>
            <a:r>
              <a:rPr lang="kk-KZ" sz="2400" i="1" dirty="0"/>
              <a:t>Жақсы</a:t>
            </a:r>
            <a:r>
              <a:rPr lang="kk-KZ" sz="2400" dirty="0"/>
              <a:t> атқа </a:t>
            </a:r>
            <a:r>
              <a:rPr lang="kk-KZ" sz="2400" i="1" dirty="0"/>
              <a:t>бір</a:t>
            </a:r>
            <a:r>
              <a:rPr lang="kk-KZ" sz="2400" dirty="0"/>
              <a:t> қамшы,</a:t>
            </a:r>
            <a:endParaRPr lang="ru-RU" sz="2400" dirty="0"/>
          </a:p>
          <a:p>
            <a:r>
              <a:rPr lang="kk-KZ" sz="2400" dirty="0"/>
              <a:t> </a:t>
            </a:r>
            <a:r>
              <a:rPr lang="kk-KZ" sz="2400" i="1" dirty="0"/>
              <a:t>Жаман</a:t>
            </a:r>
            <a:r>
              <a:rPr lang="kk-KZ" sz="2400" dirty="0"/>
              <a:t> атқа </a:t>
            </a:r>
            <a:r>
              <a:rPr lang="kk-KZ" sz="2400" i="1" dirty="0"/>
              <a:t>мың </a:t>
            </a:r>
            <a:r>
              <a:rPr lang="kk-KZ" sz="2400" dirty="0"/>
              <a:t>қамшы.</a:t>
            </a:r>
            <a:endParaRPr lang="ru-RU" sz="2400" dirty="0"/>
          </a:p>
          <a:p>
            <a:r>
              <a:rPr lang="kk-KZ" sz="2400" i="1" dirty="0"/>
              <a:t> Ер</a:t>
            </a:r>
            <a:r>
              <a:rPr lang="kk-KZ" sz="2400" dirty="0"/>
              <a:t> </a:t>
            </a:r>
            <a:r>
              <a:rPr lang="kk-KZ" sz="2400" i="1" dirty="0"/>
              <a:t>бір</a:t>
            </a:r>
            <a:r>
              <a:rPr lang="kk-KZ" sz="2400" dirty="0"/>
              <a:t> рет өледі,</a:t>
            </a:r>
            <a:endParaRPr lang="ru-RU" sz="2400" dirty="0"/>
          </a:p>
          <a:p>
            <a:r>
              <a:rPr lang="" sz="2400" dirty="0"/>
              <a:t> </a:t>
            </a:r>
            <a:r>
              <a:rPr lang="kk-KZ" sz="2400" i="1" dirty="0"/>
              <a:t>Қорқақ</a:t>
            </a:r>
            <a:r>
              <a:rPr lang="kk-KZ" sz="2400" dirty="0"/>
              <a:t> </a:t>
            </a:r>
            <a:r>
              <a:rPr lang="kk-KZ" sz="2400" i="1" dirty="0"/>
              <a:t>мың</a:t>
            </a:r>
            <a:r>
              <a:rPr lang="kk-KZ" sz="2400" dirty="0"/>
              <a:t> рет өледі.</a:t>
            </a:r>
            <a:endParaRPr lang="ru-RU" sz="2400" dirty="0"/>
          </a:p>
          <a:p>
            <a:r>
              <a:rPr lang="kk-KZ" sz="2400" i="1" dirty="0"/>
              <a:t>Ойлы арлы</a:t>
            </a:r>
            <a:r>
              <a:rPr lang="kk-KZ" sz="2400" dirty="0"/>
              <a:t> адамға </a:t>
            </a:r>
            <a:r>
              <a:rPr lang="kk-KZ" sz="2400" i="1" dirty="0"/>
              <a:t>бір</a:t>
            </a:r>
            <a:r>
              <a:rPr lang="kk-KZ" sz="2400" dirty="0"/>
              <a:t> сөз де жетеді,</a:t>
            </a:r>
            <a:endParaRPr lang="ru-RU" sz="2400" dirty="0"/>
          </a:p>
          <a:p>
            <a:r>
              <a:rPr lang="kk-KZ" sz="2400" i="1" dirty="0"/>
              <a:t>Ойсыз, арсыз</a:t>
            </a:r>
            <a:r>
              <a:rPr lang="kk-KZ" sz="2400" dirty="0"/>
              <a:t> адамға </a:t>
            </a:r>
            <a:r>
              <a:rPr lang="kk-KZ" sz="2400" i="1" dirty="0"/>
              <a:t>мың </a:t>
            </a:r>
            <a:r>
              <a:rPr lang="kk-KZ" sz="2400" dirty="0"/>
              <a:t>сөз де жетпейді. т.б.</a:t>
            </a:r>
            <a:endParaRPr lang="ru-RU" sz="2400" dirty="0"/>
          </a:p>
          <a:p>
            <a:endParaRPr lang="ru-RU" dirty="0"/>
          </a:p>
        </p:txBody>
      </p:sp>
      <p:sp>
        <p:nvSpPr>
          <p:cNvPr id="7" name="Заголовок 1"/>
          <p:cNvSpPr>
            <a:spLocks noGrp="1"/>
          </p:cNvSpPr>
          <p:nvPr>
            <p:ph type="title"/>
          </p:nvPr>
        </p:nvSpPr>
        <p:spPr>
          <a:xfrm>
            <a:off x="816864" y="209862"/>
            <a:ext cx="10871200" cy="1139254"/>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kk-KZ" b="1" dirty="0">
                <a:effectLst>
                  <a:outerShdw blurRad="38100" dist="38100" dir="2700000" algn="tl">
                    <a:srgbClr val="000000">
                      <a:alpha val="43137"/>
                    </a:srgbClr>
                  </a:outerShdw>
                </a:effectLst>
              </a:rPr>
              <a:t>Антонимдес мақал-мәтелдер</a:t>
            </a:r>
            <a:endParaRPr lang="ru-RU"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475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1103312" y="2052918"/>
            <a:ext cx="10251625" cy="4195481"/>
          </a:xfrm>
        </p:spPr>
        <p:txBody>
          <a:bodyPr>
            <a:normAutofit fontScale="77500" lnSpcReduction="20000"/>
          </a:bodyPr>
          <a:lstStyle/>
          <a:p>
            <a:r>
              <a:rPr lang="kk-KZ" dirty="0">
                <a:latin typeface="Cambria" pitchFamily="18" charset="0"/>
                <a:ea typeface="Cambria" pitchFamily="18" charset="0"/>
              </a:rPr>
              <a:t>Қазақ философиясы туралы сөз еткенде айналып өтуге болмайтын мәселе – даналық мәселесі. Ол – ұлт менталитетінің даму ерекшелігінің  рухани негізі. Даналық – қазақ халқының рухани өмірінде ерекше орын алады. Оның іздері мәдениет пен дәстүрде, дүниетанымдық ұстанымдар мен көзқарастарда сайрап жатыр. Онда даналық – тұтас феномендік тұрғыда орын алған. Оның тұтастығы адам мен табиғат, қоғам мен адам, адам мен адам арасындағы қатынастарда көрініс тапқан. Даналықтың тұтастығы білім мен адамгершіліктің, ақыл, қайрат, жүректің бірлігі, іштесуі мен астарласуы арқылы берілген. Оған дәлел, тұтастықтың бір көрінісі  ретінде адам мен табиғат арасындағы қатынасты қарастырайық. Қазақ-қашан да табиғатпен етене өскен халық. Ол өзін табиғатқа ешқашан қарсы қоймаған. Өзін табиғаттың «бел баласымын» деп санаған. Ол табиғаттың сұлулығына бас иген, ойға өрнек, тілге тиек етіп, мақал – мәтелдерге, ән-жырға қосқан. </a:t>
            </a:r>
            <a:endParaRPr lang="ru-RU" dirty="0">
              <a:latin typeface="Cambria" pitchFamily="18" charset="0"/>
              <a:ea typeface="Cambria" pitchFamily="18" charset="0"/>
            </a:endParaRPr>
          </a:p>
        </p:txBody>
      </p:sp>
      <p:sp>
        <p:nvSpPr>
          <p:cNvPr id="5" name="Заголовок 1"/>
          <p:cNvSpPr>
            <a:spLocks noGrp="1"/>
          </p:cNvSpPr>
          <p:nvPr>
            <p:ph type="title"/>
          </p:nvPr>
        </p:nvSpPr>
        <p:spPr>
          <a:xfrm>
            <a:off x="816864" y="209862"/>
            <a:ext cx="10871200" cy="113925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kk-KZ" b="1" dirty="0">
                <a:effectLst>
                  <a:outerShdw blurRad="38100" dist="38100" dir="2700000" algn="tl">
                    <a:srgbClr val="000000">
                      <a:alpha val="43137"/>
                    </a:srgbClr>
                  </a:outerShdw>
                </a:effectLst>
              </a:rPr>
              <a:t>Сан компонентті мақал-мәтелдердегі ұлттық менталитет</a:t>
            </a:r>
            <a:endParaRPr lang="ru-RU"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166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816864" y="209862"/>
            <a:ext cx="10871200" cy="1139254"/>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kk-KZ" b="1" dirty="0">
                <a:effectLst>
                  <a:outerShdw blurRad="38100" dist="38100" dir="2700000" algn="tl">
                    <a:srgbClr val="000000">
                      <a:alpha val="43137"/>
                    </a:srgbClr>
                  </a:outerShdw>
                </a:effectLst>
              </a:rPr>
              <a:t>Тілдік этномәдени жүйенің сандық коды </a:t>
            </a:r>
            <a:endParaRPr lang="ru-RU" b="1" dirty="0">
              <a:effectLst>
                <a:outerShdw blurRad="38100" dist="38100" dir="2700000" algn="tl">
                  <a:srgbClr val="000000">
                    <a:alpha val="43137"/>
                  </a:srgbClr>
                </a:outerShdw>
              </a:effectLst>
            </a:endParaRPr>
          </a:p>
        </p:txBody>
      </p:sp>
      <p:sp>
        <p:nvSpPr>
          <p:cNvPr id="4" name="Объект 3">
            <a:extLst>
              <a:ext uri="{FF2B5EF4-FFF2-40B4-BE49-F238E27FC236}">
                <a16:creationId xmlns:a16="http://schemas.microsoft.com/office/drawing/2014/main" id="{A6DD8E93-E10F-B48A-ECCD-1FB4AB69F4A0}"/>
              </a:ext>
            </a:extLst>
          </p:cNvPr>
          <p:cNvSpPr>
            <a:spLocks noGrp="1"/>
          </p:cNvSpPr>
          <p:nvPr>
            <p:ph sz="quarter" idx="1"/>
          </p:nvPr>
        </p:nvSpPr>
        <p:spPr/>
        <p:txBody>
          <a:bodyPr/>
          <a:lstStyle/>
          <a:p>
            <a:r>
              <a:rPr lang=""/>
              <a:t>Этникалық мәдениетті тіл бірліктерінің мазмұндық құрылымдық жүйесі тілдік-этномәдени жүйе деп аталады. Ол жүйеде тіл мен этникалық мәдениет арасындағы  қатыстықтың сан алуан сипаты көрініс табады. Онда әр түрлі котдар өмір сүреді. Оның бірі сандық кодтар. Сан компонентті мақал-мәтелдер тілдік этномәдени жүйенің сандық коды қызметі атқаратындығымен ерекшеленеді. Сандардың білдіретін мән-мағынасы сөз тіркестерінде, тұрақты тіркестерде, яғни мақал-мәтел, фразеологизм, теңеулерде анық байқалып тұрады.</a:t>
            </a:r>
          </a:p>
        </p:txBody>
      </p:sp>
    </p:spTree>
    <p:extLst>
      <p:ext uri="{BB962C8B-B14F-4D97-AF65-F5344CB8AC3E}">
        <p14:creationId xmlns:p14="http://schemas.microsoft.com/office/powerpoint/2010/main" val="217859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467238" y="1340101"/>
            <a:ext cx="10370651" cy="4970757"/>
          </a:xfrm>
        </p:spPr>
        <p:txBody>
          <a:bodyPr>
            <a:normAutofit/>
          </a:bodyPr>
          <a:lstStyle/>
          <a:p>
            <a:endParaRPr lang="kk-KZ" dirty="0">
              <a:solidFill>
                <a:schemeClr val="bg1"/>
              </a:solidFill>
            </a:endParaRPr>
          </a:p>
          <a:p>
            <a:r>
              <a:rPr lang="kk-KZ" sz="2600" dirty="0">
                <a:latin typeface="Cambria" pitchFamily="18" charset="0"/>
                <a:ea typeface="Cambria" pitchFamily="18" charset="0"/>
              </a:rPr>
              <a:t>Мәселен: </a:t>
            </a:r>
          </a:p>
          <a:p>
            <a:r>
              <a:rPr lang="kk-KZ" sz="2600" i="1" dirty="0">
                <a:latin typeface="Cambria" pitchFamily="18" charset="0"/>
                <a:ea typeface="Cambria" pitchFamily="18" charset="0"/>
              </a:rPr>
              <a:t>Адамгершілікке арналған үш сауап бар: шөлге құдық қазған бір сауап, өзенге көпір салған бір сауап, жолға ағаш еккен бір сауап.</a:t>
            </a:r>
          </a:p>
          <a:p>
            <a:r>
              <a:rPr lang="kk-KZ" sz="2600" i="1" dirty="0">
                <a:latin typeface="Cambria" pitchFamily="18" charset="0"/>
                <a:ea typeface="Cambria" pitchFamily="18" charset="0"/>
              </a:rPr>
              <a:t>Жаңбыр бір жауса, терек екі жауады.  </a:t>
            </a:r>
          </a:p>
          <a:p>
            <a:r>
              <a:rPr lang="kk-KZ" sz="2600" i="1" dirty="0">
                <a:latin typeface="Cambria" pitchFamily="18" charset="0"/>
                <a:ea typeface="Cambria" pitchFamily="18" charset="0"/>
              </a:rPr>
              <a:t>Су аққан жерінен бір ағар.</a:t>
            </a:r>
          </a:p>
          <a:p>
            <a:r>
              <a:rPr lang="kk-KZ" sz="2600" i="1" dirty="0">
                <a:latin typeface="Cambria" pitchFamily="18" charset="0"/>
                <a:ea typeface="Cambria" pitchFamily="18" charset="0"/>
              </a:rPr>
              <a:t> Алпыс күн тасыған су, алты күнде қайтар. </a:t>
            </a:r>
          </a:p>
          <a:p>
            <a:r>
              <a:rPr lang="kk-KZ" sz="2600" i="1" dirty="0">
                <a:latin typeface="Cambria" pitchFamily="18" charset="0"/>
                <a:ea typeface="Cambria" pitchFamily="18" charset="0"/>
              </a:rPr>
              <a:t>Жайлау жақсының әр бұтасының түбі бір кесек ет. </a:t>
            </a:r>
          </a:p>
          <a:p>
            <a:r>
              <a:rPr lang="kk-KZ" sz="2600" i="1" dirty="0">
                <a:latin typeface="Cambria" pitchFamily="18" charset="0"/>
                <a:ea typeface="Cambria" pitchFamily="18" charset="0"/>
              </a:rPr>
              <a:t>Ағаштың түбі</a:t>
            </a:r>
            <a:r>
              <a:rPr lang="kk-KZ" sz="2600" dirty="0">
                <a:latin typeface="Cambria" pitchFamily="18" charset="0"/>
                <a:ea typeface="Cambria" pitchFamily="18" charset="0"/>
              </a:rPr>
              <a:t>– </a:t>
            </a:r>
            <a:r>
              <a:rPr lang="kk-KZ" sz="2600" i="1" dirty="0">
                <a:latin typeface="Cambria" pitchFamily="18" charset="0"/>
                <a:ea typeface="Cambria" pitchFamily="18" charset="0"/>
              </a:rPr>
              <a:t>бір, тынысы мың</a:t>
            </a:r>
            <a:endParaRPr lang="ru-RU" sz="2600" dirty="0">
              <a:latin typeface="Cambria" pitchFamily="18" charset="0"/>
              <a:ea typeface="Cambria" pitchFamily="18" charset="0"/>
            </a:endParaRPr>
          </a:p>
        </p:txBody>
      </p:sp>
    </p:spTree>
    <p:extLst>
      <p:ext uri="{BB962C8B-B14F-4D97-AF65-F5344CB8AC3E}">
        <p14:creationId xmlns:p14="http://schemas.microsoft.com/office/powerpoint/2010/main" val="342246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Обычная">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TotalTime>
  <Words>1150</Words>
  <Application>Microsoft Office PowerPoint</Application>
  <PresentationFormat>Широкоэкранный</PresentationFormat>
  <Paragraphs>43</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Обычная</vt:lpstr>
      <vt:lpstr>    Мақал-мәтелдер құрамындағы сан есімдердің этнолингвистикалық сипаты </vt:lpstr>
      <vt:lpstr>  КІРІСПЕ   </vt:lpstr>
      <vt:lpstr> Қазақ тіліндегі сан компонентті  мақал-мәтелдердің зерттелуі </vt:lpstr>
      <vt:lpstr> Сандардың  мақал-мәтелдер құрамындағы  мағыналық-мазмұндық сипаты </vt:lpstr>
      <vt:lpstr>Қазақ тілінде сандарға негізделген мақал-мәтелдер </vt:lpstr>
      <vt:lpstr>Антонимдес мақал-мәтелдер</vt:lpstr>
      <vt:lpstr>Сан компонентті мақал-мәтелдердегі ұлттық менталитет</vt:lpstr>
      <vt:lpstr>Тілдік этномәдени жүйенің сандық коды </vt:lpstr>
      <vt:lpstr>Презентация PowerPoint</vt:lpstr>
      <vt:lpstr>Қорытынды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Мақал-мәтелдер құрамындағы сан есімдердің этнолингвистикалық сипаты </dc:title>
  <dc:creator>User</dc:creator>
  <cp:lastModifiedBy>Назгуль Манатова</cp:lastModifiedBy>
  <cp:revision>10</cp:revision>
  <dcterms:created xsi:type="dcterms:W3CDTF">2023-09-12T21:22:58Z</dcterms:created>
  <dcterms:modified xsi:type="dcterms:W3CDTF">2023-10-08T08:35:02Z</dcterms:modified>
</cp:coreProperties>
</file>