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4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1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7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5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2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9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9FBA-D1E6-4C67-A6D8-2BF84FC7267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B565-9620-487A-B5B4-1D527C1E7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8436" cy="72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2</cp:revision>
  <dcterms:created xsi:type="dcterms:W3CDTF">2024-12-23T18:34:54Z</dcterms:created>
  <dcterms:modified xsi:type="dcterms:W3CDTF">2024-12-23T18:37:26Z</dcterms:modified>
</cp:coreProperties>
</file>