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56"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ADD3D-66E2-4E69-8AAA-29D81416881F}" v="1" dt="2024-02-24T11:50:52.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MA KHATOON" userId="98fab5859b69357e" providerId="LiveId" clId="{61DADD3D-66E2-4E69-8AAA-29D81416881F}"/>
    <pc:docChg chg="undo redo custSel addSld delSld modSld">
      <pc:chgData name="NAZMA KHATOON" userId="98fab5859b69357e" providerId="LiveId" clId="{61DADD3D-66E2-4E69-8AAA-29D81416881F}" dt="2024-02-24T11:51:25.218" v="85" actId="20577"/>
      <pc:docMkLst>
        <pc:docMk/>
      </pc:docMkLst>
      <pc:sldChg chg="modSp mod">
        <pc:chgData name="NAZMA KHATOON" userId="98fab5859b69357e" providerId="LiveId" clId="{61DADD3D-66E2-4E69-8AAA-29D81416881F}" dt="2024-02-24T11:51:25.218" v="85" actId="20577"/>
        <pc:sldMkLst>
          <pc:docMk/>
          <pc:sldMk cId="1414959793" sldId="256"/>
        </pc:sldMkLst>
        <pc:spChg chg="mod">
          <ac:chgData name="NAZMA KHATOON" userId="98fab5859b69357e" providerId="LiveId" clId="{61DADD3D-66E2-4E69-8AAA-29D81416881F}" dt="2024-02-24T11:51:25.218" v="85" actId="20577"/>
          <ac:spMkLst>
            <pc:docMk/>
            <pc:sldMk cId="1414959793" sldId="256"/>
            <ac:spMk id="2" creationId="{00000000-0000-0000-0000-000000000000}"/>
          </ac:spMkLst>
        </pc:spChg>
        <pc:graphicFrameChg chg="mod modGraphic">
          <ac:chgData name="NAZMA KHATOON" userId="98fab5859b69357e" providerId="LiveId" clId="{61DADD3D-66E2-4E69-8AAA-29D81416881F}" dt="2024-02-24T11:51:20.673" v="83" actId="20577"/>
          <ac:graphicFrameMkLst>
            <pc:docMk/>
            <pc:sldMk cId="1414959793" sldId="256"/>
            <ac:graphicFrameMk id="4" creationId="{00000000-0000-0000-0000-000000000000}"/>
          </ac:graphicFrameMkLst>
        </pc:graphicFrameChg>
      </pc:sldChg>
      <pc:sldChg chg="modSp mod">
        <pc:chgData name="NAZMA KHATOON" userId="98fab5859b69357e" providerId="LiveId" clId="{61DADD3D-66E2-4E69-8AAA-29D81416881F}" dt="2024-02-24T11:44:13.782" v="55" actId="20577"/>
        <pc:sldMkLst>
          <pc:docMk/>
          <pc:sldMk cId="3651616081" sldId="259"/>
        </pc:sldMkLst>
        <pc:spChg chg="mod">
          <ac:chgData name="NAZMA KHATOON" userId="98fab5859b69357e" providerId="LiveId" clId="{61DADD3D-66E2-4E69-8AAA-29D81416881F}" dt="2024-02-24T11:44:13.782" v="55" actId="20577"/>
          <ac:spMkLst>
            <pc:docMk/>
            <pc:sldMk cId="3651616081" sldId="259"/>
            <ac:spMk id="3" creationId="{00000000-0000-0000-0000-000000000000}"/>
          </ac:spMkLst>
        </pc:spChg>
      </pc:sldChg>
      <pc:sldChg chg="addSp delSp modSp mod">
        <pc:chgData name="NAZMA KHATOON" userId="98fab5859b69357e" providerId="LiveId" clId="{61DADD3D-66E2-4E69-8AAA-29D81416881F}" dt="2024-02-24T11:49:00.003" v="62" actId="14100"/>
        <pc:sldMkLst>
          <pc:docMk/>
          <pc:sldMk cId="1242813270" sldId="265"/>
        </pc:sldMkLst>
        <pc:picChg chg="add del">
          <ac:chgData name="NAZMA KHATOON" userId="98fab5859b69357e" providerId="LiveId" clId="{61DADD3D-66E2-4E69-8AAA-29D81416881F}" dt="2024-02-24T06:50:49.750" v="4" actId="22"/>
          <ac:picMkLst>
            <pc:docMk/>
            <pc:sldMk cId="1242813270" sldId="265"/>
            <ac:picMk id="4" creationId="{42F01EE4-CE49-8D0A-5F41-3B5185D7EBE8}"/>
          </ac:picMkLst>
        </pc:picChg>
        <pc:picChg chg="add mod">
          <ac:chgData name="NAZMA KHATOON" userId="98fab5859b69357e" providerId="LiveId" clId="{61DADD3D-66E2-4E69-8AAA-29D81416881F}" dt="2024-02-24T11:49:00.003" v="62" actId="14100"/>
          <ac:picMkLst>
            <pc:docMk/>
            <pc:sldMk cId="1242813270" sldId="265"/>
            <ac:picMk id="4" creationId="{717B32DD-9B02-B01A-90EA-C5810734B983}"/>
          </ac:picMkLst>
        </pc:picChg>
        <pc:picChg chg="add mod">
          <ac:chgData name="NAZMA KHATOON" userId="98fab5859b69357e" providerId="LiveId" clId="{61DADD3D-66E2-4E69-8AAA-29D81416881F}" dt="2024-02-24T06:50:57.586" v="6" actId="1076"/>
          <ac:picMkLst>
            <pc:docMk/>
            <pc:sldMk cId="1242813270" sldId="265"/>
            <ac:picMk id="6" creationId="{45C2D746-5A3B-59DA-AEE2-ACD703C03C6A}"/>
          </ac:picMkLst>
        </pc:picChg>
        <pc:picChg chg="add del mod">
          <ac:chgData name="NAZMA KHATOON" userId="98fab5859b69357e" providerId="LiveId" clId="{61DADD3D-66E2-4E69-8AAA-29D81416881F}" dt="2024-02-24T11:46:21.154" v="56" actId="478"/>
          <ac:picMkLst>
            <pc:docMk/>
            <pc:sldMk cId="1242813270" sldId="265"/>
            <ac:picMk id="8" creationId="{7D01E998-44B3-CB56-E80C-0D3A8B6D5BFA}"/>
          </ac:picMkLst>
        </pc:picChg>
        <pc:picChg chg="add mod">
          <ac:chgData name="NAZMA KHATOON" userId="98fab5859b69357e" providerId="LiveId" clId="{61DADD3D-66E2-4E69-8AAA-29D81416881F}" dt="2024-02-24T07:06:10.366" v="47" actId="14100"/>
          <ac:picMkLst>
            <pc:docMk/>
            <pc:sldMk cId="1242813270" sldId="265"/>
            <ac:picMk id="10" creationId="{39DF773F-A000-B8F4-2DFC-1DCCFC9A5F83}"/>
          </ac:picMkLst>
        </pc:picChg>
        <pc:picChg chg="add mod">
          <ac:chgData name="NAZMA KHATOON" userId="98fab5859b69357e" providerId="LiveId" clId="{61DADD3D-66E2-4E69-8AAA-29D81416881F}" dt="2024-02-24T07:05:51.701" v="46" actId="1076"/>
          <ac:picMkLst>
            <pc:docMk/>
            <pc:sldMk cId="1242813270" sldId="265"/>
            <ac:picMk id="12" creationId="{9CE73BAB-770B-41CD-619D-725B7EC46FD2}"/>
          </ac:picMkLst>
        </pc:picChg>
        <pc:picChg chg="add mod">
          <ac:chgData name="NAZMA KHATOON" userId="98fab5859b69357e" providerId="LiveId" clId="{61DADD3D-66E2-4E69-8AAA-29D81416881F}" dt="2024-02-24T07:06:23.076" v="48" actId="14100"/>
          <ac:picMkLst>
            <pc:docMk/>
            <pc:sldMk cId="1242813270" sldId="265"/>
            <ac:picMk id="14" creationId="{63080AB9-329A-3E2E-F9E3-7D3521ABC02F}"/>
          </ac:picMkLst>
        </pc:picChg>
        <pc:picChg chg="add mod">
          <ac:chgData name="NAZMA KHATOON" userId="98fab5859b69357e" providerId="LiveId" clId="{61DADD3D-66E2-4E69-8AAA-29D81416881F}" dt="2024-02-24T07:04:57.493" v="43" actId="14100"/>
          <ac:picMkLst>
            <pc:docMk/>
            <pc:sldMk cId="1242813270" sldId="265"/>
            <ac:picMk id="16" creationId="{18AE2AFA-5275-5A58-37B7-6F731E33483F}"/>
          </ac:picMkLst>
        </pc:picChg>
      </pc:sldChg>
      <pc:sldChg chg="new del">
        <pc:chgData name="NAZMA KHATOON" userId="98fab5859b69357e" providerId="LiveId" clId="{61DADD3D-66E2-4E69-8AAA-29D81416881F}" dt="2024-02-24T07:07:01.733" v="50" actId="2696"/>
        <pc:sldMkLst>
          <pc:docMk/>
          <pc:sldMk cId="236142463" sldId="267"/>
        </pc:sldMkLst>
      </pc:sldChg>
    </pc:docChg>
  </pc:docChgLst>
  <pc:docChgLst>
    <pc:chgData name="NAZMA KHATOON" userId="98fab5859b69357e" providerId="LiveId" clId="{39A43549-BEC9-4357-9150-9F69D56BF4F9}"/>
    <pc:docChg chg="undo custSel addSld delSld modSld">
      <pc:chgData name="NAZMA KHATOON" userId="98fab5859b69357e" providerId="LiveId" clId="{39A43549-BEC9-4357-9150-9F69D56BF4F9}" dt="2024-01-27T12:36:52.961" v="228" actId="14100"/>
      <pc:docMkLst>
        <pc:docMk/>
      </pc:docMkLst>
      <pc:sldChg chg="modSp mod">
        <pc:chgData name="NAZMA KHATOON" userId="98fab5859b69357e" providerId="LiveId" clId="{39A43549-BEC9-4357-9150-9F69D56BF4F9}" dt="2024-01-27T12:36:52.961" v="228" actId="14100"/>
        <pc:sldMkLst>
          <pc:docMk/>
          <pc:sldMk cId="1414959793" sldId="256"/>
        </pc:sldMkLst>
        <pc:spChg chg="mod">
          <ac:chgData name="NAZMA KHATOON" userId="98fab5859b69357e" providerId="LiveId" clId="{39A43549-BEC9-4357-9150-9F69D56BF4F9}" dt="2024-01-27T12:01:15.274" v="43"/>
          <ac:spMkLst>
            <pc:docMk/>
            <pc:sldMk cId="1414959793" sldId="256"/>
            <ac:spMk id="2" creationId="{00000000-0000-0000-0000-000000000000}"/>
          </ac:spMkLst>
        </pc:spChg>
        <pc:spChg chg="mod">
          <ac:chgData name="NAZMA KHATOON" userId="98fab5859b69357e" providerId="LiveId" clId="{39A43549-BEC9-4357-9150-9F69D56BF4F9}" dt="2024-01-27T12:01:15.274" v="43"/>
          <ac:spMkLst>
            <pc:docMk/>
            <pc:sldMk cId="1414959793" sldId="256"/>
            <ac:spMk id="3" creationId="{00000000-0000-0000-0000-000000000000}"/>
          </ac:spMkLst>
        </pc:spChg>
        <pc:graphicFrameChg chg="mod modGraphic">
          <ac:chgData name="NAZMA KHATOON" userId="98fab5859b69357e" providerId="LiveId" clId="{39A43549-BEC9-4357-9150-9F69D56BF4F9}" dt="2024-01-27T12:36:52.961" v="228" actId="14100"/>
          <ac:graphicFrameMkLst>
            <pc:docMk/>
            <pc:sldMk cId="1414959793" sldId="256"/>
            <ac:graphicFrameMk id="4" creationId="{00000000-0000-0000-0000-000000000000}"/>
          </ac:graphicFrameMkLst>
        </pc:graphicFrameChg>
      </pc:sldChg>
      <pc:sldChg chg="modSp mod">
        <pc:chgData name="NAZMA KHATOON" userId="98fab5859b69357e" providerId="LiveId" clId="{39A43549-BEC9-4357-9150-9F69D56BF4F9}" dt="2024-01-27T12:04:53.594" v="46" actId="255"/>
        <pc:sldMkLst>
          <pc:docMk/>
          <pc:sldMk cId="4095319917" sldId="257"/>
        </pc:sldMkLst>
        <pc:spChg chg="mod">
          <ac:chgData name="NAZMA KHATOON" userId="98fab5859b69357e" providerId="LiveId" clId="{39A43549-BEC9-4357-9150-9F69D56BF4F9}" dt="2024-01-27T12:01:15.274" v="43"/>
          <ac:spMkLst>
            <pc:docMk/>
            <pc:sldMk cId="4095319917" sldId="257"/>
            <ac:spMk id="2" creationId="{00000000-0000-0000-0000-000000000000}"/>
          </ac:spMkLst>
        </pc:spChg>
        <pc:spChg chg="mod">
          <ac:chgData name="NAZMA KHATOON" userId="98fab5859b69357e" providerId="LiveId" clId="{39A43549-BEC9-4357-9150-9F69D56BF4F9}" dt="2024-01-27T12:04:53.594" v="46" actId="255"/>
          <ac:spMkLst>
            <pc:docMk/>
            <pc:sldMk cId="4095319917" sldId="257"/>
            <ac:spMk id="3" creationId="{00000000-0000-0000-0000-000000000000}"/>
          </ac:spMkLst>
        </pc:spChg>
      </pc:sldChg>
      <pc:sldChg chg="modSp mod">
        <pc:chgData name="NAZMA KHATOON" userId="98fab5859b69357e" providerId="LiveId" clId="{39A43549-BEC9-4357-9150-9F69D56BF4F9}" dt="2024-01-27T12:01:15.385" v="44" actId="27636"/>
        <pc:sldMkLst>
          <pc:docMk/>
          <pc:sldMk cId="2732837084" sldId="258"/>
        </pc:sldMkLst>
        <pc:spChg chg="mod">
          <ac:chgData name="NAZMA KHATOON" userId="98fab5859b69357e" providerId="LiveId" clId="{39A43549-BEC9-4357-9150-9F69D56BF4F9}" dt="2024-01-27T12:01:15.274" v="43"/>
          <ac:spMkLst>
            <pc:docMk/>
            <pc:sldMk cId="2732837084" sldId="258"/>
            <ac:spMk id="2" creationId="{00000000-0000-0000-0000-000000000000}"/>
          </ac:spMkLst>
        </pc:spChg>
        <pc:spChg chg="mod">
          <ac:chgData name="NAZMA KHATOON" userId="98fab5859b69357e" providerId="LiveId" clId="{39A43549-BEC9-4357-9150-9F69D56BF4F9}" dt="2024-01-27T12:01:15.385" v="44" actId="27636"/>
          <ac:spMkLst>
            <pc:docMk/>
            <pc:sldMk cId="2732837084" sldId="258"/>
            <ac:spMk id="3" creationId="{00000000-0000-0000-0000-000000000000}"/>
          </ac:spMkLst>
        </pc:spChg>
      </pc:sldChg>
      <pc:sldChg chg="modSp">
        <pc:chgData name="NAZMA KHATOON" userId="98fab5859b69357e" providerId="LiveId" clId="{39A43549-BEC9-4357-9150-9F69D56BF4F9}" dt="2024-01-27T12:01:15.274" v="43"/>
        <pc:sldMkLst>
          <pc:docMk/>
          <pc:sldMk cId="3651616081" sldId="259"/>
        </pc:sldMkLst>
        <pc:spChg chg="mod">
          <ac:chgData name="NAZMA KHATOON" userId="98fab5859b69357e" providerId="LiveId" clId="{39A43549-BEC9-4357-9150-9F69D56BF4F9}" dt="2024-01-27T12:01:15.274" v="43"/>
          <ac:spMkLst>
            <pc:docMk/>
            <pc:sldMk cId="3651616081" sldId="259"/>
            <ac:spMk id="2" creationId="{00000000-0000-0000-0000-000000000000}"/>
          </ac:spMkLst>
        </pc:spChg>
        <pc:spChg chg="mod">
          <ac:chgData name="NAZMA KHATOON" userId="98fab5859b69357e" providerId="LiveId" clId="{39A43549-BEC9-4357-9150-9F69D56BF4F9}" dt="2024-01-27T12:01:15.274" v="43"/>
          <ac:spMkLst>
            <pc:docMk/>
            <pc:sldMk cId="3651616081" sldId="259"/>
            <ac:spMk id="3" creationId="{00000000-0000-0000-0000-000000000000}"/>
          </ac:spMkLst>
        </pc:spChg>
      </pc:sldChg>
      <pc:sldChg chg="modSp">
        <pc:chgData name="NAZMA KHATOON" userId="98fab5859b69357e" providerId="LiveId" clId="{39A43549-BEC9-4357-9150-9F69D56BF4F9}" dt="2024-01-27T12:01:15.274" v="43"/>
        <pc:sldMkLst>
          <pc:docMk/>
          <pc:sldMk cId="644252706" sldId="260"/>
        </pc:sldMkLst>
        <pc:spChg chg="mod">
          <ac:chgData name="NAZMA KHATOON" userId="98fab5859b69357e" providerId="LiveId" clId="{39A43549-BEC9-4357-9150-9F69D56BF4F9}" dt="2024-01-27T12:01:15.274" v="43"/>
          <ac:spMkLst>
            <pc:docMk/>
            <pc:sldMk cId="644252706" sldId="260"/>
            <ac:spMk id="2" creationId="{00000000-0000-0000-0000-000000000000}"/>
          </ac:spMkLst>
        </pc:spChg>
        <pc:spChg chg="mod">
          <ac:chgData name="NAZMA KHATOON" userId="98fab5859b69357e" providerId="LiveId" clId="{39A43549-BEC9-4357-9150-9F69D56BF4F9}" dt="2024-01-27T12:01:15.274" v="43"/>
          <ac:spMkLst>
            <pc:docMk/>
            <pc:sldMk cId="644252706" sldId="260"/>
            <ac:spMk id="3" creationId="{00000000-0000-0000-0000-000000000000}"/>
          </ac:spMkLst>
        </pc:spChg>
      </pc:sldChg>
      <pc:sldChg chg="modSp del mod">
        <pc:chgData name="NAZMA KHATOON" userId="98fab5859b69357e" providerId="LiveId" clId="{39A43549-BEC9-4357-9150-9F69D56BF4F9}" dt="2024-01-27T12:09:13.881" v="190" actId="47"/>
        <pc:sldMkLst>
          <pc:docMk/>
          <pc:sldMk cId="4249099292" sldId="261"/>
        </pc:sldMkLst>
        <pc:spChg chg="mod">
          <ac:chgData name="NAZMA KHATOON" userId="98fab5859b69357e" providerId="LiveId" clId="{39A43549-BEC9-4357-9150-9F69D56BF4F9}" dt="2024-01-27T12:01:15.274" v="43"/>
          <ac:spMkLst>
            <pc:docMk/>
            <pc:sldMk cId="4249099292" sldId="261"/>
            <ac:spMk id="2" creationId="{00000000-0000-0000-0000-000000000000}"/>
          </ac:spMkLst>
        </pc:spChg>
        <pc:spChg chg="mod">
          <ac:chgData name="NAZMA KHATOON" userId="98fab5859b69357e" providerId="LiveId" clId="{39A43549-BEC9-4357-9150-9F69D56BF4F9}" dt="2024-01-27T12:07:08.560" v="166" actId="21"/>
          <ac:spMkLst>
            <pc:docMk/>
            <pc:sldMk cId="4249099292" sldId="261"/>
            <ac:spMk id="3" creationId="{00000000-0000-0000-0000-000000000000}"/>
          </ac:spMkLst>
        </pc:spChg>
      </pc:sldChg>
      <pc:sldChg chg="addSp modSp mod modClrScheme chgLayout">
        <pc:chgData name="NAZMA KHATOON" userId="98fab5859b69357e" providerId="LiveId" clId="{39A43549-BEC9-4357-9150-9F69D56BF4F9}" dt="2024-01-27T12:08:49.209" v="189" actId="113"/>
        <pc:sldMkLst>
          <pc:docMk/>
          <pc:sldMk cId="3589901985" sldId="262"/>
        </pc:sldMkLst>
        <pc:spChg chg="mod ord">
          <ac:chgData name="NAZMA KHATOON" userId="98fab5859b69357e" providerId="LiveId" clId="{39A43549-BEC9-4357-9150-9F69D56BF4F9}" dt="2024-01-27T12:07:23.568" v="168" actId="27636"/>
          <ac:spMkLst>
            <pc:docMk/>
            <pc:sldMk cId="3589901985" sldId="262"/>
            <ac:spMk id="2" creationId="{00000000-0000-0000-0000-000000000000}"/>
          </ac:spMkLst>
        </pc:spChg>
        <pc:spChg chg="mod ord">
          <ac:chgData name="NAZMA KHATOON" userId="98fab5859b69357e" providerId="LiveId" clId="{39A43549-BEC9-4357-9150-9F69D56BF4F9}" dt="2024-01-27T12:08:39.001" v="187" actId="113"/>
          <ac:spMkLst>
            <pc:docMk/>
            <pc:sldMk cId="3589901985" sldId="262"/>
            <ac:spMk id="3" creationId="{00000000-0000-0000-0000-000000000000}"/>
          </ac:spMkLst>
        </pc:spChg>
        <pc:spChg chg="add mod ord">
          <ac:chgData name="NAZMA KHATOON" userId="98fab5859b69357e" providerId="LiveId" clId="{39A43549-BEC9-4357-9150-9F69D56BF4F9}" dt="2024-01-27T12:08:49.209" v="189" actId="113"/>
          <ac:spMkLst>
            <pc:docMk/>
            <pc:sldMk cId="3589901985" sldId="262"/>
            <ac:spMk id="4" creationId="{831C6401-C285-D032-62F6-66BFD9C36674}"/>
          </ac:spMkLst>
        </pc:spChg>
      </pc:sldChg>
      <pc:sldChg chg="modSp">
        <pc:chgData name="NAZMA KHATOON" userId="98fab5859b69357e" providerId="LiveId" clId="{39A43549-BEC9-4357-9150-9F69D56BF4F9}" dt="2024-01-27T12:01:15.274" v="43"/>
        <pc:sldMkLst>
          <pc:docMk/>
          <pc:sldMk cId="2051773297" sldId="263"/>
        </pc:sldMkLst>
        <pc:spChg chg="mod">
          <ac:chgData name="NAZMA KHATOON" userId="98fab5859b69357e" providerId="LiveId" clId="{39A43549-BEC9-4357-9150-9F69D56BF4F9}" dt="2024-01-27T12:01:15.274" v="43"/>
          <ac:spMkLst>
            <pc:docMk/>
            <pc:sldMk cId="2051773297" sldId="263"/>
            <ac:spMk id="2" creationId="{00000000-0000-0000-0000-000000000000}"/>
          </ac:spMkLst>
        </pc:spChg>
        <pc:spChg chg="mod">
          <ac:chgData name="NAZMA KHATOON" userId="98fab5859b69357e" providerId="LiveId" clId="{39A43549-BEC9-4357-9150-9F69D56BF4F9}" dt="2024-01-27T12:01:15.274" v="43"/>
          <ac:spMkLst>
            <pc:docMk/>
            <pc:sldMk cId="2051773297" sldId="263"/>
            <ac:spMk id="3" creationId="{00000000-0000-0000-0000-000000000000}"/>
          </ac:spMkLst>
        </pc:spChg>
      </pc:sldChg>
      <pc:sldChg chg="addSp delSp modSp mod">
        <pc:chgData name="NAZMA KHATOON" userId="98fab5859b69357e" providerId="LiveId" clId="{39A43549-BEC9-4357-9150-9F69D56BF4F9}" dt="2024-01-27T12:29:36.197" v="197" actId="931"/>
        <pc:sldMkLst>
          <pc:docMk/>
          <pc:sldMk cId="346096968" sldId="264"/>
        </pc:sldMkLst>
        <pc:spChg chg="mod">
          <ac:chgData name="NAZMA KHATOON" userId="98fab5859b69357e" providerId="LiveId" clId="{39A43549-BEC9-4357-9150-9F69D56BF4F9}" dt="2024-01-27T12:09:32.283" v="194" actId="20577"/>
          <ac:spMkLst>
            <pc:docMk/>
            <pc:sldMk cId="346096968" sldId="264"/>
            <ac:spMk id="2" creationId="{00000000-0000-0000-0000-000000000000}"/>
          </ac:spMkLst>
        </pc:spChg>
        <pc:spChg chg="del mod">
          <ac:chgData name="NAZMA KHATOON" userId="98fab5859b69357e" providerId="LiveId" clId="{39A43549-BEC9-4357-9150-9F69D56BF4F9}" dt="2024-01-27T12:26:32.857" v="195" actId="931"/>
          <ac:spMkLst>
            <pc:docMk/>
            <pc:sldMk cId="346096968" sldId="264"/>
            <ac:spMk id="3" creationId="{00000000-0000-0000-0000-000000000000}"/>
          </ac:spMkLst>
        </pc:spChg>
        <pc:spChg chg="add del mod">
          <ac:chgData name="NAZMA KHATOON" userId="98fab5859b69357e" providerId="LiveId" clId="{39A43549-BEC9-4357-9150-9F69D56BF4F9}" dt="2024-01-27T12:29:36.197" v="197" actId="931"/>
          <ac:spMkLst>
            <pc:docMk/>
            <pc:sldMk cId="346096968" sldId="264"/>
            <ac:spMk id="7" creationId="{C5CCE63B-B48F-4502-C581-67E9873858B7}"/>
          </ac:spMkLst>
        </pc:spChg>
        <pc:picChg chg="add del mod">
          <ac:chgData name="NAZMA KHATOON" userId="98fab5859b69357e" providerId="LiveId" clId="{39A43549-BEC9-4357-9150-9F69D56BF4F9}" dt="2024-01-27T12:27:54.826" v="196" actId="478"/>
          <ac:picMkLst>
            <pc:docMk/>
            <pc:sldMk cId="346096968" sldId="264"/>
            <ac:picMk id="5" creationId="{6868ED54-F5F9-347D-69D4-AA5E65A08104}"/>
          </ac:picMkLst>
        </pc:picChg>
        <pc:picChg chg="add mod">
          <ac:chgData name="NAZMA KHATOON" userId="98fab5859b69357e" providerId="LiveId" clId="{39A43549-BEC9-4357-9150-9F69D56BF4F9}" dt="2024-01-27T12:29:36.197" v="197" actId="931"/>
          <ac:picMkLst>
            <pc:docMk/>
            <pc:sldMk cId="346096968" sldId="264"/>
            <ac:picMk id="9" creationId="{9FBC07EB-512C-00E6-E99E-976D4B8F9DAC}"/>
          </ac:picMkLst>
        </pc:picChg>
      </pc:sldChg>
      <pc:sldChg chg="addSp modSp new mod">
        <pc:chgData name="NAZMA KHATOON" userId="98fab5859b69357e" providerId="LiveId" clId="{39A43549-BEC9-4357-9150-9F69D56BF4F9}" dt="2024-01-27T12:32:10.693" v="211" actId="1076"/>
        <pc:sldMkLst>
          <pc:docMk/>
          <pc:sldMk cId="1242813270" sldId="265"/>
        </pc:sldMkLst>
        <pc:spChg chg="mod">
          <ac:chgData name="NAZMA KHATOON" userId="98fab5859b69357e" providerId="LiveId" clId="{39A43549-BEC9-4357-9150-9F69D56BF4F9}" dt="2024-01-27T12:30:39.858" v="207" actId="20577"/>
          <ac:spMkLst>
            <pc:docMk/>
            <pc:sldMk cId="1242813270" sldId="265"/>
            <ac:spMk id="2" creationId="{E168155E-9B64-B1B2-42D9-3688BE3545DB}"/>
          </ac:spMkLst>
        </pc:spChg>
        <pc:picChg chg="add mod">
          <ac:chgData name="NAZMA KHATOON" userId="98fab5859b69357e" providerId="LiveId" clId="{39A43549-BEC9-4357-9150-9F69D56BF4F9}" dt="2024-01-27T12:32:10.693" v="211" actId="1076"/>
          <ac:picMkLst>
            <pc:docMk/>
            <pc:sldMk cId="1242813270" sldId="265"/>
            <ac:picMk id="4" creationId="{D47D832D-B944-34CB-8A53-2B78B5769D5C}"/>
          </ac:picMkLst>
        </pc:picChg>
      </pc:sldChg>
      <pc:sldChg chg="modSp new mod">
        <pc:chgData name="NAZMA KHATOON" userId="98fab5859b69357e" providerId="LiveId" clId="{39A43549-BEC9-4357-9150-9F69D56BF4F9}" dt="2024-01-27T12:34:09.541" v="222" actId="1076"/>
        <pc:sldMkLst>
          <pc:docMk/>
          <pc:sldMk cId="351867500" sldId="266"/>
        </pc:sldMkLst>
        <pc:spChg chg="mod">
          <ac:chgData name="NAZMA KHATOON" userId="98fab5859b69357e" providerId="LiveId" clId="{39A43549-BEC9-4357-9150-9F69D56BF4F9}" dt="2024-01-27T12:34:09.541" v="222" actId="1076"/>
          <ac:spMkLst>
            <pc:docMk/>
            <pc:sldMk cId="351867500" sldId="266"/>
            <ac:spMk id="2" creationId="{2CF3A156-F219-9E58-311E-24EB18067F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35837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5621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7382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590216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19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26596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774371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1399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8470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192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7415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5368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74844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83048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5292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64847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0008F-7FDE-452A-A363-A47D60D3B289}" type="datetimeFigureOut">
              <a:rPr lang="en-IN" smtClean="0"/>
              <a:t>24-02-2024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5917065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Amazon Sales Report</a:t>
            </a:r>
            <a:br>
              <a:rPr lang="en-IN" dirty="0"/>
            </a:br>
            <a:endParaRPr lang="en-IN" dirty="0"/>
          </a:p>
        </p:txBody>
      </p:sp>
      <p:sp>
        <p:nvSpPr>
          <p:cNvPr id="3" name="Subtitle 2"/>
          <p:cNvSpPr>
            <a:spLocks noGrp="1"/>
          </p:cNvSpPr>
          <p:nvPr>
            <p:ph type="subTitle" idx="1"/>
          </p:nvPr>
        </p:nvSpPr>
        <p:spPr/>
        <p:txBody>
          <a:bodyPr/>
          <a:lstStyle/>
          <a:p>
            <a:r>
              <a:rPr lang="en-US" b="1" dirty="0"/>
              <a:t>Nazma Khatoon</a:t>
            </a:r>
          </a:p>
          <a:p>
            <a:endParaRPr lang="en-IN" sz="6000" b="1" dirty="0"/>
          </a:p>
        </p:txBody>
      </p:sp>
    </p:spTree>
    <p:extLst>
      <p:ext uri="{BB962C8B-B14F-4D97-AF65-F5344CB8AC3E}">
        <p14:creationId xmlns:p14="http://schemas.microsoft.com/office/powerpoint/2010/main" val="409531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A156-F219-9E58-311E-24EB18067FE5}"/>
              </a:ext>
            </a:extLst>
          </p:cNvPr>
          <p:cNvSpPr>
            <a:spLocks noGrp="1"/>
          </p:cNvSpPr>
          <p:nvPr>
            <p:ph type="title"/>
          </p:nvPr>
        </p:nvSpPr>
        <p:spPr>
          <a:xfrm>
            <a:off x="686664" y="2447731"/>
            <a:ext cx="8596668" cy="1320800"/>
          </a:xfrm>
        </p:spPr>
        <p:txBody>
          <a:bodyPr/>
          <a:lstStyle/>
          <a:p>
            <a:r>
              <a:rPr lang="en-US" dirty="0"/>
              <a:t>THANK YOU</a:t>
            </a:r>
            <a:endParaRPr lang="en-IN" dirty="0"/>
          </a:p>
        </p:txBody>
      </p:sp>
    </p:spTree>
    <p:extLst>
      <p:ext uri="{BB962C8B-B14F-4D97-AF65-F5344CB8AC3E}">
        <p14:creationId xmlns:p14="http://schemas.microsoft.com/office/powerpoint/2010/main" val="35186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ss</a:t>
            </a:r>
            <a:endParaRPr lang="en-IN"/>
          </a:p>
        </p:txBody>
      </p:sp>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223919540"/>
              </p:ext>
            </p:extLst>
          </p:nvPr>
        </p:nvGraphicFramePr>
        <p:xfrm>
          <a:off x="849088" y="1275010"/>
          <a:ext cx="9386594" cy="5112686"/>
        </p:xfrm>
        <a:graphic>
          <a:graphicData uri="http://schemas.openxmlformats.org/drawingml/2006/table">
            <a:tbl>
              <a:tblPr firstRow="1" firstCol="1" lastRow="1" lastCol="1" bandRow="1" bandCol="1">
                <a:tableStyleId>{3C2FFA5D-87B4-456A-9821-1D502468CF0F}</a:tableStyleId>
              </a:tblPr>
              <a:tblGrid>
                <a:gridCol w="2880048">
                  <a:extLst>
                    <a:ext uri="{9D8B030D-6E8A-4147-A177-3AD203B41FA5}">
                      <a16:colId xmlns:a16="http://schemas.microsoft.com/office/drawing/2014/main" val="20000"/>
                    </a:ext>
                  </a:extLst>
                </a:gridCol>
                <a:gridCol w="2880048">
                  <a:extLst>
                    <a:ext uri="{9D8B030D-6E8A-4147-A177-3AD203B41FA5}">
                      <a16:colId xmlns:a16="http://schemas.microsoft.com/office/drawing/2014/main" val="20001"/>
                    </a:ext>
                  </a:extLst>
                </a:gridCol>
                <a:gridCol w="3626498">
                  <a:extLst>
                    <a:ext uri="{9D8B030D-6E8A-4147-A177-3AD203B41FA5}">
                      <a16:colId xmlns:a16="http://schemas.microsoft.com/office/drawing/2014/main" val="20002"/>
                    </a:ext>
                  </a:extLst>
                </a:gridCol>
              </a:tblGrid>
              <a:tr h="734084">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dirty="0">
                          <a:effectLst/>
                        </a:rPr>
                        <a:t>Title</a:t>
                      </a:r>
                      <a:endParaRPr lang="en-IN" sz="1100" dirty="0">
                        <a:effectLst/>
                        <a:latin typeface="Arial MT"/>
                        <a:ea typeface="Arial MT"/>
                        <a:cs typeface="Arial MT"/>
                      </a:endParaRPr>
                    </a:p>
                  </a:txBody>
                  <a:tcPr marL="0" marR="0" marT="0" marB="0"/>
                </a:tc>
                <a:tc>
                  <a:txBody>
                    <a:bodyPr/>
                    <a:lstStyle/>
                    <a:p>
                      <a:pPr marL="527050" marR="513080" algn="ctr">
                        <a:spcBef>
                          <a:spcPts val="265"/>
                        </a:spcBef>
                        <a:spcAft>
                          <a:spcPts val="0"/>
                        </a:spcAft>
                      </a:pPr>
                      <a:r>
                        <a:rPr lang="en-US" sz="1800">
                          <a:effectLst/>
                        </a:rPr>
                        <a:t>Page</a:t>
                      </a:r>
                      <a:r>
                        <a:rPr lang="en-US" sz="1800" spc="-160">
                          <a:effectLst/>
                        </a:rPr>
                        <a:t> </a:t>
                      </a:r>
                      <a:r>
                        <a:rPr lang="en-US" sz="1800">
                          <a:effectLst/>
                        </a:rPr>
                        <a:t>No</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0"/>
                  </a:ext>
                </a:extLst>
              </a:tr>
              <a:tr h="763563">
                <a:tc>
                  <a:txBody>
                    <a:bodyPr/>
                    <a:lstStyle/>
                    <a:p>
                      <a:pPr marL="12065" algn="ctr">
                        <a:spcBef>
                          <a:spcPts val="255"/>
                        </a:spcBef>
                        <a:spcAft>
                          <a:spcPts val="0"/>
                        </a:spcAft>
                      </a:pPr>
                      <a:r>
                        <a:rPr lang="en-US" sz="1400">
                          <a:effectLst/>
                        </a:rPr>
                        <a:t>1</a:t>
                      </a:r>
                      <a:endParaRPr lang="en-IN" sz="110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tc>
                  <a:txBody>
                    <a:bodyPr/>
                    <a:lstStyle/>
                    <a:p>
                      <a:pPr marL="12700" algn="ctr">
                        <a:spcBef>
                          <a:spcPts val="255"/>
                        </a:spcBef>
                        <a:spcAft>
                          <a:spcPts val="0"/>
                        </a:spcAft>
                      </a:pPr>
                      <a:r>
                        <a:rPr lang="en-US" sz="1400">
                          <a:effectLst/>
                        </a:rPr>
                        <a:t>3</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1"/>
                  </a:ext>
                </a:extLst>
              </a:tr>
              <a:tr h="640363">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a:effectLst/>
                        </a:rPr>
                        <a:t>Objective</a:t>
                      </a:r>
                      <a:endParaRPr lang="en-IN" sz="1100">
                        <a:effectLst/>
                        <a:latin typeface="Arial MT"/>
                        <a:ea typeface="Arial MT"/>
                        <a:cs typeface="Arial MT"/>
                      </a:endParaRPr>
                    </a:p>
                  </a:txBody>
                  <a:tcPr marL="0" marR="0" marT="0" marB="0"/>
                </a:tc>
                <a:tc>
                  <a:txBody>
                    <a:bodyPr/>
                    <a:lstStyle/>
                    <a:p>
                      <a:pPr marL="12700" algn="ctr">
                        <a:spcBef>
                          <a:spcPts val="355"/>
                        </a:spcBef>
                        <a:spcAft>
                          <a:spcPts val="0"/>
                        </a:spcAft>
                      </a:pPr>
                      <a:r>
                        <a:rPr lang="en-US" sz="1400">
                          <a:effectLst/>
                        </a:rPr>
                        <a:t>4</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2"/>
                  </a:ext>
                </a:extLst>
              </a:tr>
              <a:tr h="638409">
                <a:tc>
                  <a:txBody>
                    <a:bodyPr/>
                    <a:lstStyle/>
                    <a:p>
                      <a:pPr marL="12065" algn="ctr">
                        <a:spcBef>
                          <a:spcPts val="360"/>
                        </a:spcBef>
                        <a:spcAft>
                          <a:spcPts val="0"/>
                        </a:spcAft>
                      </a:pPr>
                      <a:r>
                        <a:rPr lang="en-US" sz="1400">
                          <a:effectLst/>
                        </a:rPr>
                        <a:t>3</a:t>
                      </a:r>
                      <a:endParaRPr lang="en-IN" sz="110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a:effectLst/>
                        </a:rPr>
                        <a:t>Data</a:t>
                      </a:r>
                      <a:r>
                        <a:rPr lang="en-US" sz="1400" spc="-15">
                          <a:effectLst/>
                        </a:rPr>
                        <a:t> </a:t>
                      </a:r>
                      <a:r>
                        <a:rPr lang="en-US" sz="1400">
                          <a:effectLst/>
                        </a:rPr>
                        <a:t>Sharing</a:t>
                      </a:r>
                      <a:r>
                        <a:rPr lang="en-US" sz="1400" spc="-100">
                          <a:effectLst/>
                        </a:rPr>
                        <a:t> </a:t>
                      </a:r>
                      <a:r>
                        <a:rPr lang="en-US" sz="1400">
                          <a:effectLst/>
                        </a:rPr>
                        <a:t>Agreement</a:t>
                      </a:r>
                      <a:endParaRPr lang="en-IN" sz="110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3"/>
                  </a:ext>
                </a:extLst>
              </a:tr>
              <a:tr h="707182">
                <a:tc>
                  <a:txBody>
                    <a:bodyPr/>
                    <a:lstStyle/>
                    <a:p>
                      <a:pPr marL="12065" algn="ctr">
                        <a:spcBef>
                          <a:spcPts val="360"/>
                        </a:spcBef>
                        <a:spcAft>
                          <a:spcPts val="0"/>
                        </a:spcAft>
                      </a:pPr>
                      <a:r>
                        <a:rPr lang="en-US" sz="1400">
                          <a:effectLst/>
                        </a:rPr>
                        <a:t>4</a:t>
                      </a:r>
                      <a:endParaRPr lang="en-IN" sz="110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dirty="0">
                          <a:effectLst/>
                        </a:rPr>
                        <a:t>Data</a:t>
                      </a:r>
                      <a:r>
                        <a:rPr lang="en-US" sz="1400" spc="-20" dirty="0">
                          <a:effectLst/>
                        </a:rPr>
                        <a:t> </a:t>
                      </a:r>
                      <a:r>
                        <a:rPr lang="en-US" sz="1400" dirty="0">
                          <a:effectLst/>
                        </a:rPr>
                        <a:t>Description</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a:effectLst/>
                        </a:rPr>
                        <a:t>6</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4"/>
                  </a:ext>
                </a:extLst>
              </a:tr>
              <a:tr h="684909">
                <a:tc>
                  <a:txBody>
                    <a:bodyPr/>
                    <a:lstStyle/>
                    <a:p>
                      <a:pPr marL="12065"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rPr>
                        <a:t>Insights</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dirty="0">
                          <a:effectLst/>
                          <a:latin typeface="Arial MT"/>
                          <a:ea typeface="Arial MT"/>
                          <a:cs typeface="Arial MT"/>
                        </a:rPr>
                        <a:t>7</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546733">
                <a:tc>
                  <a:txBody>
                    <a:bodyPr/>
                    <a:lstStyle/>
                    <a:p>
                      <a:pPr marL="12700" algn="ctr">
                        <a:spcBef>
                          <a:spcPts val="360"/>
                        </a:spcBef>
                        <a:spcAft>
                          <a:spcPts val="0"/>
                        </a:spcAft>
                      </a:pPr>
                      <a:r>
                        <a:rPr lang="en-US" sz="1400">
                          <a:effectLst/>
                        </a:rPr>
                        <a:t>6</a:t>
                      </a:r>
                      <a:endParaRPr lang="en-IN" sz="110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dirty="0">
                          <a:effectLst/>
                        </a:rPr>
                        <a:t>KPIs</a:t>
                      </a:r>
                      <a:endParaRPr lang="en-IN" sz="110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latin typeface="Arial MT"/>
                          <a:ea typeface="Arial MT"/>
                          <a:cs typeface="Arial MT"/>
                        </a:rPr>
                        <a:t>8</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r h="397443">
                <a:tc>
                  <a:txBody>
                    <a:bodyPr/>
                    <a:lstStyle/>
                    <a:p>
                      <a:pPr marL="12700" algn="ctr">
                        <a:spcBef>
                          <a:spcPts val="360"/>
                        </a:spcBef>
                        <a:spcAft>
                          <a:spcPts val="0"/>
                        </a:spcAft>
                      </a:pPr>
                      <a:r>
                        <a:rPr lang="en-US" sz="1100" dirty="0">
                          <a:effectLst/>
                          <a:latin typeface="Arial MT"/>
                          <a:ea typeface="Arial MT"/>
                          <a:cs typeface="Arial MT"/>
                        </a:rPr>
                        <a:t>7</a:t>
                      </a:r>
                      <a:endParaRPr lang="en-IN" sz="110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100" dirty="0">
                          <a:effectLst/>
                          <a:latin typeface="Arial MT"/>
                          <a:ea typeface="Arial MT"/>
                          <a:cs typeface="Arial MT"/>
                        </a:rPr>
                        <a:t>My design</a:t>
                      </a:r>
                      <a:endParaRPr lang="en-IN" sz="110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kern="1200" dirty="0">
                          <a:solidFill>
                            <a:schemeClr val="dk1"/>
                          </a:solidFill>
                          <a:effectLst/>
                          <a:latin typeface="+mn-lt"/>
                          <a:ea typeface="+mn-ea"/>
                          <a:cs typeface="+mn-cs"/>
                        </a:rPr>
                        <a:t>9</a:t>
                      </a:r>
                      <a:endParaRPr lang="en-IN" sz="1400" kern="1200" dirty="0">
                        <a:solidFill>
                          <a:schemeClr val="dk1"/>
                        </a:solidFill>
                        <a:effectLst/>
                        <a:latin typeface="+mn-lt"/>
                        <a:ea typeface="+mn-ea"/>
                        <a:cs typeface="+mn-cs"/>
                      </a:endParaRPr>
                    </a:p>
                  </a:txBody>
                  <a:tcPr marL="0" marR="0" marT="0" marB="0"/>
                </a:tc>
                <a:extLst>
                  <a:ext uri="{0D108BD9-81ED-4DB2-BD59-A6C34878D82A}">
                    <a16:rowId xmlns:a16="http://schemas.microsoft.com/office/drawing/2014/main" val="3275134825"/>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Amazon Sales data refers to sales, high performing sellers and several other data points. There are millions of Amazon sellers around the world. Amazon sales data Analysis focuses on the process of analyzing consumer behavior, sales, and several other attributes in order to make improved, data-driven decisions. It is key to successfully sustaining their businesses and earning profits and for this purpose, they analyze different metrics like Total Sales, Sales Quantity, Total Profit, Sales, Last Year Sales and other metrics. By analyzing these different metrics, we will be able to increase and improve our performance.</a:t>
            </a:r>
            <a:endParaRPr lang="en-IN" dirty="0"/>
          </a:p>
          <a:p>
            <a:pPr marL="0" indent="0">
              <a:buNone/>
            </a:pPr>
            <a:r>
              <a:rPr lang="en-US" dirty="0"/>
              <a:t>It can also help us to better understand the market trends and customers’ buying behaviors</a:t>
            </a:r>
            <a:endParaRPr lang="en-IN" dirty="0"/>
          </a:p>
          <a:p>
            <a:pPr marL="0" indent="0">
              <a:buNone/>
            </a:pPr>
            <a:r>
              <a:rPr lang="en-US" dirty="0"/>
              <a:t>and help us to know what the customers really want.</a:t>
            </a:r>
            <a:endParaRPr lang="en-IN" dirty="0"/>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br>
              <a:rPr lang="en-IN" dirty="0"/>
            </a:br>
            <a:endParaRPr lang="en-IN" dirty="0"/>
          </a:p>
        </p:txBody>
      </p:sp>
      <p:sp>
        <p:nvSpPr>
          <p:cNvPr id="3" name="Content Placeholder 2"/>
          <p:cNvSpPr>
            <a:spLocks noGrp="1"/>
          </p:cNvSpPr>
          <p:nvPr>
            <p:ph idx="1"/>
          </p:nvPr>
        </p:nvSpPr>
        <p:spPr/>
        <p:txBody>
          <a:bodyPr/>
          <a:lstStyle/>
          <a:p>
            <a:r>
              <a:rPr lang="en-US" dirty="0"/>
              <a:t>The objective of the project is to Analyst  Amazon Sales data to get a substantial data which will help in bringing changes in a business in the future. It will help to reveals flaws in the business model or in the way that one is going about conducting business. Sellers will be able to clearly see where they’re losing money, what the problem is, and reduce their losses accordingly. It facilitates coming up with strategic solutions to problems. This project aims to provide visual understanding of the data</a:t>
            </a:r>
            <a:endParaRPr lang="en-IN" dirty="0"/>
          </a:p>
          <a:p>
            <a:r>
              <a:rPr lang="en-US" dirty="0"/>
              <a:t>using Microsoft Power Bi</a:t>
            </a:r>
            <a:endParaRPr lang="en-IN" dirty="0"/>
          </a:p>
          <a:p>
            <a:endParaRPr lang="en-IN" dirty="0"/>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SHARING AGGREMENT</a:t>
            </a:r>
            <a:br>
              <a:rPr lang="en-IN" dirty="0"/>
            </a:br>
            <a:endParaRPr lang="en-IN" dirty="0"/>
          </a:p>
        </p:txBody>
      </p:sp>
      <p:sp>
        <p:nvSpPr>
          <p:cNvPr id="3" name="Content Placeholder 2"/>
          <p:cNvSpPr>
            <a:spLocks noGrp="1"/>
          </p:cNvSpPr>
          <p:nvPr>
            <p:ph idx="1"/>
          </p:nvPr>
        </p:nvSpPr>
        <p:spPr/>
        <p:txBody>
          <a:bodyPr/>
          <a:lstStyle/>
          <a:p>
            <a:pPr lvl="0"/>
            <a:r>
              <a:rPr lang="en-US" b="1" dirty="0"/>
              <a:t>File Name: Amazon Sales Data.csv</a:t>
            </a:r>
            <a:endParaRPr lang="en-IN" dirty="0"/>
          </a:p>
          <a:p>
            <a:pPr lvl="0"/>
            <a:r>
              <a:rPr lang="en-US" dirty="0"/>
              <a:t>Dataset Size : 12.4KB</a:t>
            </a:r>
            <a:endParaRPr lang="en-IN" dirty="0"/>
          </a:p>
          <a:p>
            <a:pPr lvl="0"/>
            <a:r>
              <a:rPr lang="en-US" b="1" dirty="0"/>
              <a:t>Number of Rows: 100</a:t>
            </a:r>
            <a:endParaRPr lang="en-IN" dirty="0"/>
          </a:p>
          <a:p>
            <a:pPr lvl="0"/>
            <a:r>
              <a:rPr lang="en-US" dirty="0"/>
              <a:t>Number of columns: 14</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DESCRIPTION</a:t>
            </a:r>
            <a:br>
              <a:rPr lang="en-IN" dirty="0"/>
            </a:br>
            <a:endParaRPr lang="en-IN" dirty="0"/>
          </a:p>
        </p:txBody>
      </p:sp>
      <p:sp>
        <p:nvSpPr>
          <p:cNvPr id="3" name="Content Placeholder 2"/>
          <p:cNvSpPr>
            <a:spLocks noGrp="1"/>
          </p:cNvSpPr>
          <p:nvPr>
            <p:ph sz="half" idx="1"/>
          </p:nvPr>
        </p:nvSpPr>
        <p:spPr/>
        <p:txBody>
          <a:bodyPr>
            <a:noAutofit/>
          </a:bodyPr>
          <a:lstStyle/>
          <a:p>
            <a:pPr marL="0" indent="0">
              <a:buNone/>
            </a:pPr>
            <a:r>
              <a:rPr lang="en-US" sz="1100" dirty="0"/>
              <a:t>SALES CHANNEL                                                                                                            </a:t>
            </a:r>
          </a:p>
          <a:p>
            <a:pPr marL="0" indent="0">
              <a:buNone/>
            </a:pPr>
            <a:r>
              <a:rPr lang="en-US" sz="1050" dirty="0"/>
              <a:t>Mode of shopping Online or Offline.</a:t>
            </a:r>
          </a:p>
          <a:p>
            <a:pPr marL="0" indent="0">
              <a:buNone/>
            </a:pPr>
            <a:r>
              <a:rPr lang="en-US" sz="1000" dirty="0"/>
              <a:t>ORDER PRIORITY</a:t>
            </a:r>
          </a:p>
          <a:p>
            <a:pPr marL="0" indent="0">
              <a:buNone/>
            </a:pPr>
            <a:r>
              <a:rPr lang="en-US" sz="1000" dirty="0"/>
              <a:t>Priority of Sales Range between low to high</a:t>
            </a:r>
          </a:p>
          <a:p>
            <a:pPr marL="0" indent="0">
              <a:buNone/>
            </a:pPr>
            <a:r>
              <a:rPr lang="en-US" sz="1000" dirty="0"/>
              <a:t>SHIP DATE</a:t>
            </a:r>
          </a:p>
          <a:p>
            <a:pPr marL="0" indent="0">
              <a:buNone/>
            </a:pPr>
            <a:r>
              <a:rPr lang="en-US" sz="1000" dirty="0"/>
              <a:t>Ship date when the product is dispatched.</a:t>
            </a:r>
          </a:p>
          <a:p>
            <a:pPr marL="0" indent="0">
              <a:buNone/>
            </a:pPr>
            <a:r>
              <a:rPr lang="en-US" sz="1000" dirty="0"/>
              <a:t>UNIT SOLD</a:t>
            </a:r>
          </a:p>
          <a:p>
            <a:pPr marL="0" indent="0">
              <a:buNone/>
            </a:pPr>
            <a:r>
              <a:rPr lang="en-US" sz="1000" dirty="0"/>
              <a:t>Number of unit sold per product.</a:t>
            </a:r>
          </a:p>
          <a:p>
            <a:pPr marL="0" indent="0">
              <a:buNone/>
            </a:pPr>
            <a:r>
              <a:rPr lang="en-US" sz="1000" dirty="0"/>
              <a:t>UNIT PRICE</a:t>
            </a:r>
          </a:p>
          <a:p>
            <a:pPr marL="0" indent="0">
              <a:buNone/>
            </a:pPr>
            <a:r>
              <a:rPr lang="en-US" sz="1000" dirty="0"/>
              <a:t>Selling Price of the product</a:t>
            </a:r>
          </a:p>
          <a:p>
            <a:pPr marL="0" indent="0">
              <a:buNone/>
            </a:pPr>
            <a:r>
              <a:rPr lang="en-US" sz="1000" dirty="0"/>
              <a:t>UNIT COST</a:t>
            </a:r>
          </a:p>
          <a:p>
            <a:pPr marL="0" indent="0">
              <a:buNone/>
            </a:pPr>
            <a:r>
              <a:rPr lang="en-US" sz="1000" dirty="0"/>
              <a:t>Cost of the Product.</a:t>
            </a:r>
          </a:p>
          <a:p>
            <a:pPr marL="0" indent="0">
              <a:buNone/>
            </a:pPr>
            <a:r>
              <a:rPr lang="en-US" sz="1000" dirty="0"/>
              <a:t>TOTAL REVENUE</a:t>
            </a:r>
          </a:p>
          <a:p>
            <a:pPr marL="0" indent="0">
              <a:buNone/>
            </a:pPr>
            <a:r>
              <a:rPr lang="en-US" sz="1000" dirty="0"/>
              <a:t>Total Sales of the Company.</a:t>
            </a:r>
          </a:p>
          <a:p>
            <a:endParaRPr lang="en-IN" sz="1000" dirty="0"/>
          </a:p>
        </p:txBody>
      </p:sp>
      <p:sp>
        <p:nvSpPr>
          <p:cNvPr id="4" name="Content Placeholder 3">
            <a:extLst>
              <a:ext uri="{FF2B5EF4-FFF2-40B4-BE49-F238E27FC236}">
                <a16:creationId xmlns:a16="http://schemas.microsoft.com/office/drawing/2014/main" id="{831C6401-C285-D032-62F6-66BFD9C36674}"/>
              </a:ext>
            </a:extLst>
          </p:cNvPr>
          <p:cNvSpPr>
            <a:spLocks noGrp="1"/>
          </p:cNvSpPr>
          <p:nvPr>
            <p:ph sz="half" idx="2"/>
          </p:nvPr>
        </p:nvSpPr>
        <p:spPr/>
        <p:txBody>
          <a:bodyPr>
            <a:normAutofit fontScale="62500" lnSpcReduction="20000"/>
          </a:bodyPr>
          <a:lstStyle/>
          <a:p>
            <a:pPr marL="0" indent="0">
              <a:buNone/>
            </a:pPr>
            <a:r>
              <a:rPr lang="en-US" sz="1800" dirty="0"/>
              <a:t>ORDER ID</a:t>
            </a:r>
          </a:p>
          <a:p>
            <a:pPr marL="0" indent="0">
              <a:buNone/>
            </a:pPr>
            <a:r>
              <a:rPr lang="en-US" sz="1800" dirty="0"/>
              <a:t>The ORDER ID is the ID given to the order.</a:t>
            </a:r>
          </a:p>
          <a:p>
            <a:pPr marL="0" indent="0">
              <a:buNone/>
            </a:pPr>
            <a:r>
              <a:rPr lang="en-US" sz="1800" dirty="0"/>
              <a:t>ORDER DATE</a:t>
            </a:r>
          </a:p>
          <a:p>
            <a:pPr marL="0" indent="0">
              <a:buNone/>
            </a:pPr>
            <a:r>
              <a:rPr lang="en-US" sz="1800" dirty="0"/>
              <a:t>The order date is the date when the product is ordered.</a:t>
            </a:r>
          </a:p>
          <a:p>
            <a:pPr marL="0" indent="0">
              <a:buNone/>
            </a:pPr>
            <a:r>
              <a:rPr lang="en-US" sz="1800" dirty="0"/>
              <a:t>REGION</a:t>
            </a:r>
          </a:p>
          <a:p>
            <a:pPr marL="0" indent="0">
              <a:buNone/>
            </a:pPr>
            <a:r>
              <a:rPr lang="en-US" sz="1800" dirty="0"/>
              <a:t>The region in which the customer stays.</a:t>
            </a:r>
          </a:p>
          <a:p>
            <a:pPr marL="0" indent="0">
              <a:buNone/>
            </a:pPr>
            <a:r>
              <a:rPr lang="en-US" sz="1800" dirty="0"/>
              <a:t>COUNTRY</a:t>
            </a:r>
          </a:p>
          <a:p>
            <a:pPr marL="0" indent="0">
              <a:buNone/>
            </a:pPr>
            <a:r>
              <a:rPr lang="en-US" sz="1800" dirty="0"/>
              <a:t>The Country in which the customer reside.	</a:t>
            </a:r>
          </a:p>
          <a:p>
            <a:pPr marL="0" indent="0">
              <a:buNone/>
            </a:pPr>
            <a:r>
              <a:rPr lang="en-US" sz="1800" dirty="0"/>
              <a:t>ITEM TYPE</a:t>
            </a:r>
          </a:p>
          <a:p>
            <a:pPr marL="0" indent="0">
              <a:buNone/>
            </a:pPr>
            <a:r>
              <a:rPr lang="en-US" sz="1800" dirty="0"/>
              <a:t>Item type is the varieties of item sales in the Amazon.</a:t>
            </a:r>
          </a:p>
          <a:p>
            <a:pPr marL="0" indent="0">
              <a:buNone/>
            </a:pPr>
            <a:r>
              <a:rPr lang="en-US" sz="1800" dirty="0"/>
              <a:t>TOTAL COST</a:t>
            </a:r>
          </a:p>
          <a:p>
            <a:pPr marL="0" indent="0">
              <a:buNone/>
            </a:pPr>
            <a:r>
              <a:rPr lang="en-US" sz="1800" dirty="0"/>
              <a:t>Total Cost of the Company.</a:t>
            </a:r>
          </a:p>
          <a:p>
            <a:pPr marL="0" indent="0">
              <a:buNone/>
            </a:pPr>
            <a:r>
              <a:rPr lang="en-US" sz="1800" dirty="0"/>
              <a:t>TOTAL PROFIT</a:t>
            </a:r>
          </a:p>
          <a:p>
            <a:pPr marL="0" indent="0">
              <a:buNone/>
            </a:pPr>
            <a:r>
              <a:rPr lang="en-US" sz="1800" dirty="0"/>
              <a:t>Total Profit Earned by the Company.</a:t>
            </a:r>
          </a:p>
          <a:p>
            <a:pPr marL="0" indent="0">
              <a:buNone/>
            </a:pPr>
            <a:endParaRPr lang="en-US" sz="1800" dirty="0"/>
          </a:p>
          <a:p>
            <a:endParaRPr lang="en-IN" dirty="0"/>
          </a:p>
        </p:txBody>
      </p:sp>
    </p:spTree>
    <p:extLst>
      <p:ext uri="{BB962C8B-B14F-4D97-AF65-F5344CB8AC3E}">
        <p14:creationId xmlns:p14="http://schemas.microsoft.com/office/powerpoint/2010/main" val="358990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INSIGHTS</a:t>
            </a:r>
            <a:br>
              <a:rPr lang="en-IN" dirty="0"/>
            </a:br>
            <a:endParaRPr lang="en-IN" dirty="0"/>
          </a:p>
        </p:txBody>
      </p:sp>
      <p:sp>
        <p:nvSpPr>
          <p:cNvPr id="3" name="Content Placeholder 2"/>
          <p:cNvSpPr>
            <a:spLocks noGrp="1"/>
          </p:cNvSpPr>
          <p:nvPr>
            <p:ph idx="1"/>
          </p:nvPr>
        </p:nvSpPr>
        <p:spPr/>
        <p:txBody>
          <a:bodyPr/>
          <a:lstStyle/>
          <a:p>
            <a:r>
              <a:rPr lang="en-US" dirty="0"/>
              <a:t>KPIS</a:t>
            </a:r>
          </a:p>
          <a:p>
            <a:r>
              <a:rPr lang="en-US" dirty="0"/>
              <a:t>Month Wise Analysis</a:t>
            </a:r>
          </a:p>
          <a:p>
            <a:r>
              <a:rPr lang="en-US" dirty="0"/>
              <a:t>Year wise Analysis</a:t>
            </a:r>
          </a:p>
          <a:p>
            <a:r>
              <a:rPr lang="en-US" dirty="0"/>
              <a:t> Year-Month wise Analysis</a:t>
            </a:r>
          </a:p>
        </p:txBody>
      </p:sp>
    </p:spTree>
    <p:extLst>
      <p:ext uri="{BB962C8B-B14F-4D97-AF65-F5344CB8AC3E}">
        <p14:creationId xmlns:p14="http://schemas.microsoft.com/office/powerpoint/2010/main" val="20517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a:t>
            </a:r>
            <a:endParaRPr lang="en-IN" dirty="0"/>
          </a:p>
        </p:txBody>
      </p:sp>
      <p:pic>
        <p:nvPicPr>
          <p:cNvPr id="9" name="Content Placeholder 8">
            <a:extLst>
              <a:ext uri="{FF2B5EF4-FFF2-40B4-BE49-F238E27FC236}">
                <a16:creationId xmlns:a16="http://schemas.microsoft.com/office/drawing/2014/main" id="{9FBC07EB-512C-00E6-E99E-976D4B8F9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277308"/>
            <a:ext cx="8596312" cy="1647997"/>
          </a:xfrm>
        </p:spPr>
      </p:pic>
    </p:spTree>
    <p:extLst>
      <p:ext uri="{BB962C8B-B14F-4D97-AF65-F5344CB8AC3E}">
        <p14:creationId xmlns:p14="http://schemas.microsoft.com/office/powerpoint/2010/main" val="34609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155E-9B64-B1B2-42D9-3688BE3545DB}"/>
              </a:ext>
            </a:extLst>
          </p:cNvPr>
          <p:cNvSpPr>
            <a:spLocks noGrp="1"/>
          </p:cNvSpPr>
          <p:nvPr>
            <p:ph type="title"/>
          </p:nvPr>
        </p:nvSpPr>
        <p:spPr/>
        <p:txBody>
          <a:bodyPr/>
          <a:lstStyle/>
          <a:p>
            <a:r>
              <a:rPr lang="en-US" dirty="0"/>
              <a:t>MY DESIGN</a:t>
            </a:r>
            <a:endParaRPr lang="en-IN" dirty="0"/>
          </a:p>
        </p:txBody>
      </p:sp>
      <p:pic>
        <p:nvPicPr>
          <p:cNvPr id="6" name="Picture 5">
            <a:extLst>
              <a:ext uri="{FF2B5EF4-FFF2-40B4-BE49-F238E27FC236}">
                <a16:creationId xmlns:a16="http://schemas.microsoft.com/office/drawing/2014/main" id="{45C2D746-5A3B-59DA-AEE2-ACD703C03C6A}"/>
              </a:ext>
            </a:extLst>
          </p:cNvPr>
          <p:cNvPicPr>
            <a:picLocks noChangeAspect="1"/>
          </p:cNvPicPr>
          <p:nvPr/>
        </p:nvPicPr>
        <p:blipFill>
          <a:blip r:embed="rId2"/>
          <a:stretch>
            <a:fillRect/>
          </a:stretch>
        </p:blipFill>
        <p:spPr>
          <a:xfrm>
            <a:off x="165436" y="1270000"/>
            <a:ext cx="4191363" cy="1928027"/>
          </a:xfrm>
          <a:prstGeom prst="rect">
            <a:avLst/>
          </a:prstGeom>
        </p:spPr>
      </p:pic>
      <p:pic>
        <p:nvPicPr>
          <p:cNvPr id="10" name="Picture 9">
            <a:extLst>
              <a:ext uri="{FF2B5EF4-FFF2-40B4-BE49-F238E27FC236}">
                <a16:creationId xmlns:a16="http://schemas.microsoft.com/office/drawing/2014/main" id="{39DF773F-A000-B8F4-2DFC-1DCCFC9A5F83}"/>
              </a:ext>
            </a:extLst>
          </p:cNvPr>
          <p:cNvPicPr>
            <a:picLocks noChangeAspect="1"/>
          </p:cNvPicPr>
          <p:nvPr/>
        </p:nvPicPr>
        <p:blipFill>
          <a:blip r:embed="rId3"/>
          <a:stretch>
            <a:fillRect/>
          </a:stretch>
        </p:blipFill>
        <p:spPr>
          <a:xfrm>
            <a:off x="8070980" y="-1"/>
            <a:ext cx="4121020" cy="3946850"/>
          </a:xfrm>
          <a:prstGeom prst="rect">
            <a:avLst/>
          </a:prstGeom>
        </p:spPr>
      </p:pic>
      <p:pic>
        <p:nvPicPr>
          <p:cNvPr id="12" name="Picture 11">
            <a:extLst>
              <a:ext uri="{FF2B5EF4-FFF2-40B4-BE49-F238E27FC236}">
                <a16:creationId xmlns:a16="http://schemas.microsoft.com/office/drawing/2014/main" id="{9CE73BAB-770B-41CD-619D-725B7EC46FD2}"/>
              </a:ext>
            </a:extLst>
          </p:cNvPr>
          <p:cNvPicPr>
            <a:picLocks noChangeAspect="1"/>
          </p:cNvPicPr>
          <p:nvPr/>
        </p:nvPicPr>
        <p:blipFill>
          <a:blip r:embed="rId4"/>
          <a:stretch>
            <a:fillRect/>
          </a:stretch>
        </p:blipFill>
        <p:spPr>
          <a:xfrm>
            <a:off x="5840962" y="4108642"/>
            <a:ext cx="5965718" cy="2749358"/>
          </a:xfrm>
          <a:prstGeom prst="rect">
            <a:avLst/>
          </a:prstGeom>
        </p:spPr>
      </p:pic>
      <p:pic>
        <p:nvPicPr>
          <p:cNvPr id="14" name="Picture 13">
            <a:extLst>
              <a:ext uri="{FF2B5EF4-FFF2-40B4-BE49-F238E27FC236}">
                <a16:creationId xmlns:a16="http://schemas.microsoft.com/office/drawing/2014/main" id="{63080AB9-329A-3E2E-F9E3-7D3521ABC02F}"/>
              </a:ext>
            </a:extLst>
          </p:cNvPr>
          <p:cNvPicPr>
            <a:picLocks noChangeAspect="1"/>
          </p:cNvPicPr>
          <p:nvPr/>
        </p:nvPicPr>
        <p:blipFill>
          <a:blip r:embed="rId5"/>
          <a:stretch>
            <a:fillRect/>
          </a:stretch>
        </p:blipFill>
        <p:spPr>
          <a:xfrm>
            <a:off x="165436" y="3329852"/>
            <a:ext cx="3955586" cy="1746001"/>
          </a:xfrm>
          <a:prstGeom prst="rect">
            <a:avLst/>
          </a:prstGeom>
        </p:spPr>
      </p:pic>
      <p:pic>
        <p:nvPicPr>
          <p:cNvPr id="16" name="Picture 15">
            <a:extLst>
              <a:ext uri="{FF2B5EF4-FFF2-40B4-BE49-F238E27FC236}">
                <a16:creationId xmlns:a16="http://schemas.microsoft.com/office/drawing/2014/main" id="{18AE2AFA-5275-5A58-37B7-6F731E33483F}"/>
              </a:ext>
            </a:extLst>
          </p:cNvPr>
          <p:cNvPicPr>
            <a:picLocks noChangeAspect="1"/>
          </p:cNvPicPr>
          <p:nvPr/>
        </p:nvPicPr>
        <p:blipFill>
          <a:blip r:embed="rId6"/>
          <a:stretch>
            <a:fillRect/>
          </a:stretch>
        </p:blipFill>
        <p:spPr>
          <a:xfrm>
            <a:off x="165435" y="5157430"/>
            <a:ext cx="5675527" cy="1532619"/>
          </a:xfrm>
          <a:prstGeom prst="rect">
            <a:avLst/>
          </a:prstGeom>
        </p:spPr>
      </p:pic>
      <p:pic>
        <p:nvPicPr>
          <p:cNvPr id="4" name="Picture 3">
            <a:extLst>
              <a:ext uri="{FF2B5EF4-FFF2-40B4-BE49-F238E27FC236}">
                <a16:creationId xmlns:a16="http://schemas.microsoft.com/office/drawing/2014/main" id="{717B32DD-9B02-B01A-90EA-C5810734B983}"/>
              </a:ext>
            </a:extLst>
          </p:cNvPr>
          <p:cNvPicPr>
            <a:picLocks noChangeAspect="1"/>
          </p:cNvPicPr>
          <p:nvPr/>
        </p:nvPicPr>
        <p:blipFill>
          <a:blip r:embed="rId7"/>
          <a:stretch>
            <a:fillRect/>
          </a:stretch>
        </p:blipFill>
        <p:spPr>
          <a:xfrm>
            <a:off x="4460032" y="399012"/>
            <a:ext cx="3566047" cy="3541680"/>
          </a:xfrm>
          <a:prstGeom prst="rect">
            <a:avLst/>
          </a:prstGeom>
        </p:spPr>
      </p:pic>
    </p:spTree>
    <p:extLst>
      <p:ext uri="{BB962C8B-B14F-4D97-AF65-F5344CB8AC3E}">
        <p14:creationId xmlns:p14="http://schemas.microsoft.com/office/powerpoint/2010/main" val="1242813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105</TotalTime>
  <Words>461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Trebuchet MS</vt:lpstr>
      <vt:lpstr>Wingdings 3</vt:lpstr>
      <vt:lpstr>Facet</vt:lpstr>
      <vt:lpstr>Amazon Sales Report </vt:lpstr>
      <vt:lpstr>ss</vt:lpstr>
      <vt:lpstr>INTRODUCTION </vt:lpstr>
      <vt:lpstr>OBJECTIVE </vt:lpstr>
      <vt:lpstr>DATA SHARING AGGREMENT </vt:lpstr>
      <vt:lpstr>DATA DESCRIPTION </vt:lpstr>
      <vt:lpstr>INSIGHTS </vt:lpstr>
      <vt:lpstr>KPIS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NAZMA KHATOON</cp:lastModifiedBy>
  <cp:revision>5</cp:revision>
  <dcterms:created xsi:type="dcterms:W3CDTF">2024-01-23T07:48:48Z</dcterms:created>
  <dcterms:modified xsi:type="dcterms:W3CDTF">2024-02-24T11:51:26Z</dcterms:modified>
</cp:coreProperties>
</file>