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sldIdLst>
    <p:sldId id="257" r:id="rId2"/>
    <p:sldId id="256" r:id="rId3"/>
    <p:sldId id="258" r:id="rId4"/>
    <p:sldId id="259" r:id="rId5"/>
    <p:sldId id="260" r:id="rId6"/>
    <p:sldId id="263" r:id="rId7"/>
    <p:sldId id="264"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C68B3-AB91-4C90-BA89-B263441DACE6}" v="39" dt="2024-02-21T02:39:56.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2"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MA KHATOON" userId="98fab5859b69357e" providerId="LiveId" clId="{583C68B3-AB91-4C90-BA89-B263441DACE6}"/>
    <pc:docChg chg="undo redo custSel addSld delSld modSld">
      <pc:chgData name="NAZMA KHATOON" userId="98fab5859b69357e" providerId="LiveId" clId="{583C68B3-AB91-4C90-BA89-B263441DACE6}" dt="2024-02-24T11:41:16.005" v="663" actId="20577"/>
      <pc:docMkLst>
        <pc:docMk/>
      </pc:docMkLst>
      <pc:sldChg chg="addSp delSp modSp mod">
        <pc:chgData name="NAZMA KHATOON" userId="98fab5859b69357e" providerId="LiveId" clId="{583C68B3-AB91-4C90-BA89-B263441DACE6}" dt="2024-02-24T11:41:16.005" v="663" actId="20577"/>
        <pc:sldMkLst>
          <pc:docMk/>
          <pc:sldMk cId="1414959793" sldId="256"/>
        </pc:sldMkLst>
        <pc:spChg chg="del mod">
          <ac:chgData name="NAZMA KHATOON" userId="98fab5859b69357e" providerId="LiveId" clId="{583C68B3-AB91-4C90-BA89-B263441DACE6}" dt="2024-02-24T07:14:16.161" v="364" actId="478"/>
          <ac:spMkLst>
            <pc:docMk/>
            <pc:sldMk cId="1414959793" sldId="256"/>
            <ac:spMk id="2" creationId="{00000000-0000-0000-0000-000000000000}"/>
          </ac:spMkLst>
        </pc:spChg>
        <pc:spChg chg="mod">
          <ac:chgData name="NAZMA KHATOON" userId="98fab5859b69357e" providerId="LiveId" clId="{583C68B3-AB91-4C90-BA89-B263441DACE6}" dt="2024-02-21T02:39:27.490" v="359"/>
          <ac:spMkLst>
            <pc:docMk/>
            <pc:sldMk cId="1414959793" sldId="256"/>
            <ac:spMk id="3" creationId="{00000000-0000-0000-0000-000000000000}"/>
          </ac:spMkLst>
        </pc:spChg>
        <pc:graphicFrameChg chg="add del mod modGraphic">
          <ac:chgData name="NAZMA KHATOON" userId="98fab5859b69357e" providerId="LiveId" clId="{583C68B3-AB91-4C90-BA89-B263441DACE6}" dt="2024-02-24T11:41:16.005" v="663" actId="20577"/>
          <ac:graphicFrameMkLst>
            <pc:docMk/>
            <pc:sldMk cId="1414959793" sldId="256"/>
            <ac:graphicFrameMk id="4" creationId="{00000000-0000-0000-0000-000000000000}"/>
          </ac:graphicFrameMkLst>
        </pc:graphicFrameChg>
      </pc:sldChg>
      <pc:sldChg chg="modSp mod">
        <pc:chgData name="NAZMA KHATOON" userId="98fab5859b69357e" providerId="LiveId" clId="{583C68B3-AB91-4C90-BA89-B263441DACE6}" dt="2024-02-21T02:40:37.886" v="360" actId="1076"/>
        <pc:sldMkLst>
          <pc:docMk/>
          <pc:sldMk cId="4095319917" sldId="257"/>
        </pc:sldMkLst>
        <pc:spChg chg="mod">
          <ac:chgData name="NAZMA KHATOON" userId="98fab5859b69357e" providerId="LiveId" clId="{583C68B3-AB91-4C90-BA89-B263441DACE6}" dt="2024-02-21T02:39:27.490" v="359"/>
          <ac:spMkLst>
            <pc:docMk/>
            <pc:sldMk cId="4095319917" sldId="257"/>
            <ac:spMk id="2" creationId="{00000000-0000-0000-0000-000000000000}"/>
          </ac:spMkLst>
        </pc:spChg>
        <pc:spChg chg="mod">
          <ac:chgData name="NAZMA KHATOON" userId="98fab5859b69357e" providerId="LiveId" clId="{583C68B3-AB91-4C90-BA89-B263441DACE6}" dt="2024-02-21T02:40:37.886" v="360" actId="1076"/>
          <ac:spMkLst>
            <pc:docMk/>
            <pc:sldMk cId="4095319917" sldId="257"/>
            <ac:spMk id="3" creationId="{00000000-0000-0000-0000-000000000000}"/>
          </ac:spMkLst>
        </pc:spChg>
      </pc:sldChg>
      <pc:sldChg chg="modSp mod">
        <pc:chgData name="NAZMA KHATOON" userId="98fab5859b69357e" providerId="LiveId" clId="{583C68B3-AB91-4C90-BA89-B263441DACE6}" dt="2024-02-21T02:39:27.490" v="359"/>
        <pc:sldMkLst>
          <pc:docMk/>
          <pc:sldMk cId="2732837084" sldId="258"/>
        </pc:sldMkLst>
        <pc:spChg chg="mod">
          <ac:chgData name="NAZMA KHATOON" userId="98fab5859b69357e" providerId="LiveId" clId="{583C68B3-AB91-4C90-BA89-B263441DACE6}" dt="2024-02-21T02:39:27.490" v="359"/>
          <ac:spMkLst>
            <pc:docMk/>
            <pc:sldMk cId="2732837084" sldId="258"/>
            <ac:spMk id="2" creationId="{00000000-0000-0000-0000-000000000000}"/>
          </ac:spMkLst>
        </pc:spChg>
        <pc:spChg chg="mod">
          <ac:chgData name="NAZMA KHATOON" userId="98fab5859b69357e" providerId="LiveId" clId="{583C68B3-AB91-4C90-BA89-B263441DACE6}" dt="2024-02-21T02:39:27.490" v="359"/>
          <ac:spMkLst>
            <pc:docMk/>
            <pc:sldMk cId="2732837084" sldId="258"/>
            <ac:spMk id="3" creationId="{00000000-0000-0000-0000-000000000000}"/>
          </ac:spMkLst>
        </pc:spChg>
      </pc:sldChg>
      <pc:sldChg chg="modSp mod">
        <pc:chgData name="NAZMA KHATOON" userId="98fab5859b69357e" providerId="LiveId" clId="{583C68B3-AB91-4C90-BA89-B263441DACE6}" dt="2024-02-24T11:38:21.970" v="654" actId="20577"/>
        <pc:sldMkLst>
          <pc:docMk/>
          <pc:sldMk cId="3651616081" sldId="259"/>
        </pc:sldMkLst>
        <pc:spChg chg="mod">
          <ac:chgData name="NAZMA KHATOON" userId="98fab5859b69357e" providerId="LiveId" clId="{583C68B3-AB91-4C90-BA89-B263441DACE6}" dt="2024-02-21T02:39:27.490" v="359"/>
          <ac:spMkLst>
            <pc:docMk/>
            <pc:sldMk cId="3651616081" sldId="259"/>
            <ac:spMk id="2" creationId="{00000000-0000-0000-0000-000000000000}"/>
          </ac:spMkLst>
        </pc:spChg>
        <pc:spChg chg="mod">
          <ac:chgData name="NAZMA KHATOON" userId="98fab5859b69357e" providerId="LiveId" clId="{583C68B3-AB91-4C90-BA89-B263441DACE6}" dt="2024-02-24T11:38:21.970" v="654" actId="20577"/>
          <ac:spMkLst>
            <pc:docMk/>
            <pc:sldMk cId="3651616081" sldId="259"/>
            <ac:spMk id="3" creationId="{00000000-0000-0000-0000-000000000000}"/>
          </ac:spMkLst>
        </pc:spChg>
      </pc:sldChg>
      <pc:sldChg chg="modSp mod">
        <pc:chgData name="NAZMA KHATOON" userId="98fab5859b69357e" providerId="LiveId" clId="{583C68B3-AB91-4C90-BA89-B263441DACE6}" dt="2024-02-21T02:39:27.490" v="359"/>
        <pc:sldMkLst>
          <pc:docMk/>
          <pc:sldMk cId="644252706" sldId="260"/>
        </pc:sldMkLst>
        <pc:spChg chg="mod">
          <ac:chgData name="NAZMA KHATOON" userId="98fab5859b69357e" providerId="LiveId" clId="{583C68B3-AB91-4C90-BA89-B263441DACE6}" dt="2024-02-21T02:39:27.490" v="359"/>
          <ac:spMkLst>
            <pc:docMk/>
            <pc:sldMk cId="644252706" sldId="260"/>
            <ac:spMk id="2" creationId="{00000000-0000-0000-0000-000000000000}"/>
          </ac:spMkLst>
        </pc:spChg>
        <pc:spChg chg="mod">
          <ac:chgData name="NAZMA KHATOON" userId="98fab5859b69357e" providerId="LiveId" clId="{583C68B3-AB91-4C90-BA89-B263441DACE6}" dt="2024-02-21T02:39:27.490" v="359"/>
          <ac:spMkLst>
            <pc:docMk/>
            <pc:sldMk cId="644252706" sldId="260"/>
            <ac:spMk id="3" creationId="{00000000-0000-0000-0000-000000000000}"/>
          </ac:spMkLst>
        </pc:spChg>
      </pc:sldChg>
      <pc:sldChg chg="del">
        <pc:chgData name="NAZMA KHATOON" userId="98fab5859b69357e" providerId="LiveId" clId="{583C68B3-AB91-4C90-BA89-B263441DACE6}" dt="2024-02-06T11:55:30.540" v="64" actId="47"/>
        <pc:sldMkLst>
          <pc:docMk/>
          <pc:sldMk cId="4249099292" sldId="261"/>
        </pc:sldMkLst>
      </pc:sldChg>
      <pc:sldChg chg="del">
        <pc:chgData name="NAZMA KHATOON" userId="98fab5859b69357e" providerId="LiveId" clId="{583C68B3-AB91-4C90-BA89-B263441DACE6}" dt="2024-02-06T11:55:34.944" v="65" actId="47"/>
        <pc:sldMkLst>
          <pc:docMk/>
          <pc:sldMk cId="3589901985" sldId="262"/>
        </pc:sldMkLst>
      </pc:sldChg>
      <pc:sldChg chg="modSp mod">
        <pc:chgData name="NAZMA KHATOON" userId="98fab5859b69357e" providerId="LiveId" clId="{583C68B3-AB91-4C90-BA89-B263441DACE6}" dt="2024-02-21T02:39:27.490" v="359"/>
        <pc:sldMkLst>
          <pc:docMk/>
          <pc:sldMk cId="2051773297" sldId="263"/>
        </pc:sldMkLst>
        <pc:spChg chg="mod">
          <ac:chgData name="NAZMA KHATOON" userId="98fab5859b69357e" providerId="LiveId" clId="{583C68B3-AB91-4C90-BA89-B263441DACE6}" dt="2024-02-21T02:39:27.490" v="359"/>
          <ac:spMkLst>
            <pc:docMk/>
            <pc:sldMk cId="2051773297" sldId="263"/>
            <ac:spMk id="2" creationId="{00000000-0000-0000-0000-000000000000}"/>
          </ac:spMkLst>
        </pc:spChg>
        <pc:spChg chg="mod">
          <ac:chgData name="NAZMA KHATOON" userId="98fab5859b69357e" providerId="LiveId" clId="{583C68B3-AB91-4C90-BA89-B263441DACE6}" dt="2024-02-21T02:39:27.490" v="359"/>
          <ac:spMkLst>
            <pc:docMk/>
            <pc:sldMk cId="2051773297" sldId="263"/>
            <ac:spMk id="3" creationId="{00000000-0000-0000-0000-000000000000}"/>
          </ac:spMkLst>
        </pc:spChg>
      </pc:sldChg>
      <pc:sldChg chg="addSp delSp modSp mod">
        <pc:chgData name="NAZMA KHATOON" userId="98fab5859b69357e" providerId="LiveId" clId="{583C68B3-AB91-4C90-BA89-B263441DACE6}" dt="2024-02-24T07:24:25.216" v="380" actId="14100"/>
        <pc:sldMkLst>
          <pc:docMk/>
          <pc:sldMk cId="346096968" sldId="264"/>
        </pc:sldMkLst>
        <pc:spChg chg="mod">
          <ac:chgData name="NAZMA KHATOON" userId="98fab5859b69357e" providerId="LiveId" clId="{583C68B3-AB91-4C90-BA89-B263441DACE6}" dt="2024-02-24T07:24:25.216" v="380" actId="14100"/>
          <ac:spMkLst>
            <pc:docMk/>
            <pc:sldMk cId="346096968" sldId="264"/>
            <ac:spMk id="2" creationId="{00000000-0000-0000-0000-000000000000}"/>
          </ac:spMkLst>
        </pc:spChg>
        <pc:spChg chg="del mod">
          <ac:chgData name="NAZMA KHATOON" userId="98fab5859b69357e" providerId="LiveId" clId="{583C68B3-AB91-4C90-BA89-B263441DACE6}" dt="2024-02-06T12:37:37.963" v="215" actId="931"/>
          <ac:spMkLst>
            <pc:docMk/>
            <pc:sldMk cId="346096968" sldId="264"/>
            <ac:spMk id="3" creationId="{00000000-0000-0000-0000-000000000000}"/>
          </ac:spMkLst>
        </pc:spChg>
        <pc:spChg chg="add del mod">
          <ac:chgData name="NAZMA KHATOON" userId="98fab5859b69357e" providerId="LiveId" clId="{583C68B3-AB91-4C90-BA89-B263441DACE6}" dt="2024-02-24T07:24:05.915" v="378" actId="22"/>
          <ac:spMkLst>
            <pc:docMk/>
            <pc:sldMk cId="346096968" sldId="264"/>
            <ac:spMk id="4" creationId="{151C8B5B-744F-1396-0CB6-E6851B032540}"/>
          </ac:spMkLst>
        </pc:spChg>
        <pc:picChg chg="add del mod">
          <ac:chgData name="NAZMA KHATOON" userId="98fab5859b69357e" providerId="LiveId" clId="{583C68B3-AB91-4C90-BA89-B263441DACE6}" dt="2024-02-24T07:19:18.705" v="373" actId="478"/>
          <ac:picMkLst>
            <pc:docMk/>
            <pc:sldMk cId="346096968" sldId="264"/>
            <ac:picMk id="5" creationId="{95A8B0D3-9586-CE9A-E7D7-294719201D25}"/>
          </ac:picMkLst>
        </pc:picChg>
        <pc:picChg chg="add del mod ord">
          <ac:chgData name="NAZMA KHATOON" userId="98fab5859b69357e" providerId="LiveId" clId="{583C68B3-AB91-4C90-BA89-B263441DACE6}" dt="2024-02-24T07:24:05.900" v="377" actId="22"/>
          <ac:picMkLst>
            <pc:docMk/>
            <pc:sldMk cId="346096968" sldId="264"/>
            <ac:picMk id="7" creationId="{62CF604B-D0DD-476C-09BF-330AC0E6077B}"/>
          </ac:picMkLst>
        </pc:picChg>
        <pc:picChg chg="add mod ord">
          <ac:chgData name="NAZMA KHATOON" userId="98fab5859b69357e" providerId="LiveId" clId="{583C68B3-AB91-4C90-BA89-B263441DACE6}" dt="2024-02-24T07:24:16.782" v="379" actId="14100"/>
          <ac:picMkLst>
            <pc:docMk/>
            <pc:sldMk cId="346096968" sldId="264"/>
            <ac:picMk id="9" creationId="{40E4D2AF-0240-C76C-8690-81B795CFECA0}"/>
          </ac:picMkLst>
        </pc:picChg>
      </pc:sldChg>
      <pc:sldChg chg="new del">
        <pc:chgData name="NAZMA KHATOON" userId="98fab5859b69357e" providerId="LiveId" clId="{583C68B3-AB91-4C90-BA89-B263441DACE6}" dt="2024-02-06T12:38:18.245" v="219" actId="47"/>
        <pc:sldMkLst>
          <pc:docMk/>
          <pc:sldMk cId="2945184700" sldId="265"/>
        </pc:sldMkLst>
      </pc:sldChg>
      <pc:sldChg chg="new del">
        <pc:chgData name="NAZMA KHATOON" userId="98fab5859b69357e" providerId="LiveId" clId="{583C68B3-AB91-4C90-BA89-B263441DACE6}" dt="2024-02-06T12:38:21.472" v="220" actId="47"/>
        <pc:sldMkLst>
          <pc:docMk/>
          <pc:sldMk cId="2035288307" sldId="266"/>
        </pc:sldMkLst>
      </pc:sldChg>
      <pc:sldChg chg="addSp delSp modSp new mod">
        <pc:chgData name="NAZMA KHATOON" userId="98fab5859b69357e" providerId="LiveId" clId="{583C68B3-AB91-4C90-BA89-B263441DACE6}" dt="2024-02-24T07:40:03.459" v="448" actId="14100"/>
        <pc:sldMkLst>
          <pc:docMk/>
          <pc:sldMk cId="3426306562" sldId="267"/>
        </pc:sldMkLst>
        <pc:spChg chg="mod">
          <ac:chgData name="NAZMA KHATOON" userId="98fab5859b69357e" providerId="LiveId" clId="{583C68B3-AB91-4C90-BA89-B263441DACE6}" dt="2024-02-24T07:25:22.978" v="386" actId="14100"/>
          <ac:spMkLst>
            <pc:docMk/>
            <pc:sldMk cId="3426306562" sldId="267"/>
            <ac:spMk id="2" creationId="{9941F640-AA12-2521-3C89-216B3F79D3BE}"/>
          </ac:spMkLst>
        </pc:spChg>
        <pc:picChg chg="add mod">
          <ac:chgData name="NAZMA KHATOON" userId="98fab5859b69357e" providerId="LiveId" clId="{583C68B3-AB91-4C90-BA89-B263441DACE6}" dt="2024-02-24T07:39:38.416" v="444" actId="14100"/>
          <ac:picMkLst>
            <pc:docMk/>
            <pc:sldMk cId="3426306562" sldId="267"/>
            <ac:picMk id="4" creationId="{00BB4030-A048-8028-BA5E-271531263509}"/>
          </ac:picMkLst>
        </pc:picChg>
        <pc:picChg chg="add mod">
          <ac:chgData name="NAZMA KHATOON" userId="98fab5859b69357e" providerId="LiveId" clId="{583C68B3-AB91-4C90-BA89-B263441DACE6}" dt="2024-02-06T12:38:54.923" v="227" actId="931"/>
          <ac:picMkLst>
            <pc:docMk/>
            <pc:sldMk cId="3426306562" sldId="267"/>
            <ac:picMk id="4" creationId="{0F75E6E6-C01C-65CD-23A8-16C224D15B64}"/>
          </ac:picMkLst>
        </pc:picChg>
        <pc:picChg chg="add mod">
          <ac:chgData name="NAZMA KHATOON" userId="98fab5859b69357e" providerId="LiveId" clId="{583C68B3-AB91-4C90-BA89-B263441DACE6}" dt="2024-02-06T12:38:54.923" v="227" actId="931"/>
          <ac:picMkLst>
            <pc:docMk/>
            <pc:sldMk cId="3426306562" sldId="267"/>
            <ac:picMk id="6" creationId="{7C781CC6-D410-A72A-59A3-01BBCC82C0F7}"/>
          </ac:picMkLst>
        </pc:picChg>
        <pc:picChg chg="add mod">
          <ac:chgData name="NAZMA KHATOON" userId="98fab5859b69357e" providerId="LiveId" clId="{583C68B3-AB91-4C90-BA89-B263441DACE6}" dt="2024-02-24T07:39:07.479" v="439" actId="14100"/>
          <ac:picMkLst>
            <pc:docMk/>
            <pc:sldMk cId="3426306562" sldId="267"/>
            <ac:picMk id="6" creationId="{CC72CD33-98E4-B67C-47E1-2FDD11D038BA}"/>
          </ac:picMkLst>
        </pc:picChg>
        <pc:picChg chg="add del mod">
          <ac:chgData name="NAZMA KHATOON" userId="98fab5859b69357e" providerId="LiveId" clId="{583C68B3-AB91-4C90-BA89-B263441DACE6}" dt="2024-02-24T07:25:05.501" v="383" actId="21"/>
          <ac:picMkLst>
            <pc:docMk/>
            <pc:sldMk cId="3426306562" sldId="267"/>
            <ac:picMk id="8" creationId="{3DB8045E-BAE4-9AA9-5AD0-DFAB6EA421AF}"/>
          </ac:picMkLst>
        </pc:picChg>
        <pc:picChg chg="add mod">
          <ac:chgData name="NAZMA KHATOON" userId="98fab5859b69357e" providerId="LiveId" clId="{583C68B3-AB91-4C90-BA89-B263441DACE6}" dt="2024-02-24T07:40:03.459" v="448" actId="14100"/>
          <ac:picMkLst>
            <pc:docMk/>
            <pc:sldMk cId="3426306562" sldId="267"/>
            <ac:picMk id="9" creationId="{58B3A5E9-00B8-6D6D-7183-E62C7F3E5F5D}"/>
          </ac:picMkLst>
        </pc:picChg>
        <pc:picChg chg="add del mod">
          <ac:chgData name="NAZMA KHATOON" userId="98fab5859b69357e" providerId="LiveId" clId="{583C68B3-AB91-4C90-BA89-B263441DACE6}" dt="2024-02-24T07:25:09.586" v="384" actId="21"/>
          <ac:picMkLst>
            <pc:docMk/>
            <pc:sldMk cId="3426306562" sldId="267"/>
            <ac:picMk id="10" creationId="{C14184B6-A0E2-6392-6718-59DA991C83A9}"/>
          </ac:picMkLst>
        </pc:picChg>
        <pc:picChg chg="add del mod">
          <ac:chgData name="NAZMA KHATOON" userId="98fab5859b69357e" providerId="LiveId" clId="{583C68B3-AB91-4C90-BA89-B263441DACE6}" dt="2024-02-24T07:24:45.769" v="382" actId="21"/>
          <ac:picMkLst>
            <pc:docMk/>
            <pc:sldMk cId="3426306562" sldId="267"/>
            <ac:picMk id="12" creationId="{9E1B796E-B31B-3C5C-3F25-0F248B041051}"/>
          </ac:picMkLst>
        </pc:picChg>
        <pc:picChg chg="add del mod">
          <ac:chgData name="NAZMA KHATOON" userId="98fab5859b69357e" providerId="LiveId" clId="{583C68B3-AB91-4C90-BA89-B263441DACE6}" dt="2024-02-24T07:32:23.314" v="408" actId="21"/>
          <ac:picMkLst>
            <pc:docMk/>
            <pc:sldMk cId="3426306562" sldId="267"/>
            <ac:picMk id="13" creationId="{33B6B0F8-7902-D074-27CD-FBDDFBF5C59C}"/>
          </ac:picMkLst>
        </pc:picChg>
        <pc:picChg chg="add mod">
          <ac:chgData name="NAZMA KHATOON" userId="98fab5859b69357e" providerId="LiveId" clId="{583C68B3-AB91-4C90-BA89-B263441DACE6}" dt="2024-02-24T07:38:22.965" v="431" actId="1076"/>
          <ac:picMkLst>
            <pc:docMk/>
            <pc:sldMk cId="3426306562" sldId="267"/>
            <ac:picMk id="15" creationId="{B859553C-2C68-2D90-FD8F-D6E88032D744}"/>
          </ac:picMkLst>
        </pc:picChg>
        <pc:picChg chg="add mod">
          <ac:chgData name="NAZMA KHATOON" userId="98fab5859b69357e" providerId="LiveId" clId="{583C68B3-AB91-4C90-BA89-B263441DACE6}" dt="2024-02-24T07:38:25.315" v="432" actId="1076"/>
          <ac:picMkLst>
            <pc:docMk/>
            <pc:sldMk cId="3426306562" sldId="267"/>
            <ac:picMk id="17" creationId="{4FE175C8-6800-93C2-635E-DC6D34C1F9A0}"/>
          </ac:picMkLst>
        </pc:picChg>
        <pc:picChg chg="add mod">
          <ac:chgData name="NAZMA KHATOON" userId="98fab5859b69357e" providerId="LiveId" clId="{583C68B3-AB91-4C90-BA89-B263441DACE6}" dt="2024-02-24T07:38:47.344" v="437" actId="14100"/>
          <ac:picMkLst>
            <pc:docMk/>
            <pc:sldMk cId="3426306562" sldId="267"/>
            <ac:picMk id="19" creationId="{4FA34FB8-5810-508D-07F8-C1D5385024C1}"/>
          </ac:picMkLst>
        </pc:picChg>
      </pc:sldChg>
      <pc:sldChg chg="modSp new mod">
        <pc:chgData name="NAZMA KHATOON" userId="98fab5859b69357e" providerId="LiveId" clId="{583C68B3-AB91-4C90-BA89-B263441DACE6}" dt="2024-02-06T12:49:21.203" v="324" actId="1076"/>
        <pc:sldMkLst>
          <pc:docMk/>
          <pc:sldMk cId="525551873" sldId="268"/>
        </pc:sldMkLst>
        <pc:spChg chg="mod">
          <ac:chgData name="NAZMA KHATOON" userId="98fab5859b69357e" providerId="LiveId" clId="{583C68B3-AB91-4C90-BA89-B263441DACE6}" dt="2024-02-06T12:49:21.203" v="324" actId="1076"/>
          <ac:spMkLst>
            <pc:docMk/>
            <pc:sldMk cId="525551873" sldId="268"/>
            <ac:spMk id="2" creationId="{EDD339D1-0E0D-03A0-EE62-60D4C77DD395}"/>
          </ac:spMkLst>
        </pc:spChg>
      </pc:sldChg>
      <pc:sldChg chg="new del">
        <pc:chgData name="NAZMA KHATOON" userId="98fab5859b69357e" providerId="LiveId" clId="{583C68B3-AB91-4C90-BA89-B263441DACE6}" dt="2024-02-06T12:49:00.046" v="311" actId="47"/>
        <pc:sldMkLst>
          <pc:docMk/>
          <pc:sldMk cId="3660935017" sldId="268"/>
        </pc:sldMkLst>
      </pc:sldChg>
      <pc:sldChg chg="new del">
        <pc:chgData name="NAZMA KHATOON" userId="98fab5859b69357e" providerId="LiveId" clId="{583C68B3-AB91-4C90-BA89-B263441DACE6}" dt="2024-02-24T07:47:27.119" v="455" actId="47"/>
        <pc:sldMkLst>
          <pc:docMk/>
          <pc:sldMk cId="2247180480" sldId="269"/>
        </pc:sldMkLst>
      </pc:sldChg>
      <pc:sldChg chg="modSp new del mod">
        <pc:chgData name="NAZMA KHATOON" userId="98fab5859b69357e" providerId="LiveId" clId="{583C68B3-AB91-4C90-BA89-B263441DACE6}" dt="2024-02-24T11:39:14.761" v="655" actId="2696"/>
        <pc:sldMkLst>
          <pc:docMk/>
          <pc:sldMk cId="2551126190" sldId="269"/>
        </pc:sldMkLst>
        <pc:spChg chg="mod">
          <ac:chgData name="NAZMA KHATOON" userId="98fab5859b69357e" providerId="LiveId" clId="{583C68B3-AB91-4C90-BA89-B263441DACE6}" dt="2024-02-24T07:49:01.130" v="480" actId="20577"/>
          <ac:spMkLst>
            <pc:docMk/>
            <pc:sldMk cId="2551126190" sldId="269"/>
            <ac:spMk id="2" creationId="{2E091F86-4CB2-7210-D16F-32117800E703}"/>
          </ac:spMkLst>
        </pc:spChg>
        <pc:spChg chg="mod">
          <ac:chgData name="NAZMA KHATOON" userId="98fab5859b69357e" providerId="LiveId" clId="{583C68B3-AB91-4C90-BA89-B263441DACE6}" dt="2024-02-24T09:06:09.067" v="599" actId="14100"/>
          <ac:spMkLst>
            <pc:docMk/>
            <pc:sldMk cId="2551126190" sldId="269"/>
            <ac:spMk id="3" creationId="{D9B5116E-BECA-7D5E-F188-6B86A33B9B5E}"/>
          </ac:spMkLst>
        </pc:spChg>
        <pc:spChg chg="mod">
          <ac:chgData name="NAZMA KHATOON" userId="98fab5859b69357e" providerId="LiveId" clId="{583C68B3-AB91-4C90-BA89-B263441DACE6}" dt="2024-02-24T09:05:09.930" v="595" actId="27636"/>
          <ac:spMkLst>
            <pc:docMk/>
            <pc:sldMk cId="2551126190" sldId="269"/>
            <ac:spMk id="4" creationId="{25206DC6-93E9-1B9B-863E-6298A06C22BB}"/>
          </ac:spMkLst>
        </pc:spChg>
      </pc:sldChg>
      <pc:sldChg chg="addSp delSp modSp new del mod">
        <pc:chgData name="NAZMA KHATOON" userId="98fab5859b69357e" providerId="LiveId" clId="{583C68B3-AB91-4C90-BA89-B263441DACE6}" dt="2024-02-24T07:45:19.398" v="453" actId="2696"/>
        <pc:sldMkLst>
          <pc:docMk/>
          <pc:sldMk cId="2727998689" sldId="269"/>
        </pc:sldMkLst>
        <pc:spChg chg="del">
          <ac:chgData name="NAZMA KHATOON" userId="98fab5859b69357e" providerId="LiveId" clId="{583C68B3-AB91-4C90-BA89-B263441DACE6}" dt="2024-02-24T07:43:04.669" v="450" actId="1032"/>
          <ac:spMkLst>
            <pc:docMk/>
            <pc:sldMk cId="2727998689" sldId="269"/>
            <ac:spMk id="3" creationId="{FD4623B7-11E7-B785-209B-0366D61F0F4C}"/>
          </ac:spMkLst>
        </pc:spChg>
        <pc:spChg chg="add del mod">
          <ac:chgData name="NAZMA KHATOON" userId="98fab5859b69357e" providerId="LiveId" clId="{583C68B3-AB91-4C90-BA89-B263441DACE6}" dt="2024-02-24T07:43:42.130" v="452" actId="1032"/>
          <ac:spMkLst>
            <pc:docMk/>
            <pc:sldMk cId="2727998689" sldId="269"/>
            <ac:spMk id="6" creationId="{BE49A78C-CB4E-94F1-2835-C665BE31F238}"/>
          </ac:spMkLst>
        </pc:spChg>
        <pc:graphicFrameChg chg="add del modGraphic">
          <ac:chgData name="NAZMA KHATOON" userId="98fab5859b69357e" providerId="LiveId" clId="{583C68B3-AB91-4C90-BA89-B263441DACE6}" dt="2024-02-24T07:43:12.280" v="451" actId="478"/>
          <ac:graphicFrameMkLst>
            <pc:docMk/>
            <pc:sldMk cId="2727998689" sldId="269"/>
            <ac:graphicFrameMk id="4" creationId="{9D2CA6BC-90DF-9069-4422-97E963B28D19}"/>
          </ac:graphicFrameMkLst>
        </pc:graphicFrameChg>
        <pc:graphicFrameChg chg="add modGraphic">
          <ac:chgData name="NAZMA KHATOON" userId="98fab5859b69357e" providerId="LiveId" clId="{583C68B3-AB91-4C90-BA89-B263441DACE6}" dt="2024-02-24T07:43:42.130" v="452" actId="1032"/>
          <ac:graphicFrameMkLst>
            <pc:docMk/>
            <pc:sldMk cId="2727998689" sldId="269"/>
            <ac:graphicFrameMk id="7" creationId="{2232C64F-67B0-8DD3-4103-47508138556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72012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9314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22026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011576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3529603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266153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752726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897481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688794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72982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0008F-7FDE-452A-A363-A47D60D3B289}"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78442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4104974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0008F-7FDE-452A-A363-A47D60D3B289}"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39295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0008F-7FDE-452A-A363-A47D60D3B289}"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0748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0008F-7FDE-452A-A363-A47D60D3B289}"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94174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285260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008F-7FDE-452A-A363-A47D60D3B289}"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C1D652-F820-4577-9094-D94B974AA3B3}" type="slidenum">
              <a:rPr lang="en-IN" smtClean="0"/>
              <a:t>‹#›</a:t>
            </a:fld>
            <a:endParaRPr lang="en-IN"/>
          </a:p>
        </p:txBody>
      </p:sp>
    </p:spTree>
    <p:extLst>
      <p:ext uri="{BB962C8B-B14F-4D97-AF65-F5344CB8AC3E}">
        <p14:creationId xmlns:p14="http://schemas.microsoft.com/office/powerpoint/2010/main" val="162447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E0008F-7FDE-452A-A363-A47D60D3B289}" type="datetimeFigureOut">
              <a:rPr lang="en-IN" smtClean="0"/>
              <a:t>24-02-2024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C1D652-F820-4577-9094-D94B974AA3B3}" type="slidenum">
              <a:rPr lang="en-IN" smtClean="0"/>
              <a:t>‹#›</a:t>
            </a:fld>
            <a:endParaRPr lang="en-IN"/>
          </a:p>
        </p:txBody>
      </p:sp>
    </p:spTree>
    <p:extLst>
      <p:ext uri="{BB962C8B-B14F-4D97-AF65-F5344CB8AC3E}">
        <p14:creationId xmlns:p14="http://schemas.microsoft.com/office/powerpoint/2010/main" val="3550065693"/>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BIRD STRIKE</a:t>
            </a:r>
            <a:br>
              <a:rPr lang="en-IN" dirty="0"/>
            </a:br>
            <a:endParaRPr lang="en-IN" dirty="0"/>
          </a:p>
        </p:txBody>
      </p:sp>
      <p:sp>
        <p:nvSpPr>
          <p:cNvPr id="3" name="Subtitle 2"/>
          <p:cNvSpPr>
            <a:spLocks noGrp="1"/>
          </p:cNvSpPr>
          <p:nvPr>
            <p:ph type="subTitle" idx="1"/>
          </p:nvPr>
        </p:nvSpPr>
        <p:spPr>
          <a:xfrm>
            <a:off x="4823287" y="3809655"/>
            <a:ext cx="6987645" cy="1388534"/>
          </a:xfrm>
        </p:spPr>
        <p:txBody>
          <a:bodyPr/>
          <a:lstStyle/>
          <a:p>
            <a:r>
              <a:rPr lang="en-US" dirty="0"/>
              <a:t>Nazma Khatoon</a:t>
            </a:r>
          </a:p>
          <a:p>
            <a:endParaRPr lang="en-IN" dirty="0"/>
          </a:p>
        </p:txBody>
      </p:sp>
    </p:spTree>
    <p:extLst>
      <p:ext uri="{BB962C8B-B14F-4D97-AF65-F5344CB8AC3E}">
        <p14:creationId xmlns:p14="http://schemas.microsoft.com/office/powerpoint/2010/main" val="409531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91761096"/>
              </p:ext>
            </p:extLst>
          </p:nvPr>
        </p:nvGraphicFramePr>
        <p:xfrm>
          <a:off x="4021494" y="475861"/>
          <a:ext cx="7481526" cy="5826538"/>
        </p:xfrm>
        <a:graphic>
          <a:graphicData uri="http://schemas.openxmlformats.org/drawingml/2006/table">
            <a:tbl>
              <a:tblPr firstRow="1" firstCol="1" lastRow="1" lastCol="1" bandRow="1" bandCol="1">
                <a:tableStyleId>{775DCB02-9BB8-47FD-8907-85C794F793BA}</a:tableStyleId>
              </a:tblPr>
              <a:tblGrid>
                <a:gridCol w="2493842">
                  <a:extLst>
                    <a:ext uri="{9D8B030D-6E8A-4147-A177-3AD203B41FA5}">
                      <a16:colId xmlns:a16="http://schemas.microsoft.com/office/drawing/2014/main" val="20000"/>
                    </a:ext>
                  </a:extLst>
                </a:gridCol>
                <a:gridCol w="2493842">
                  <a:extLst>
                    <a:ext uri="{9D8B030D-6E8A-4147-A177-3AD203B41FA5}">
                      <a16:colId xmlns:a16="http://schemas.microsoft.com/office/drawing/2014/main" val="20001"/>
                    </a:ext>
                  </a:extLst>
                </a:gridCol>
                <a:gridCol w="2493842">
                  <a:extLst>
                    <a:ext uri="{9D8B030D-6E8A-4147-A177-3AD203B41FA5}">
                      <a16:colId xmlns:a16="http://schemas.microsoft.com/office/drawing/2014/main" val="20002"/>
                    </a:ext>
                  </a:extLst>
                </a:gridCol>
              </a:tblGrid>
              <a:tr h="1099864">
                <a:tc>
                  <a:txBody>
                    <a:bodyPr/>
                    <a:lstStyle/>
                    <a:p>
                      <a:pPr marL="527050" marR="511175" algn="ctr">
                        <a:spcBef>
                          <a:spcPts val="265"/>
                        </a:spcBef>
                        <a:spcAft>
                          <a:spcPts val="0"/>
                        </a:spcAft>
                      </a:pPr>
                      <a:r>
                        <a:rPr lang="en-US" sz="1800" dirty="0">
                          <a:effectLst/>
                        </a:rPr>
                        <a:t>Index</a:t>
                      </a:r>
                      <a:r>
                        <a:rPr lang="en-US" sz="1800" spc="85" dirty="0">
                          <a:effectLst/>
                        </a:rPr>
                        <a:t> </a:t>
                      </a:r>
                      <a:r>
                        <a:rPr lang="en-US" sz="1800" dirty="0">
                          <a:effectLst/>
                        </a:rPr>
                        <a:t>No.</a:t>
                      </a:r>
                      <a:endParaRPr lang="en-IN" sz="1100" dirty="0">
                        <a:effectLst/>
                        <a:latin typeface="Arial MT"/>
                        <a:ea typeface="Arial MT"/>
                        <a:cs typeface="Arial MT"/>
                      </a:endParaRPr>
                    </a:p>
                  </a:txBody>
                  <a:tcPr marL="0" marR="0" marT="0" marB="0"/>
                </a:tc>
                <a:tc>
                  <a:txBody>
                    <a:bodyPr/>
                    <a:lstStyle/>
                    <a:p>
                      <a:pPr marL="527050" marR="514350" algn="ctr">
                        <a:spcBef>
                          <a:spcPts val="265"/>
                        </a:spcBef>
                        <a:spcAft>
                          <a:spcPts val="0"/>
                        </a:spcAft>
                      </a:pPr>
                      <a:r>
                        <a:rPr lang="en-US" sz="1800" dirty="0">
                          <a:effectLst/>
                        </a:rPr>
                        <a:t>Title</a:t>
                      </a:r>
                      <a:endParaRPr lang="en-IN" sz="1100" dirty="0">
                        <a:effectLst/>
                        <a:latin typeface="Arial MT"/>
                        <a:ea typeface="Arial MT"/>
                        <a:cs typeface="Arial MT"/>
                      </a:endParaRPr>
                    </a:p>
                  </a:txBody>
                  <a:tcPr marL="0" marR="0" marT="0" marB="0"/>
                </a:tc>
                <a:tc>
                  <a:txBody>
                    <a:bodyPr/>
                    <a:lstStyle/>
                    <a:p>
                      <a:pPr marL="527050" marR="513080" algn="ctr">
                        <a:spcBef>
                          <a:spcPts val="265"/>
                        </a:spcBef>
                        <a:spcAft>
                          <a:spcPts val="0"/>
                        </a:spcAft>
                      </a:pPr>
                      <a:r>
                        <a:rPr lang="en-US" sz="1800" dirty="0">
                          <a:effectLst/>
                        </a:rPr>
                        <a:t>Page</a:t>
                      </a:r>
                      <a:r>
                        <a:rPr lang="en-US" sz="1800" spc="-160" dirty="0">
                          <a:effectLst/>
                        </a:rPr>
                        <a:t> </a:t>
                      </a:r>
                      <a:r>
                        <a:rPr lang="en-US" sz="1800" dirty="0">
                          <a:effectLst/>
                        </a:rPr>
                        <a:t>No</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0"/>
                  </a:ext>
                </a:extLst>
              </a:tr>
              <a:tr h="1024696">
                <a:tc>
                  <a:txBody>
                    <a:bodyPr/>
                    <a:lstStyle/>
                    <a:p>
                      <a:pPr marL="12065" algn="ctr">
                        <a:spcBef>
                          <a:spcPts val="255"/>
                        </a:spcBef>
                        <a:spcAft>
                          <a:spcPts val="0"/>
                        </a:spcAft>
                      </a:pPr>
                      <a:r>
                        <a:rPr lang="en-US" sz="1400">
                          <a:effectLst/>
                        </a:rPr>
                        <a:t>1</a:t>
                      </a:r>
                      <a:endParaRPr lang="en-IN" sz="1100">
                        <a:effectLst/>
                        <a:latin typeface="Arial MT"/>
                        <a:ea typeface="Arial MT"/>
                        <a:cs typeface="Arial MT"/>
                      </a:endParaRPr>
                    </a:p>
                  </a:txBody>
                  <a:tcPr marL="0" marR="0" marT="0" marB="0"/>
                </a:tc>
                <a:tc>
                  <a:txBody>
                    <a:bodyPr/>
                    <a:lstStyle/>
                    <a:p>
                      <a:pPr marL="527050" marR="511810" algn="ctr">
                        <a:spcBef>
                          <a:spcPts val="255"/>
                        </a:spcBef>
                        <a:spcAft>
                          <a:spcPts val="0"/>
                        </a:spcAft>
                      </a:pPr>
                      <a:r>
                        <a:rPr lang="en-US" sz="1400" dirty="0">
                          <a:effectLst/>
                        </a:rPr>
                        <a:t>Introduction</a:t>
                      </a:r>
                      <a:endParaRPr lang="en-IN" sz="1100" dirty="0">
                        <a:effectLst/>
                        <a:latin typeface="Arial MT"/>
                        <a:ea typeface="Arial MT"/>
                        <a:cs typeface="Arial MT"/>
                      </a:endParaRPr>
                    </a:p>
                  </a:txBody>
                  <a:tcPr marL="0" marR="0" marT="0" marB="0"/>
                </a:tc>
                <a:tc>
                  <a:txBody>
                    <a:bodyPr/>
                    <a:lstStyle/>
                    <a:p>
                      <a:pPr marL="12700" algn="ctr">
                        <a:spcBef>
                          <a:spcPts val="255"/>
                        </a:spcBef>
                        <a:spcAft>
                          <a:spcPts val="0"/>
                        </a:spcAft>
                      </a:pPr>
                      <a:r>
                        <a:rPr lang="en-US" sz="1400" dirty="0">
                          <a:effectLst/>
                        </a:rPr>
                        <a:t>3</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1"/>
                  </a:ext>
                </a:extLst>
              </a:tr>
              <a:tr h="859361">
                <a:tc>
                  <a:txBody>
                    <a:bodyPr/>
                    <a:lstStyle/>
                    <a:p>
                      <a:pPr marL="12065" algn="ctr">
                        <a:spcBef>
                          <a:spcPts val="355"/>
                        </a:spcBef>
                        <a:spcAft>
                          <a:spcPts val="0"/>
                        </a:spcAft>
                      </a:pPr>
                      <a:r>
                        <a:rPr lang="en-US" sz="1400">
                          <a:effectLst/>
                        </a:rPr>
                        <a:t>2</a:t>
                      </a:r>
                      <a:endParaRPr lang="en-IN" sz="1100">
                        <a:effectLst/>
                        <a:latin typeface="Arial MT"/>
                        <a:ea typeface="Arial MT"/>
                        <a:cs typeface="Arial MT"/>
                      </a:endParaRPr>
                    </a:p>
                  </a:txBody>
                  <a:tcPr marL="0" marR="0" marT="0" marB="0"/>
                </a:tc>
                <a:tc>
                  <a:txBody>
                    <a:bodyPr/>
                    <a:lstStyle/>
                    <a:p>
                      <a:pPr marL="527050" marR="514985" algn="ctr">
                        <a:spcBef>
                          <a:spcPts val="355"/>
                        </a:spcBef>
                        <a:spcAft>
                          <a:spcPts val="0"/>
                        </a:spcAft>
                      </a:pPr>
                      <a:r>
                        <a:rPr lang="en-US" sz="1400">
                          <a:effectLst/>
                        </a:rPr>
                        <a:t>Objective</a:t>
                      </a:r>
                      <a:endParaRPr lang="en-IN" sz="1100">
                        <a:effectLst/>
                        <a:latin typeface="Arial MT"/>
                        <a:ea typeface="Arial MT"/>
                        <a:cs typeface="Arial MT"/>
                      </a:endParaRPr>
                    </a:p>
                  </a:txBody>
                  <a:tcPr marL="0" marR="0" marT="0" marB="0"/>
                </a:tc>
                <a:tc>
                  <a:txBody>
                    <a:bodyPr/>
                    <a:lstStyle/>
                    <a:p>
                      <a:pPr marL="12700" algn="ctr">
                        <a:spcBef>
                          <a:spcPts val="355"/>
                        </a:spcBef>
                        <a:spcAft>
                          <a:spcPts val="0"/>
                        </a:spcAft>
                      </a:pPr>
                      <a:r>
                        <a:rPr lang="en-US" sz="1400" dirty="0">
                          <a:effectLst/>
                        </a:rPr>
                        <a:t>4</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2"/>
                  </a:ext>
                </a:extLst>
              </a:tr>
              <a:tr h="856741">
                <a:tc>
                  <a:txBody>
                    <a:bodyPr/>
                    <a:lstStyle/>
                    <a:p>
                      <a:pPr marL="12065" algn="ctr">
                        <a:spcBef>
                          <a:spcPts val="360"/>
                        </a:spcBef>
                        <a:spcAft>
                          <a:spcPts val="0"/>
                        </a:spcAft>
                      </a:pPr>
                      <a:r>
                        <a:rPr lang="en-US" sz="1400" dirty="0">
                          <a:effectLst/>
                        </a:rPr>
                        <a:t>3</a:t>
                      </a:r>
                      <a:endParaRPr lang="en-IN" sz="1100" dirty="0">
                        <a:effectLst/>
                        <a:latin typeface="Arial MT"/>
                        <a:ea typeface="Arial MT"/>
                        <a:cs typeface="Arial MT"/>
                      </a:endParaRPr>
                    </a:p>
                  </a:txBody>
                  <a:tcPr marL="0" marR="0" marT="0" marB="0"/>
                </a:tc>
                <a:tc>
                  <a:txBody>
                    <a:bodyPr/>
                    <a:lstStyle/>
                    <a:p>
                      <a:pPr marL="527050" marR="515620" algn="ctr">
                        <a:spcBef>
                          <a:spcPts val="360"/>
                        </a:spcBef>
                        <a:spcAft>
                          <a:spcPts val="0"/>
                        </a:spcAft>
                      </a:pPr>
                      <a:r>
                        <a:rPr lang="en-US" sz="1400">
                          <a:effectLst/>
                        </a:rPr>
                        <a:t>Data</a:t>
                      </a:r>
                      <a:r>
                        <a:rPr lang="en-US" sz="1400" spc="-15">
                          <a:effectLst/>
                        </a:rPr>
                        <a:t> </a:t>
                      </a:r>
                      <a:r>
                        <a:rPr lang="en-US" sz="1400">
                          <a:effectLst/>
                        </a:rPr>
                        <a:t>Sharing</a:t>
                      </a:r>
                      <a:r>
                        <a:rPr lang="en-US" sz="1400" spc="-100">
                          <a:effectLst/>
                        </a:rPr>
                        <a:t> </a:t>
                      </a:r>
                      <a:r>
                        <a:rPr lang="en-US" sz="1400">
                          <a:effectLst/>
                        </a:rPr>
                        <a:t>Agreement</a:t>
                      </a:r>
                      <a:endParaRPr lang="en-IN" sz="110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extLst>
                  <a:ext uri="{0D108BD9-81ED-4DB2-BD59-A6C34878D82A}">
                    <a16:rowId xmlns:a16="http://schemas.microsoft.com/office/drawing/2014/main" val="10003"/>
                  </a:ext>
                </a:extLst>
              </a:tr>
              <a:tr h="919144">
                <a:tc>
                  <a:txBody>
                    <a:bodyPr/>
                    <a:lstStyle/>
                    <a:p>
                      <a:pPr marL="12065" algn="ctr">
                        <a:spcBef>
                          <a:spcPts val="360"/>
                        </a:spcBef>
                        <a:spcAft>
                          <a:spcPts val="0"/>
                        </a:spcAft>
                      </a:pPr>
                      <a:r>
                        <a:rPr lang="en-US" sz="1400">
                          <a:effectLst/>
                        </a:rPr>
                        <a:t>5</a:t>
                      </a:r>
                      <a:endParaRPr lang="en-IN" sz="110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rPr>
                        <a:t>Insights</a:t>
                      </a:r>
                      <a:endParaRPr lang="en-IN" sz="1100" dirty="0">
                        <a:effectLst/>
                        <a:latin typeface="Arial MT"/>
                        <a:ea typeface="Arial MT"/>
                        <a:cs typeface="Arial MT"/>
                      </a:endParaRPr>
                    </a:p>
                  </a:txBody>
                  <a:tcPr marL="0" marR="0" marT="0" marB="0"/>
                </a:tc>
                <a:tc>
                  <a:txBody>
                    <a:bodyPr/>
                    <a:lstStyle/>
                    <a:p>
                      <a:pPr marL="12700" algn="ctr">
                        <a:spcBef>
                          <a:spcPts val="360"/>
                        </a:spcBef>
                        <a:spcAft>
                          <a:spcPts val="0"/>
                        </a:spcAft>
                      </a:pPr>
                      <a:r>
                        <a:rPr lang="en-US" sz="1400" dirty="0">
                          <a:effectLst/>
                          <a:latin typeface="Arial MT"/>
                          <a:ea typeface="Arial MT"/>
                          <a:cs typeface="Arial MT"/>
                        </a:rPr>
                        <a:t>6</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5"/>
                  </a:ext>
                </a:extLst>
              </a:tr>
              <a:tr h="533366">
                <a:tc>
                  <a:txBody>
                    <a:bodyPr/>
                    <a:lstStyle/>
                    <a:p>
                      <a:pPr marL="12700" algn="ctr">
                        <a:spcBef>
                          <a:spcPts val="360"/>
                        </a:spcBef>
                        <a:spcAft>
                          <a:spcPts val="0"/>
                        </a:spcAft>
                      </a:pPr>
                      <a:r>
                        <a:rPr lang="en-US" sz="1400">
                          <a:effectLst/>
                        </a:rPr>
                        <a:t>6</a:t>
                      </a:r>
                      <a:endParaRPr lang="en-IN" sz="110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400" dirty="0">
                          <a:effectLst/>
                        </a:rPr>
                        <a:t>KPIs</a:t>
                      </a:r>
                      <a:endParaRPr lang="en-IN" sz="110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400" dirty="0">
                          <a:effectLst/>
                          <a:latin typeface="Arial MT"/>
                          <a:ea typeface="Arial MT"/>
                          <a:cs typeface="Arial MT"/>
                        </a:rPr>
                        <a:t>7</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10006"/>
                  </a:ext>
                </a:extLst>
              </a:tr>
              <a:tr h="533366">
                <a:tc>
                  <a:txBody>
                    <a:bodyPr/>
                    <a:lstStyle/>
                    <a:p>
                      <a:pPr marL="12700" algn="ctr">
                        <a:spcBef>
                          <a:spcPts val="360"/>
                        </a:spcBef>
                        <a:spcAft>
                          <a:spcPts val="0"/>
                        </a:spcAft>
                      </a:pPr>
                      <a:r>
                        <a:rPr lang="en-US" sz="1100" dirty="0">
                          <a:effectLst/>
                          <a:latin typeface="Arial MT"/>
                          <a:ea typeface="Arial MT"/>
                          <a:cs typeface="Arial MT"/>
                        </a:rPr>
                        <a:t>7</a:t>
                      </a:r>
                      <a:endParaRPr lang="en-IN" sz="1100" dirty="0">
                        <a:effectLst/>
                        <a:latin typeface="Arial MT"/>
                        <a:ea typeface="Arial MT"/>
                        <a:cs typeface="Arial MT"/>
                      </a:endParaRPr>
                    </a:p>
                  </a:txBody>
                  <a:tcPr marL="0" marR="0" marT="0" marB="0"/>
                </a:tc>
                <a:tc>
                  <a:txBody>
                    <a:bodyPr/>
                    <a:lstStyle/>
                    <a:p>
                      <a:pPr marL="527050" marR="513715" algn="ctr">
                        <a:spcBef>
                          <a:spcPts val="360"/>
                        </a:spcBef>
                        <a:spcAft>
                          <a:spcPts val="0"/>
                        </a:spcAft>
                      </a:pPr>
                      <a:r>
                        <a:rPr lang="en-US" sz="1100" dirty="0">
                          <a:effectLst/>
                          <a:latin typeface="Arial MT"/>
                          <a:ea typeface="Arial MT"/>
                          <a:cs typeface="Arial MT"/>
                        </a:rPr>
                        <a:t>My Design</a:t>
                      </a:r>
                      <a:endParaRPr lang="en-IN" sz="1100" dirty="0">
                        <a:effectLst/>
                        <a:latin typeface="Arial MT"/>
                        <a:ea typeface="Arial MT"/>
                        <a:cs typeface="Arial MT"/>
                      </a:endParaRPr>
                    </a:p>
                  </a:txBody>
                  <a:tcPr marL="0" marR="0" marT="0" marB="0"/>
                </a:tc>
                <a:tc>
                  <a:txBody>
                    <a:bodyPr/>
                    <a:lstStyle/>
                    <a:p>
                      <a:pPr marL="527050" marR="513080" algn="ctr">
                        <a:spcBef>
                          <a:spcPts val="360"/>
                        </a:spcBef>
                        <a:spcAft>
                          <a:spcPts val="0"/>
                        </a:spcAft>
                      </a:pPr>
                      <a:r>
                        <a:rPr lang="en-US" sz="1100">
                          <a:effectLst/>
                          <a:latin typeface="Arial MT"/>
                          <a:ea typeface="Arial MT"/>
                          <a:cs typeface="Arial MT"/>
                        </a:rPr>
                        <a:t>8</a:t>
                      </a:r>
                      <a:endParaRPr lang="en-IN" sz="1100" dirty="0">
                        <a:effectLst/>
                        <a:latin typeface="Arial MT"/>
                        <a:ea typeface="Arial MT"/>
                        <a:cs typeface="Arial MT"/>
                      </a:endParaRPr>
                    </a:p>
                  </a:txBody>
                  <a:tcPr marL="0" marR="0" marT="0" marB="0"/>
                </a:tc>
                <a:extLst>
                  <a:ext uri="{0D108BD9-81ED-4DB2-BD59-A6C34878D82A}">
                    <a16:rowId xmlns:a16="http://schemas.microsoft.com/office/drawing/2014/main" val="4009555218"/>
                  </a:ext>
                </a:extLst>
              </a:tr>
            </a:tbl>
          </a:graphicData>
        </a:graphic>
      </p:graphicFrame>
    </p:spTree>
    <p:extLst>
      <p:ext uri="{BB962C8B-B14F-4D97-AF65-F5344CB8AC3E}">
        <p14:creationId xmlns:p14="http://schemas.microsoft.com/office/powerpoint/2010/main" val="141495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b="0" i="0" dirty="0">
                <a:solidFill>
                  <a:schemeClr val="tx1">
                    <a:lumMod val="95000"/>
                  </a:schemeClr>
                </a:solidFill>
                <a:effectLst/>
                <a:latin typeface="Söhne"/>
              </a:rPr>
              <a:t>Bird strikes, or the collision of birds with aircraft, present a multifaceted challenge to aviation safety and environmental conservation. As the aviation industry continues to expand globally, the frequency and severity of bird strikes have become significant concerns for airlines, airports, and wildlife management authorities alike. This report aims to provide a comprehensive overview of bird </a:t>
            </a:r>
            <a:r>
              <a:rPr lang="en-US" sz="2400" b="0" i="0" dirty="0">
                <a:solidFill>
                  <a:schemeClr val="tx1">
                    <a:lumMod val="95000"/>
                  </a:schemeClr>
                </a:solidFill>
                <a:effectLst/>
                <a:latin typeface="Söhne"/>
              </a:rPr>
              <a:t>strikes</a:t>
            </a:r>
            <a:r>
              <a:rPr lang="en-US" b="0" i="0" dirty="0">
                <a:solidFill>
                  <a:schemeClr val="tx1">
                    <a:lumMod val="95000"/>
                  </a:schemeClr>
                </a:solidFill>
                <a:effectLst/>
                <a:latin typeface="Söhne"/>
              </a:rPr>
              <a:t>, their causes, impacts, and potential mitigation strategies</a:t>
            </a:r>
            <a:endParaRPr lang="en-IN" dirty="0">
              <a:solidFill>
                <a:schemeClr val="tx1">
                  <a:lumMod val="95000"/>
                </a:schemeClr>
              </a:solidFill>
            </a:endParaRPr>
          </a:p>
        </p:txBody>
      </p:sp>
    </p:spTree>
    <p:extLst>
      <p:ext uri="{BB962C8B-B14F-4D97-AF65-F5344CB8AC3E}">
        <p14:creationId xmlns:p14="http://schemas.microsoft.com/office/powerpoint/2010/main" val="2732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OBJECTIVE</a:t>
            </a:r>
            <a:br>
              <a:rPr lang="en-IN" dirty="0"/>
            </a:br>
            <a:endParaRPr lang="en-IN" dirty="0"/>
          </a:p>
        </p:txBody>
      </p:sp>
      <p:sp>
        <p:nvSpPr>
          <p:cNvPr id="3" name="Content Placeholder 2"/>
          <p:cNvSpPr>
            <a:spLocks noGrp="1"/>
          </p:cNvSpPr>
          <p:nvPr>
            <p:ph idx="1"/>
          </p:nvPr>
        </p:nvSpPr>
        <p:spPr>
          <a:xfrm>
            <a:off x="1484310" y="2666999"/>
            <a:ext cx="10018713" cy="3384666"/>
          </a:xfrm>
        </p:spPr>
        <p:txBody>
          <a:bodyPr>
            <a:normAutofit fontScale="92500" lnSpcReduction="10000"/>
          </a:bodyPr>
          <a:lstStyle/>
          <a:p>
            <a:r>
              <a:rPr lang="en-US" dirty="0"/>
              <a:t>The objective of the project is to conduct a thorough analysis of bird strike incidents to enhance aviation safety. By examining historical data and patterns of bird strikes, the project aims to identify high-risk areas, species involved, and contributing factors. This analysis will provide valuable insights for the development of effective preventive measures and mitigation strategies, ultimately minimizing the impact of bird strikes on aircraft and improving overall aviation safety. The project seeks to offer a data-driven understanding of bird strike occurrences through visual representation and facilitate the implementation of targeted solutions to reduce the risks associated with bird strikes in aviation.</a:t>
            </a:r>
          </a:p>
          <a:p>
            <a:r>
              <a:rPr lang="en-IN" dirty="0"/>
              <a:t>Using  Microsoft Power bi</a:t>
            </a:r>
          </a:p>
        </p:txBody>
      </p:sp>
    </p:spTree>
    <p:extLst>
      <p:ext uri="{BB962C8B-B14F-4D97-AF65-F5344CB8AC3E}">
        <p14:creationId xmlns:p14="http://schemas.microsoft.com/office/powerpoint/2010/main" val="365161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SHARING AGGREMENT</a:t>
            </a:r>
            <a:br>
              <a:rPr lang="en-IN" dirty="0"/>
            </a:br>
            <a:endParaRPr lang="en-IN" dirty="0"/>
          </a:p>
        </p:txBody>
      </p:sp>
      <p:sp>
        <p:nvSpPr>
          <p:cNvPr id="3" name="Content Placeholder 2"/>
          <p:cNvSpPr>
            <a:spLocks noGrp="1"/>
          </p:cNvSpPr>
          <p:nvPr>
            <p:ph idx="1"/>
          </p:nvPr>
        </p:nvSpPr>
        <p:spPr/>
        <p:txBody>
          <a:bodyPr/>
          <a:lstStyle/>
          <a:p>
            <a:pPr lvl="0"/>
            <a:r>
              <a:rPr lang="en-US" b="1" dirty="0"/>
              <a:t>File Name: Bird Str.csv</a:t>
            </a:r>
            <a:endParaRPr lang="en-IN" dirty="0"/>
          </a:p>
          <a:p>
            <a:pPr lvl="0"/>
            <a:r>
              <a:rPr lang="en-US" dirty="0"/>
              <a:t>Dataset Size : 3.74MB</a:t>
            </a:r>
          </a:p>
          <a:p>
            <a:pPr lvl="0"/>
            <a:r>
              <a:rPr lang="en-US" b="1" dirty="0"/>
              <a:t>Number of Rows: 25559</a:t>
            </a:r>
            <a:endParaRPr lang="en-IN" dirty="0"/>
          </a:p>
          <a:p>
            <a:pPr lvl="0"/>
            <a:r>
              <a:rPr lang="en-US" dirty="0"/>
              <a:t>Number of columns: 26</a:t>
            </a:r>
            <a:endParaRPr lang="en-IN" dirty="0"/>
          </a:p>
          <a:p>
            <a:endParaRPr lang="en-IN" dirty="0"/>
          </a:p>
        </p:txBody>
      </p:sp>
    </p:spTree>
    <p:extLst>
      <p:ext uri="{BB962C8B-B14F-4D97-AF65-F5344CB8AC3E}">
        <p14:creationId xmlns:p14="http://schemas.microsoft.com/office/powerpoint/2010/main" val="64425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INSIGHTS</a:t>
            </a:r>
            <a:br>
              <a:rPr lang="en-IN" dirty="0"/>
            </a:br>
            <a:endParaRPr lang="en-IN" dirty="0"/>
          </a:p>
        </p:txBody>
      </p:sp>
      <p:sp>
        <p:nvSpPr>
          <p:cNvPr id="3" name="Content Placeholder 2"/>
          <p:cNvSpPr>
            <a:spLocks noGrp="1"/>
          </p:cNvSpPr>
          <p:nvPr>
            <p:ph idx="1"/>
          </p:nvPr>
        </p:nvSpPr>
        <p:spPr/>
        <p:txBody>
          <a:bodyPr/>
          <a:lstStyle/>
          <a:p>
            <a:r>
              <a:rPr lang="en-US" dirty="0"/>
              <a:t>KPIS</a:t>
            </a:r>
          </a:p>
          <a:p>
            <a:r>
              <a:rPr lang="en-US" dirty="0"/>
              <a:t>Number of bird strikes incidents per year</a:t>
            </a:r>
          </a:p>
          <a:p>
            <a:r>
              <a:rPr lang="en-US" dirty="0"/>
              <a:t>Number of bird strikes incidents by Sky conditions</a:t>
            </a:r>
          </a:p>
          <a:p>
            <a:r>
              <a:rPr lang="en-US" dirty="0"/>
              <a:t>Cost Incurred due to bird strikes incidents</a:t>
            </a:r>
          </a:p>
          <a:p>
            <a:pPr marL="1371600" lvl="3" indent="0">
              <a:buNone/>
            </a:pPr>
            <a:endParaRPr lang="en-US" dirty="0"/>
          </a:p>
        </p:txBody>
      </p:sp>
    </p:spTree>
    <p:extLst>
      <p:ext uri="{BB962C8B-B14F-4D97-AF65-F5344CB8AC3E}">
        <p14:creationId xmlns:p14="http://schemas.microsoft.com/office/powerpoint/2010/main" val="20517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2094722"/>
          </a:xfrm>
        </p:spPr>
        <p:txBody>
          <a:bodyPr/>
          <a:lstStyle/>
          <a:p>
            <a:r>
              <a:rPr lang="en-US" dirty="0"/>
              <a:t>KPIS</a:t>
            </a:r>
            <a:endParaRPr lang="en-IN" dirty="0"/>
          </a:p>
        </p:txBody>
      </p:sp>
      <p:pic>
        <p:nvPicPr>
          <p:cNvPr id="9" name="Content Placeholder 8">
            <a:extLst>
              <a:ext uri="{FF2B5EF4-FFF2-40B4-BE49-F238E27FC236}">
                <a16:creationId xmlns:a16="http://schemas.microsoft.com/office/drawing/2014/main" id="{40E4D2AF-0240-C76C-8690-81B795CFECA0}"/>
              </a:ext>
            </a:extLst>
          </p:cNvPr>
          <p:cNvPicPr>
            <a:picLocks noGrp="1" noChangeAspect="1"/>
          </p:cNvPicPr>
          <p:nvPr>
            <p:ph idx="1"/>
          </p:nvPr>
        </p:nvPicPr>
        <p:blipFill>
          <a:blip r:embed="rId2"/>
          <a:stretch>
            <a:fillRect/>
          </a:stretch>
        </p:blipFill>
        <p:spPr>
          <a:xfrm>
            <a:off x="1484313" y="3043170"/>
            <a:ext cx="10018712" cy="1752599"/>
          </a:xfrm>
        </p:spPr>
      </p:pic>
    </p:spTree>
    <p:extLst>
      <p:ext uri="{BB962C8B-B14F-4D97-AF65-F5344CB8AC3E}">
        <p14:creationId xmlns:p14="http://schemas.microsoft.com/office/powerpoint/2010/main" val="34609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F640-AA12-2521-3C89-216B3F79D3BE}"/>
              </a:ext>
            </a:extLst>
          </p:cNvPr>
          <p:cNvSpPr>
            <a:spLocks noGrp="1"/>
          </p:cNvSpPr>
          <p:nvPr>
            <p:ph type="title"/>
          </p:nvPr>
        </p:nvSpPr>
        <p:spPr>
          <a:xfrm>
            <a:off x="1484311" y="74646"/>
            <a:ext cx="10018713" cy="1045027"/>
          </a:xfrm>
        </p:spPr>
        <p:txBody>
          <a:bodyPr/>
          <a:lstStyle/>
          <a:p>
            <a:r>
              <a:rPr lang="en-US" dirty="0"/>
              <a:t>DESIGN</a:t>
            </a:r>
            <a:endParaRPr lang="en-IN" dirty="0"/>
          </a:p>
        </p:txBody>
      </p:sp>
      <p:pic>
        <p:nvPicPr>
          <p:cNvPr id="4" name="Picture 3">
            <a:extLst>
              <a:ext uri="{FF2B5EF4-FFF2-40B4-BE49-F238E27FC236}">
                <a16:creationId xmlns:a16="http://schemas.microsoft.com/office/drawing/2014/main" id="{00BB4030-A048-8028-BA5E-271531263509}"/>
              </a:ext>
            </a:extLst>
          </p:cNvPr>
          <p:cNvPicPr>
            <a:picLocks noChangeAspect="1"/>
          </p:cNvPicPr>
          <p:nvPr/>
        </p:nvPicPr>
        <p:blipFill>
          <a:blip r:embed="rId2"/>
          <a:stretch>
            <a:fillRect/>
          </a:stretch>
        </p:blipFill>
        <p:spPr>
          <a:xfrm>
            <a:off x="64307" y="965960"/>
            <a:ext cx="3692962" cy="2215779"/>
          </a:xfrm>
          <a:prstGeom prst="rect">
            <a:avLst/>
          </a:prstGeom>
        </p:spPr>
      </p:pic>
      <p:pic>
        <p:nvPicPr>
          <p:cNvPr id="6" name="Picture 5">
            <a:extLst>
              <a:ext uri="{FF2B5EF4-FFF2-40B4-BE49-F238E27FC236}">
                <a16:creationId xmlns:a16="http://schemas.microsoft.com/office/drawing/2014/main" id="{CC72CD33-98E4-B67C-47E1-2FDD11D038BA}"/>
              </a:ext>
            </a:extLst>
          </p:cNvPr>
          <p:cNvPicPr>
            <a:picLocks noChangeAspect="1"/>
          </p:cNvPicPr>
          <p:nvPr/>
        </p:nvPicPr>
        <p:blipFill>
          <a:blip r:embed="rId3"/>
          <a:stretch>
            <a:fillRect/>
          </a:stretch>
        </p:blipFill>
        <p:spPr>
          <a:xfrm>
            <a:off x="3899479" y="965960"/>
            <a:ext cx="4393044" cy="2215779"/>
          </a:xfrm>
          <a:prstGeom prst="rect">
            <a:avLst/>
          </a:prstGeom>
        </p:spPr>
      </p:pic>
      <p:pic>
        <p:nvPicPr>
          <p:cNvPr id="9" name="Picture 8">
            <a:extLst>
              <a:ext uri="{FF2B5EF4-FFF2-40B4-BE49-F238E27FC236}">
                <a16:creationId xmlns:a16="http://schemas.microsoft.com/office/drawing/2014/main" id="{58B3A5E9-00B8-6D6D-7183-E62C7F3E5F5D}"/>
              </a:ext>
            </a:extLst>
          </p:cNvPr>
          <p:cNvPicPr>
            <a:picLocks noChangeAspect="1"/>
          </p:cNvPicPr>
          <p:nvPr/>
        </p:nvPicPr>
        <p:blipFill>
          <a:blip r:embed="rId4"/>
          <a:stretch>
            <a:fillRect/>
          </a:stretch>
        </p:blipFill>
        <p:spPr>
          <a:xfrm>
            <a:off x="64307" y="3270380"/>
            <a:ext cx="8508135" cy="3512974"/>
          </a:xfrm>
          <a:prstGeom prst="rect">
            <a:avLst/>
          </a:prstGeom>
        </p:spPr>
      </p:pic>
      <p:pic>
        <p:nvPicPr>
          <p:cNvPr id="15" name="Picture 14">
            <a:extLst>
              <a:ext uri="{FF2B5EF4-FFF2-40B4-BE49-F238E27FC236}">
                <a16:creationId xmlns:a16="http://schemas.microsoft.com/office/drawing/2014/main" id="{B859553C-2C68-2D90-FD8F-D6E88032D744}"/>
              </a:ext>
            </a:extLst>
          </p:cNvPr>
          <p:cNvPicPr>
            <a:picLocks noChangeAspect="1"/>
          </p:cNvPicPr>
          <p:nvPr/>
        </p:nvPicPr>
        <p:blipFill>
          <a:blip r:embed="rId5"/>
          <a:stretch>
            <a:fillRect/>
          </a:stretch>
        </p:blipFill>
        <p:spPr>
          <a:xfrm>
            <a:off x="8369933" y="101342"/>
            <a:ext cx="3955959" cy="2409389"/>
          </a:xfrm>
          <a:prstGeom prst="rect">
            <a:avLst/>
          </a:prstGeom>
        </p:spPr>
      </p:pic>
      <p:pic>
        <p:nvPicPr>
          <p:cNvPr id="17" name="Picture 16">
            <a:extLst>
              <a:ext uri="{FF2B5EF4-FFF2-40B4-BE49-F238E27FC236}">
                <a16:creationId xmlns:a16="http://schemas.microsoft.com/office/drawing/2014/main" id="{4FE175C8-6800-93C2-635E-DC6D34C1F9A0}"/>
              </a:ext>
            </a:extLst>
          </p:cNvPr>
          <p:cNvPicPr>
            <a:picLocks noChangeAspect="1"/>
          </p:cNvPicPr>
          <p:nvPr/>
        </p:nvPicPr>
        <p:blipFill>
          <a:blip r:embed="rId6"/>
          <a:stretch>
            <a:fillRect/>
          </a:stretch>
        </p:blipFill>
        <p:spPr>
          <a:xfrm>
            <a:off x="8434733" y="2537427"/>
            <a:ext cx="3692960" cy="1828819"/>
          </a:xfrm>
          <a:prstGeom prst="rect">
            <a:avLst/>
          </a:prstGeom>
        </p:spPr>
      </p:pic>
      <p:pic>
        <p:nvPicPr>
          <p:cNvPr id="19" name="Picture 18">
            <a:extLst>
              <a:ext uri="{FF2B5EF4-FFF2-40B4-BE49-F238E27FC236}">
                <a16:creationId xmlns:a16="http://schemas.microsoft.com/office/drawing/2014/main" id="{4FA34FB8-5810-508D-07F8-C1D5385024C1}"/>
              </a:ext>
            </a:extLst>
          </p:cNvPr>
          <p:cNvPicPr>
            <a:picLocks noChangeAspect="1"/>
          </p:cNvPicPr>
          <p:nvPr/>
        </p:nvPicPr>
        <p:blipFill>
          <a:blip r:embed="rId7"/>
          <a:stretch>
            <a:fillRect/>
          </a:stretch>
        </p:blipFill>
        <p:spPr>
          <a:xfrm>
            <a:off x="8502694" y="4448610"/>
            <a:ext cx="3624999" cy="2221127"/>
          </a:xfrm>
          <a:prstGeom prst="rect">
            <a:avLst/>
          </a:prstGeom>
        </p:spPr>
      </p:pic>
    </p:spTree>
    <p:extLst>
      <p:ext uri="{BB962C8B-B14F-4D97-AF65-F5344CB8AC3E}">
        <p14:creationId xmlns:p14="http://schemas.microsoft.com/office/powerpoint/2010/main" val="34263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39D1-0E0D-03A0-EE62-60D4C77DD395}"/>
              </a:ext>
            </a:extLst>
          </p:cNvPr>
          <p:cNvSpPr>
            <a:spLocks noGrp="1"/>
          </p:cNvSpPr>
          <p:nvPr>
            <p:ph type="title"/>
          </p:nvPr>
        </p:nvSpPr>
        <p:spPr>
          <a:xfrm>
            <a:off x="662335" y="2453640"/>
            <a:ext cx="10353761" cy="1326321"/>
          </a:xfrm>
        </p:spPr>
        <p:txBody>
          <a:bodyPr/>
          <a:lstStyle/>
          <a:p>
            <a:r>
              <a:rPr lang="en-US" dirty="0"/>
              <a:t>THANK YOU</a:t>
            </a:r>
            <a:endParaRPr lang="en-IN" dirty="0"/>
          </a:p>
        </p:txBody>
      </p:sp>
    </p:spTree>
    <p:extLst>
      <p:ext uri="{BB962C8B-B14F-4D97-AF65-F5344CB8AC3E}">
        <p14:creationId xmlns:p14="http://schemas.microsoft.com/office/powerpoint/2010/main" val="525551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139</TotalTime>
  <Words>278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MT</vt:lpstr>
      <vt:lpstr>Corbel</vt:lpstr>
      <vt:lpstr>Söhne</vt:lpstr>
      <vt:lpstr>Parallax</vt:lpstr>
      <vt:lpstr>BIRD STRIKE </vt:lpstr>
      <vt:lpstr>PowerPoint Presentation</vt:lpstr>
      <vt:lpstr>INTRODUCTION </vt:lpstr>
      <vt:lpstr>OBJECTIVE </vt:lpstr>
      <vt:lpstr>DATA SHARING AGGREMENT </vt:lpstr>
      <vt:lpstr>INSIGHTS </vt:lpstr>
      <vt:lpstr>KPIS</vt:lpstr>
      <vt:lpstr>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 </dc:title>
  <dc:creator>Biswajeet</dc:creator>
  <cp:lastModifiedBy>NAZMA KHATOON</cp:lastModifiedBy>
  <cp:revision>4</cp:revision>
  <dcterms:created xsi:type="dcterms:W3CDTF">2024-01-23T07:48:48Z</dcterms:created>
  <dcterms:modified xsi:type="dcterms:W3CDTF">2024-02-24T11:41:22Z</dcterms:modified>
</cp:coreProperties>
</file>