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 id="256" r:id="rId3"/>
    <p:sldId id="258" r:id="rId4"/>
    <p:sldId id="259" r:id="rId5"/>
    <p:sldId id="260" r:id="rId6"/>
    <p:sldId id="263" r:id="rId7"/>
    <p:sldId id="264" r:id="rId8"/>
    <p:sldId id="265" r:id="rId9"/>
    <p:sldId id="266"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3700DD-F777-4AD0-BD51-F2200792A2C3}" v="19" dt="2024-02-24T11:17:36.5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MA KHATOON" userId="98fab5859b69357e" providerId="LiveId" clId="{0B3700DD-F777-4AD0-BD51-F2200792A2C3}"/>
    <pc:docChg chg="undo custSel addSld delSld modSld">
      <pc:chgData name="NAZMA KHATOON" userId="98fab5859b69357e" providerId="LiveId" clId="{0B3700DD-F777-4AD0-BD51-F2200792A2C3}" dt="2024-02-24T11:21:53.787" v="452" actId="20577"/>
      <pc:docMkLst>
        <pc:docMk/>
      </pc:docMkLst>
      <pc:sldChg chg="modSp mod">
        <pc:chgData name="NAZMA KHATOON" userId="98fab5859b69357e" providerId="LiveId" clId="{0B3700DD-F777-4AD0-BD51-F2200792A2C3}" dt="2024-02-24T11:21:53.787" v="452" actId="20577"/>
        <pc:sldMkLst>
          <pc:docMk/>
          <pc:sldMk cId="1414959793" sldId="256"/>
        </pc:sldMkLst>
        <pc:spChg chg="mod">
          <ac:chgData name="NAZMA KHATOON" userId="98fab5859b69357e" providerId="LiveId" clId="{0B3700DD-F777-4AD0-BD51-F2200792A2C3}" dt="2024-02-21T07:29:04.730" v="43"/>
          <ac:spMkLst>
            <pc:docMk/>
            <pc:sldMk cId="1414959793" sldId="256"/>
            <ac:spMk id="2" creationId="{00000000-0000-0000-0000-000000000000}"/>
          </ac:spMkLst>
        </pc:spChg>
        <pc:spChg chg="mod">
          <ac:chgData name="NAZMA KHATOON" userId="98fab5859b69357e" providerId="LiveId" clId="{0B3700DD-F777-4AD0-BD51-F2200792A2C3}" dt="2024-02-21T07:29:04.730" v="43"/>
          <ac:spMkLst>
            <pc:docMk/>
            <pc:sldMk cId="1414959793" sldId="256"/>
            <ac:spMk id="3" creationId="{00000000-0000-0000-0000-000000000000}"/>
          </ac:spMkLst>
        </pc:spChg>
        <pc:graphicFrameChg chg="mod modGraphic">
          <ac:chgData name="NAZMA KHATOON" userId="98fab5859b69357e" providerId="LiveId" clId="{0B3700DD-F777-4AD0-BD51-F2200792A2C3}" dt="2024-02-24T11:21:53.787" v="452" actId="20577"/>
          <ac:graphicFrameMkLst>
            <pc:docMk/>
            <pc:sldMk cId="1414959793" sldId="256"/>
            <ac:graphicFrameMk id="4" creationId="{00000000-0000-0000-0000-000000000000}"/>
          </ac:graphicFrameMkLst>
        </pc:graphicFrameChg>
      </pc:sldChg>
      <pc:sldChg chg="addSp delSp modSp mod">
        <pc:chgData name="NAZMA KHATOON" userId="98fab5859b69357e" providerId="LiveId" clId="{0B3700DD-F777-4AD0-BD51-F2200792A2C3}" dt="2024-02-24T10:54:17.289" v="203" actId="20577"/>
        <pc:sldMkLst>
          <pc:docMk/>
          <pc:sldMk cId="4095319917" sldId="257"/>
        </pc:sldMkLst>
        <pc:spChg chg="del mod">
          <ac:chgData name="NAZMA KHATOON" userId="98fab5859b69357e" providerId="LiveId" clId="{0B3700DD-F777-4AD0-BD51-F2200792A2C3}" dt="2024-02-24T10:21:18.948" v="45" actId="478"/>
          <ac:spMkLst>
            <pc:docMk/>
            <pc:sldMk cId="4095319917" sldId="257"/>
            <ac:spMk id="2" creationId="{00000000-0000-0000-0000-000000000000}"/>
          </ac:spMkLst>
        </pc:spChg>
        <pc:spChg chg="mod">
          <ac:chgData name="NAZMA KHATOON" userId="98fab5859b69357e" providerId="LiveId" clId="{0B3700DD-F777-4AD0-BD51-F2200792A2C3}" dt="2024-02-21T07:28:35.585" v="39" actId="20577"/>
          <ac:spMkLst>
            <pc:docMk/>
            <pc:sldMk cId="4095319917" sldId="257"/>
            <ac:spMk id="3" creationId="{00000000-0000-0000-0000-000000000000}"/>
          </ac:spMkLst>
        </pc:spChg>
        <pc:spChg chg="add mod">
          <ac:chgData name="NAZMA KHATOON" userId="98fab5859b69357e" providerId="LiveId" clId="{0B3700DD-F777-4AD0-BD51-F2200792A2C3}" dt="2024-02-24T10:54:17.289" v="203" actId="20577"/>
          <ac:spMkLst>
            <pc:docMk/>
            <pc:sldMk cId="4095319917" sldId="257"/>
            <ac:spMk id="5" creationId="{A89ADD97-A9AA-0528-1190-4305D61529F8}"/>
          </ac:spMkLst>
        </pc:spChg>
      </pc:sldChg>
      <pc:sldChg chg="addSp delSp modSp mod">
        <pc:chgData name="NAZMA KHATOON" userId="98fab5859b69357e" providerId="LiveId" clId="{0B3700DD-F777-4AD0-BD51-F2200792A2C3}" dt="2024-02-24T10:31:44.916" v="79"/>
        <pc:sldMkLst>
          <pc:docMk/>
          <pc:sldMk cId="2732837084" sldId="258"/>
        </pc:sldMkLst>
        <pc:spChg chg="mod">
          <ac:chgData name="NAZMA KHATOON" userId="98fab5859b69357e" providerId="LiveId" clId="{0B3700DD-F777-4AD0-BD51-F2200792A2C3}" dt="2024-02-21T07:29:04.730" v="43"/>
          <ac:spMkLst>
            <pc:docMk/>
            <pc:sldMk cId="2732837084" sldId="258"/>
            <ac:spMk id="2" creationId="{00000000-0000-0000-0000-000000000000}"/>
          </ac:spMkLst>
        </pc:spChg>
        <pc:spChg chg="del mod">
          <ac:chgData name="NAZMA KHATOON" userId="98fab5859b69357e" providerId="LiveId" clId="{0B3700DD-F777-4AD0-BD51-F2200792A2C3}" dt="2024-02-24T10:31:02.565" v="78" actId="478"/>
          <ac:spMkLst>
            <pc:docMk/>
            <pc:sldMk cId="2732837084" sldId="258"/>
            <ac:spMk id="3" creationId="{00000000-0000-0000-0000-000000000000}"/>
          </ac:spMkLst>
        </pc:spChg>
        <pc:spChg chg="add mod">
          <ac:chgData name="NAZMA KHATOON" userId="98fab5859b69357e" providerId="LiveId" clId="{0B3700DD-F777-4AD0-BD51-F2200792A2C3}" dt="2024-02-24T10:31:44.916" v="79"/>
          <ac:spMkLst>
            <pc:docMk/>
            <pc:sldMk cId="2732837084" sldId="258"/>
            <ac:spMk id="5" creationId="{A42702C4-9DB0-4CF3-B1B8-B59D14471953}"/>
          </ac:spMkLst>
        </pc:spChg>
      </pc:sldChg>
      <pc:sldChg chg="modSp add del mod">
        <pc:chgData name="NAZMA KHATOON" userId="98fab5859b69357e" providerId="LiveId" clId="{0B3700DD-F777-4AD0-BD51-F2200792A2C3}" dt="2024-02-24T11:04:25.890" v="273" actId="47"/>
        <pc:sldMkLst>
          <pc:docMk/>
          <pc:sldMk cId="3651616081" sldId="259"/>
        </pc:sldMkLst>
        <pc:spChg chg="mod">
          <ac:chgData name="NAZMA KHATOON" userId="98fab5859b69357e" providerId="LiveId" clId="{0B3700DD-F777-4AD0-BD51-F2200792A2C3}" dt="2024-02-21T07:29:04.730" v="43"/>
          <ac:spMkLst>
            <pc:docMk/>
            <pc:sldMk cId="3651616081" sldId="259"/>
            <ac:spMk id="2" creationId="{00000000-0000-0000-0000-000000000000}"/>
          </ac:spMkLst>
        </pc:spChg>
        <pc:spChg chg="mod">
          <ac:chgData name="NAZMA KHATOON" userId="98fab5859b69357e" providerId="LiveId" clId="{0B3700DD-F777-4AD0-BD51-F2200792A2C3}" dt="2024-02-24T10:32:29.991" v="107"/>
          <ac:spMkLst>
            <pc:docMk/>
            <pc:sldMk cId="3651616081" sldId="259"/>
            <ac:spMk id="3" creationId="{00000000-0000-0000-0000-000000000000}"/>
          </ac:spMkLst>
        </pc:spChg>
      </pc:sldChg>
      <pc:sldChg chg="modSp mod">
        <pc:chgData name="NAZMA KHATOON" userId="98fab5859b69357e" providerId="LiveId" clId="{0B3700DD-F777-4AD0-BD51-F2200792A2C3}" dt="2024-02-24T11:00:29.753" v="269" actId="20577"/>
        <pc:sldMkLst>
          <pc:docMk/>
          <pc:sldMk cId="644252706" sldId="260"/>
        </pc:sldMkLst>
        <pc:spChg chg="mod">
          <ac:chgData name="NAZMA KHATOON" userId="98fab5859b69357e" providerId="LiveId" clId="{0B3700DD-F777-4AD0-BD51-F2200792A2C3}" dt="2024-02-21T07:29:04.730" v="43"/>
          <ac:spMkLst>
            <pc:docMk/>
            <pc:sldMk cId="644252706" sldId="260"/>
            <ac:spMk id="2" creationId="{00000000-0000-0000-0000-000000000000}"/>
          </ac:spMkLst>
        </pc:spChg>
        <pc:spChg chg="mod">
          <ac:chgData name="NAZMA KHATOON" userId="98fab5859b69357e" providerId="LiveId" clId="{0B3700DD-F777-4AD0-BD51-F2200792A2C3}" dt="2024-02-24T11:00:29.753" v="269" actId="20577"/>
          <ac:spMkLst>
            <pc:docMk/>
            <pc:sldMk cId="644252706" sldId="260"/>
            <ac:spMk id="3" creationId="{00000000-0000-0000-0000-000000000000}"/>
          </ac:spMkLst>
        </pc:spChg>
      </pc:sldChg>
      <pc:sldChg chg="modSp del mod">
        <pc:chgData name="NAZMA KHATOON" userId="98fab5859b69357e" providerId="LiveId" clId="{0B3700DD-F777-4AD0-BD51-F2200792A2C3}" dt="2024-02-24T11:00:56.883" v="270" actId="2696"/>
        <pc:sldMkLst>
          <pc:docMk/>
          <pc:sldMk cId="4249099292" sldId="261"/>
        </pc:sldMkLst>
        <pc:spChg chg="mod">
          <ac:chgData name="NAZMA KHATOON" userId="98fab5859b69357e" providerId="LiveId" clId="{0B3700DD-F777-4AD0-BD51-F2200792A2C3}" dt="2024-02-21T07:29:04.730" v="43"/>
          <ac:spMkLst>
            <pc:docMk/>
            <pc:sldMk cId="4249099292" sldId="261"/>
            <ac:spMk id="2" creationId="{00000000-0000-0000-0000-000000000000}"/>
          </ac:spMkLst>
        </pc:spChg>
        <pc:spChg chg="mod">
          <ac:chgData name="NAZMA KHATOON" userId="98fab5859b69357e" providerId="LiveId" clId="{0B3700DD-F777-4AD0-BD51-F2200792A2C3}" dt="2024-02-21T07:29:04.730" v="43"/>
          <ac:spMkLst>
            <pc:docMk/>
            <pc:sldMk cId="4249099292" sldId="261"/>
            <ac:spMk id="3" creationId="{00000000-0000-0000-0000-000000000000}"/>
          </ac:spMkLst>
        </pc:spChg>
      </pc:sldChg>
      <pc:sldChg chg="del">
        <pc:chgData name="NAZMA KHATOON" userId="98fab5859b69357e" providerId="LiveId" clId="{0B3700DD-F777-4AD0-BD51-F2200792A2C3}" dt="2024-02-24T11:01:15.984" v="271" actId="2696"/>
        <pc:sldMkLst>
          <pc:docMk/>
          <pc:sldMk cId="3589901985" sldId="262"/>
        </pc:sldMkLst>
      </pc:sldChg>
      <pc:sldChg chg="modSp mod">
        <pc:chgData name="NAZMA KHATOON" userId="98fab5859b69357e" providerId="LiveId" clId="{0B3700DD-F777-4AD0-BD51-F2200792A2C3}" dt="2024-02-24T11:08:03.911" v="378"/>
        <pc:sldMkLst>
          <pc:docMk/>
          <pc:sldMk cId="2051773297" sldId="263"/>
        </pc:sldMkLst>
        <pc:spChg chg="mod">
          <ac:chgData name="NAZMA KHATOON" userId="98fab5859b69357e" providerId="LiveId" clId="{0B3700DD-F777-4AD0-BD51-F2200792A2C3}" dt="2024-02-21T07:29:04.730" v="43"/>
          <ac:spMkLst>
            <pc:docMk/>
            <pc:sldMk cId="2051773297" sldId="263"/>
            <ac:spMk id="2" creationId="{00000000-0000-0000-0000-000000000000}"/>
          </ac:spMkLst>
        </pc:spChg>
        <pc:spChg chg="mod">
          <ac:chgData name="NAZMA KHATOON" userId="98fab5859b69357e" providerId="LiveId" clId="{0B3700DD-F777-4AD0-BD51-F2200792A2C3}" dt="2024-02-24T11:08:03.911" v="378"/>
          <ac:spMkLst>
            <pc:docMk/>
            <pc:sldMk cId="2051773297" sldId="263"/>
            <ac:spMk id="3" creationId="{00000000-0000-0000-0000-000000000000}"/>
          </ac:spMkLst>
        </pc:spChg>
      </pc:sldChg>
      <pc:sldChg chg="addSp delSp modSp mod">
        <pc:chgData name="NAZMA KHATOON" userId="98fab5859b69357e" providerId="LiveId" clId="{0B3700DD-F777-4AD0-BD51-F2200792A2C3}" dt="2024-02-24T11:20:41.154" v="445" actId="14100"/>
        <pc:sldMkLst>
          <pc:docMk/>
          <pc:sldMk cId="346096968" sldId="264"/>
        </pc:sldMkLst>
        <pc:spChg chg="mod">
          <ac:chgData name="NAZMA KHATOON" userId="98fab5859b69357e" providerId="LiveId" clId="{0B3700DD-F777-4AD0-BD51-F2200792A2C3}" dt="2024-02-24T11:09:52.800" v="383" actId="14100"/>
          <ac:spMkLst>
            <pc:docMk/>
            <pc:sldMk cId="346096968" sldId="264"/>
            <ac:spMk id="2" creationId="{00000000-0000-0000-0000-000000000000}"/>
          </ac:spMkLst>
        </pc:spChg>
        <pc:spChg chg="del mod">
          <ac:chgData name="NAZMA KHATOON" userId="98fab5859b69357e" providerId="LiveId" clId="{0B3700DD-F777-4AD0-BD51-F2200792A2C3}" dt="2024-02-24T11:11:24.720" v="384" actId="22"/>
          <ac:spMkLst>
            <pc:docMk/>
            <pc:sldMk cId="346096968" sldId="264"/>
            <ac:spMk id="3" creationId="{00000000-0000-0000-0000-000000000000}"/>
          </ac:spMkLst>
        </pc:spChg>
        <pc:picChg chg="add mod ord">
          <ac:chgData name="NAZMA KHATOON" userId="98fab5859b69357e" providerId="LiveId" clId="{0B3700DD-F777-4AD0-BD51-F2200792A2C3}" dt="2024-02-24T11:20:41.154" v="445" actId="14100"/>
          <ac:picMkLst>
            <pc:docMk/>
            <pc:sldMk cId="346096968" sldId="264"/>
            <ac:picMk id="5" creationId="{C1ED6ADA-84BD-51DA-9370-E42F2AD7D756}"/>
          </ac:picMkLst>
        </pc:picChg>
      </pc:sldChg>
      <pc:sldChg chg="addSp delSp modSp new mod">
        <pc:chgData name="NAZMA KHATOON" userId="98fab5859b69357e" providerId="LiveId" clId="{0B3700DD-F777-4AD0-BD51-F2200792A2C3}" dt="2024-02-24T11:18:28.605" v="417" actId="1076"/>
        <pc:sldMkLst>
          <pc:docMk/>
          <pc:sldMk cId="2520667700" sldId="265"/>
        </pc:sldMkLst>
        <pc:spChg chg="mod">
          <ac:chgData name="NAZMA KHATOON" userId="98fab5859b69357e" providerId="LiveId" clId="{0B3700DD-F777-4AD0-BD51-F2200792A2C3}" dt="2024-02-24T11:18:28.605" v="417" actId="1076"/>
          <ac:spMkLst>
            <pc:docMk/>
            <pc:sldMk cId="2520667700" sldId="265"/>
            <ac:spMk id="2" creationId="{9257D7C4-F854-8D5C-3E39-B86D0D1BEAC0}"/>
          </ac:spMkLst>
        </pc:spChg>
        <pc:spChg chg="del">
          <ac:chgData name="NAZMA KHATOON" userId="98fab5859b69357e" providerId="LiveId" clId="{0B3700DD-F777-4AD0-BD51-F2200792A2C3}" dt="2024-02-24T11:15:01.238" v="401" actId="22"/>
          <ac:spMkLst>
            <pc:docMk/>
            <pc:sldMk cId="2520667700" sldId="265"/>
            <ac:spMk id="3" creationId="{0CB7128E-2EE4-6F4D-7A6E-2FCBDB1035FA}"/>
          </ac:spMkLst>
        </pc:spChg>
        <pc:picChg chg="add mod ord">
          <ac:chgData name="NAZMA KHATOON" userId="98fab5859b69357e" providerId="LiveId" clId="{0B3700DD-F777-4AD0-BD51-F2200792A2C3}" dt="2024-02-24T11:18:21.970" v="416" actId="14100"/>
          <ac:picMkLst>
            <pc:docMk/>
            <pc:sldMk cId="2520667700" sldId="265"/>
            <ac:picMk id="5" creationId="{0CA756C8-FFB4-A7BB-DAE2-1C69AEF80E9B}"/>
          </ac:picMkLst>
        </pc:picChg>
        <pc:picChg chg="add del mod">
          <ac:chgData name="NAZMA KHATOON" userId="98fab5859b69357e" providerId="LiveId" clId="{0B3700DD-F777-4AD0-BD51-F2200792A2C3}" dt="2024-02-24T11:18:12.670" v="415" actId="478"/>
          <ac:picMkLst>
            <pc:docMk/>
            <pc:sldMk cId="2520667700" sldId="265"/>
            <ac:picMk id="7" creationId="{39D1BCC8-5AC9-996B-E013-63574A07BE66}"/>
          </ac:picMkLst>
        </pc:picChg>
      </pc:sldChg>
      <pc:sldChg chg="addSp modSp new mod">
        <pc:chgData name="NAZMA KHATOON" userId="98fab5859b69357e" providerId="LiveId" clId="{0B3700DD-F777-4AD0-BD51-F2200792A2C3}" dt="2024-02-24T11:18:03.737" v="414" actId="14100"/>
        <pc:sldMkLst>
          <pc:docMk/>
          <pc:sldMk cId="115777470" sldId="266"/>
        </pc:sldMkLst>
        <pc:picChg chg="add mod">
          <ac:chgData name="NAZMA KHATOON" userId="98fab5859b69357e" providerId="LiveId" clId="{0B3700DD-F777-4AD0-BD51-F2200792A2C3}" dt="2024-02-24T11:18:03.737" v="414" actId="14100"/>
          <ac:picMkLst>
            <pc:docMk/>
            <pc:sldMk cId="115777470" sldId="266"/>
            <ac:picMk id="4" creationId="{79128A66-F5CF-0D41-CBB8-FB6FB5FD1F7A}"/>
          </ac:picMkLst>
        </pc:picChg>
      </pc:sldChg>
      <pc:sldChg chg="new del">
        <pc:chgData name="NAZMA KHATOON" userId="98fab5859b69357e" providerId="LiveId" clId="{0B3700DD-F777-4AD0-BD51-F2200792A2C3}" dt="2024-02-24T11:20:31.172" v="444" actId="2696"/>
        <pc:sldMkLst>
          <pc:docMk/>
          <pc:sldMk cId="281975875" sldId="267"/>
        </pc:sldMkLst>
      </pc:sldChg>
      <pc:sldChg chg="modSp new del mod">
        <pc:chgData name="NAZMA KHATOON" userId="98fab5859b69357e" providerId="LiveId" clId="{0B3700DD-F777-4AD0-BD51-F2200792A2C3}" dt="2024-02-24T11:19:18.770" v="429" actId="2696"/>
        <pc:sldMkLst>
          <pc:docMk/>
          <pc:sldMk cId="507942702" sldId="267"/>
        </pc:sldMkLst>
        <pc:spChg chg="mod">
          <ac:chgData name="NAZMA KHATOON" userId="98fab5859b69357e" providerId="LiveId" clId="{0B3700DD-F777-4AD0-BD51-F2200792A2C3}" dt="2024-02-24T11:19:02.372" v="428" actId="1076"/>
          <ac:spMkLst>
            <pc:docMk/>
            <pc:sldMk cId="507942702" sldId="267"/>
            <ac:spMk id="2" creationId="{4452E16E-FF0C-882E-8C15-BBE421FB6D9A}"/>
          </ac:spMkLst>
        </pc:spChg>
      </pc:sldChg>
      <pc:sldChg chg="new del">
        <pc:chgData name="NAZMA KHATOON" userId="98fab5859b69357e" providerId="LiveId" clId="{0B3700DD-F777-4AD0-BD51-F2200792A2C3}" dt="2024-02-24T11:20:27.098" v="443" actId="2696"/>
        <pc:sldMkLst>
          <pc:docMk/>
          <pc:sldMk cId="131104062" sldId="268"/>
        </pc:sldMkLst>
      </pc:sldChg>
      <pc:sldChg chg="modSp new mod">
        <pc:chgData name="NAZMA KHATOON" userId="98fab5859b69357e" providerId="LiveId" clId="{0B3700DD-F777-4AD0-BD51-F2200792A2C3}" dt="2024-02-24T11:20:19.670" v="442" actId="1076"/>
        <pc:sldMkLst>
          <pc:docMk/>
          <pc:sldMk cId="750946357" sldId="269"/>
        </pc:sldMkLst>
        <pc:spChg chg="mod">
          <ac:chgData name="NAZMA KHATOON" userId="98fab5859b69357e" providerId="LiveId" clId="{0B3700DD-F777-4AD0-BD51-F2200792A2C3}" dt="2024-02-24T11:20:19.670" v="442" actId="1076"/>
          <ac:spMkLst>
            <pc:docMk/>
            <pc:sldMk cId="750946357" sldId="269"/>
            <ac:spMk id="2" creationId="{7C021791-20C7-E1EA-808A-2FAFACE89E0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E7E0008F-7FDE-452A-A363-A47D60D3B289}" type="datetimeFigureOut">
              <a:rPr lang="en-IN" smtClean="0"/>
              <a:t>24-02-2024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58638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31549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994599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33354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189286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E0008F-7FDE-452A-A363-A47D60D3B289}" type="datetimeFigureOut">
              <a:rPr lang="en-IN" smtClean="0"/>
              <a:t>24-02-2024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669711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E0008F-7FDE-452A-A363-A47D60D3B289}" type="datetimeFigureOut">
              <a:rPr lang="en-IN" smtClean="0"/>
              <a:t>24-02-2024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356110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767037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97483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54913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49487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0008F-7FDE-452A-A363-A47D60D3B289}"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51400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0008F-7FDE-452A-A363-A47D60D3B289}" type="datetimeFigureOut">
              <a:rPr lang="en-IN" smtClean="0"/>
              <a:t>24-02-2024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62233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0008F-7FDE-452A-A363-A47D60D3B289}" type="datetimeFigureOut">
              <a:rPr lang="en-IN" smtClean="0"/>
              <a:t>24-02-2024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290601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0008F-7FDE-452A-A363-A47D60D3B289}" type="datetimeFigureOut">
              <a:rPr lang="en-IN" smtClean="0"/>
              <a:t>24-02-2024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71630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14788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0798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7E0008F-7FDE-452A-A363-A47D60D3B289}" type="datetimeFigureOut">
              <a:rPr lang="en-IN" smtClean="0"/>
              <a:t>24-02-2024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7C1D652-F820-4577-9094-D94B974AA3B3}" type="slidenum">
              <a:rPr lang="en-IN" smtClean="0"/>
              <a:t>‹#›</a:t>
            </a:fld>
            <a:endParaRPr lang="en-IN"/>
          </a:p>
        </p:txBody>
      </p:sp>
    </p:spTree>
    <p:extLst>
      <p:ext uri="{BB962C8B-B14F-4D97-AF65-F5344CB8AC3E}">
        <p14:creationId xmlns:p14="http://schemas.microsoft.com/office/powerpoint/2010/main" val="3235037276"/>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27371" y="3237723"/>
            <a:ext cx="4626428" cy="1210678"/>
          </a:xfrm>
        </p:spPr>
        <p:txBody>
          <a:bodyPr/>
          <a:lstStyle/>
          <a:p>
            <a:r>
              <a:rPr lang="en-US" dirty="0"/>
              <a:t>Nazma Khatoon</a:t>
            </a:r>
          </a:p>
          <a:p>
            <a:endParaRPr lang="en-IN" dirty="0"/>
          </a:p>
        </p:txBody>
      </p:sp>
      <p:sp>
        <p:nvSpPr>
          <p:cNvPr id="5" name="Title 4">
            <a:extLst>
              <a:ext uri="{FF2B5EF4-FFF2-40B4-BE49-F238E27FC236}">
                <a16:creationId xmlns:a16="http://schemas.microsoft.com/office/drawing/2014/main" id="{A89ADD97-A9AA-0528-1190-4305D61529F8}"/>
              </a:ext>
            </a:extLst>
          </p:cNvPr>
          <p:cNvSpPr>
            <a:spLocks noGrp="1"/>
          </p:cNvSpPr>
          <p:nvPr>
            <p:ph type="ctrTitle"/>
          </p:nvPr>
        </p:nvSpPr>
        <p:spPr>
          <a:xfrm>
            <a:off x="838201" y="4366727"/>
            <a:ext cx="10515599" cy="1738791"/>
          </a:xfrm>
        </p:spPr>
        <p:txBody>
          <a:bodyPr/>
          <a:lstStyle/>
          <a:p>
            <a:r>
              <a:rPr lang="en-US" dirty="0"/>
              <a:t>HR Data Analytics</a:t>
            </a:r>
            <a:endParaRPr lang="en-IN" dirty="0"/>
          </a:p>
        </p:txBody>
      </p:sp>
    </p:spTree>
    <p:extLst>
      <p:ext uri="{BB962C8B-B14F-4D97-AF65-F5344CB8AC3E}">
        <p14:creationId xmlns:p14="http://schemas.microsoft.com/office/powerpoint/2010/main" val="4095319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21791-20C7-E1EA-808A-2FAFACE89E0B}"/>
              </a:ext>
            </a:extLst>
          </p:cNvPr>
          <p:cNvSpPr>
            <a:spLocks noGrp="1"/>
          </p:cNvSpPr>
          <p:nvPr>
            <p:ph type="title"/>
          </p:nvPr>
        </p:nvSpPr>
        <p:spPr>
          <a:xfrm>
            <a:off x="2881604" y="2669786"/>
            <a:ext cx="10515600" cy="1325563"/>
          </a:xfrm>
        </p:spPr>
        <p:txBody>
          <a:bodyPr/>
          <a:lstStyle/>
          <a:p>
            <a:r>
              <a:rPr lang="en-US" dirty="0"/>
              <a:t>THANK YOU</a:t>
            </a:r>
            <a:endParaRPr lang="en-IN" dirty="0"/>
          </a:p>
        </p:txBody>
      </p:sp>
    </p:spTree>
    <p:extLst>
      <p:ext uri="{BB962C8B-B14F-4D97-AF65-F5344CB8AC3E}">
        <p14:creationId xmlns:p14="http://schemas.microsoft.com/office/powerpoint/2010/main" val="75094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548327735"/>
              </p:ext>
            </p:extLst>
          </p:nvPr>
        </p:nvGraphicFramePr>
        <p:xfrm>
          <a:off x="1561147" y="1275009"/>
          <a:ext cx="9915507" cy="4807843"/>
        </p:xfrm>
        <a:graphic>
          <a:graphicData uri="http://schemas.openxmlformats.org/drawingml/2006/table">
            <a:tbl>
              <a:tblPr firstRow="1" firstCol="1" lastRow="1" lastCol="1" bandRow="1" bandCol="1">
                <a:tableStyleId>{775DCB02-9BB8-47FD-8907-85C794F793BA}</a:tableStyleId>
              </a:tblPr>
              <a:tblGrid>
                <a:gridCol w="3305169">
                  <a:extLst>
                    <a:ext uri="{9D8B030D-6E8A-4147-A177-3AD203B41FA5}">
                      <a16:colId xmlns:a16="http://schemas.microsoft.com/office/drawing/2014/main" val="20000"/>
                    </a:ext>
                  </a:extLst>
                </a:gridCol>
                <a:gridCol w="3305169">
                  <a:extLst>
                    <a:ext uri="{9D8B030D-6E8A-4147-A177-3AD203B41FA5}">
                      <a16:colId xmlns:a16="http://schemas.microsoft.com/office/drawing/2014/main" val="20001"/>
                    </a:ext>
                  </a:extLst>
                </a:gridCol>
                <a:gridCol w="3305169">
                  <a:extLst>
                    <a:ext uri="{9D8B030D-6E8A-4147-A177-3AD203B41FA5}">
                      <a16:colId xmlns:a16="http://schemas.microsoft.com/office/drawing/2014/main" val="20002"/>
                    </a:ext>
                  </a:extLst>
                </a:gridCol>
              </a:tblGrid>
              <a:tr h="772973">
                <a:tc>
                  <a:txBody>
                    <a:bodyPr/>
                    <a:lstStyle/>
                    <a:p>
                      <a:pPr marL="527050" marR="511175" algn="ctr">
                        <a:spcBef>
                          <a:spcPts val="265"/>
                        </a:spcBef>
                        <a:spcAft>
                          <a:spcPts val="0"/>
                        </a:spcAft>
                      </a:pPr>
                      <a:r>
                        <a:rPr lang="en-US" sz="1800" dirty="0">
                          <a:effectLst/>
                        </a:rPr>
                        <a:t>Index</a:t>
                      </a:r>
                      <a:r>
                        <a:rPr lang="en-US" sz="1800" spc="85" dirty="0">
                          <a:effectLst/>
                        </a:rPr>
                        <a:t> </a:t>
                      </a:r>
                      <a:r>
                        <a:rPr lang="en-US" sz="1800" dirty="0">
                          <a:effectLst/>
                        </a:rPr>
                        <a:t>No.</a:t>
                      </a:r>
                      <a:endParaRPr lang="en-IN" sz="1100" dirty="0">
                        <a:effectLst/>
                        <a:latin typeface="Arial MT"/>
                        <a:ea typeface="Arial MT"/>
                        <a:cs typeface="Arial MT"/>
                      </a:endParaRPr>
                    </a:p>
                  </a:txBody>
                  <a:tcPr marL="0" marR="0" marT="0" marB="0"/>
                </a:tc>
                <a:tc>
                  <a:txBody>
                    <a:bodyPr/>
                    <a:lstStyle/>
                    <a:p>
                      <a:pPr marL="527050" marR="514350" algn="ctr">
                        <a:spcBef>
                          <a:spcPts val="265"/>
                        </a:spcBef>
                        <a:spcAft>
                          <a:spcPts val="0"/>
                        </a:spcAft>
                      </a:pPr>
                      <a:r>
                        <a:rPr lang="en-US" sz="1800">
                          <a:effectLst/>
                        </a:rPr>
                        <a:t>Title</a:t>
                      </a:r>
                      <a:endParaRPr lang="en-IN" sz="1100">
                        <a:effectLst/>
                        <a:latin typeface="Arial MT"/>
                        <a:ea typeface="Arial MT"/>
                        <a:cs typeface="Arial MT"/>
                      </a:endParaRPr>
                    </a:p>
                  </a:txBody>
                  <a:tcPr marL="0" marR="0" marT="0" marB="0"/>
                </a:tc>
                <a:tc>
                  <a:txBody>
                    <a:bodyPr/>
                    <a:lstStyle/>
                    <a:p>
                      <a:pPr marL="527050" marR="513080" algn="ctr">
                        <a:spcBef>
                          <a:spcPts val="265"/>
                        </a:spcBef>
                        <a:spcAft>
                          <a:spcPts val="0"/>
                        </a:spcAft>
                      </a:pPr>
                      <a:r>
                        <a:rPr lang="en-US" sz="1800" dirty="0">
                          <a:effectLst/>
                        </a:rPr>
                        <a:t>Page</a:t>
                      </a:r>
                      <a:r>
                        <a:rPr lang="en-US" sz="1800" spc="-160" dirty="0">
                          <a:effectLst/>
                        </a:rPr>
                        <a:t> </a:t>
                      </a:r>
                      <a:r>
                        <a:rPr lang="en-US" sz="1800" dirty="0">
                          <a:effectLst/>
                        </a:rPr>
                        <a:t>No</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0000"/>
                  </a:ext>
                </a:extLst>
              </a:tr>
              <a:tr h="804014">
                <a:tc>
                  <a:txBody>
                    <a:bodyPr/>
                    <a:lstStyle/>
                    <a:p>
                      <a:pPr marL="12065" algn="ctr">
                        <a:spcBef>
                          <a:spcPts val="255"/>
                        </a:spcBef>
                        <a:spcAft>
                          <a:spcPts val="0"/>
                        </a:spcAft>
                      </a:pPr>
                      <a:r>
                        <a:rPr lang="en-US" sz="1400">
                          <a:effectLst/>
                        </a:rPr>
                        <a:t>1</a:t>
                      </a:r>
                      <a:endParaRPr lang="en-IN" sz="1100">
                        <a:effectLst/>
                        <a:latin typeface="Arial MT"/>
                        <a:ea typeface="Arial MT"/>
                        <a:cs typeface="Arial MT"/>
                      </a:endParaRPr>
                    </a:p>
                  </a:txBody>
                  <a:tcPr marL="0" marR="0" marT="0" marB="0"/>
                </a:tc>
                <a:tc>
                  <a:txBody>
                    <a:bodyPr/>
                    <a:lstStyle/>
                    <a:p>
                      <a:pPr marL="527050" marR="511810" algn="ctr">
                        <a:spcBef>
                          <a:spcPts val="255"/>
                        </a:spcBef>
                        <a:spcAft>
                          <a:spcPts val="0"/>
                        </a:spcAft>
                      </a:pPr>
                      <a:r>
                        <a:rPr lang="en-US" sz="1400" dirty="0">
                          <a:effectLst/>
                        </a:rPr>
                        <a:t>Introduction</a:t>
                      </a:r>
                      <a:endParaRPr lang="en-IN" sz="1100" dirty="0">
                        <a:effectLst/>
                        <a:latin typeface="Arial MT"/>
                        <a:ea typeface="Arial MT"/>
                        <a:cs typeface="Arial MT"/>
                      </a:endParaRPr>
                    </a:p>
                  </a:txBody>
                  <a:tcPr marL="0" marR="0" marT="0" marB="0"/>
                </a:tc>
                <a:tc>
                  <a:txBody>
                    <a:bodyPr/>
                    <a:lstStyle/>
                    <a:p>
                      <a:pPr marL="12700" algn="ctr">
                        <a:spcBef>
                          <a:spcPts val="255"/>
                        </a:spcBef>
                        <a:spcAft>
                          <a:spcPts val="0"/>
                        </a:spcAft>
                      </a:pPr>
                      <a:r>
                        <a:rPr lang="en-US" sz="1400">
                          <a:effectLst/>
                        </a:rPr>
                        <a:t>3</a:t>
                      </a:r>
                      <a:endParaRPr lang="en-IN" sz="1100">
                        <a:effectLst/>
                        <a:latin typeface="Arial MT"/>
                        <a:ea typeface="Arial MT"/>
                        <a:cs typeface="Arial MT"/>
                      </a:endParaRPr>
                    </a:p>
                  </a:txBody>
                  <a:tcPr marL="0" marR="0" marT="0" marB="0"/>
                </a:tc>
                <a:extLst>
                  <a:ext uri="{0D108BD9-81ED-4DB2-BD59-A6C34878D82A}">
                    <a16:rowId xmlns:a16="http://schemas.microsoft.com/office/drawing/2014/main" val="10001"/>
                  </a:ext>
                </a:extLst>
              </a:tr>
              <a:tr h="674287">
                <a:tc>
                  <a:txBody>
                    <a:bodyPr/>
                    <a:lstStyle/>
                    <a:p>
                      <a:pPr marL="12065" algn="ctr">
                        <a:spcBef>
                          <a:spcPts val="355"/>
                        </a:spcBef>
                        <a:spcAft>
                          <a:spcPts val="0"/>
                        </a:spcAft>
                      </a:pPr>
                      <a:r>
                        <a:rPr lang="en-US" sz="1400">
                          <a:effectLst/>
                        </a:rPr>
                        <a:t>2</a:t>
                      </a:r>
                      <a:endParaRPr lang="en-IN" sz="1100">
                        <a:effectLst/>
                        <a:latin typeface="Arial MT"/>
                        <a:ea typeface="Arial MT"/>
                        <a:cs typeface="Arial MT"/>
                      </a:endParaRPr>
                    </a:p>
                  </a:txBody>
                  <a:tcPr marL="0" marR="0" marT="0" marB="0"/>
                </a:tc>
                <a:tc>
                  <a:txBody>
                    <a:bodyPr/>
                    <a:lstStyle/>
                    <a:p>
                      <a:pPr marL="527050" marR="514985" algn="ctr">
                        <a:spcBef>
                          <a:spcPts val="355"/>
                        </a:spcBef>
                        <a:spcAft>
                          <a:spcPts val="0"/>
                        </a:spcAft>
                      </a:pPr>
                      <a:r>
                        <a:rPr lang="en-US" sz="1400" dirty="0">
                          <a:effectLst/>
                        </a:rPr>
                        <a:t>Objective</a:t>
                      </a:r>
                      <a:endParaRPr lang="en-IN" sz="1100" dirty="0">
                        <a:effectLst/>
                        <a:latin typeface="Arial MT"/>
                        <a:ea typeface="Arial MT"/>
                        <a:cs typeface="Arial MT"/>
                      </a:endParaRPr>
                    </a:p>
                  </a:txBody>
                  <a:tcPr marL="0" marR="0" marT="0" marB="0"/>
                </a:tc>
                <a:tc>
                  <a:txBody>
                    <a:bodyPr/>
                    <a:lstStyle/>
                    <a:p>
                      <a:pPr marL="12700" algn="ctr">
                        <a:spcBef>
                          <a:spcPts val="355"/>
                        </a:spcBef>
                        <a:spcAft>
                          <a:spcPts val="0"/>
                        </a:spcAft>
                      </a:pPr>
                      <a:r>
                        <a:rPr lang="en-US" sz="1400">
                          <a:effectLst/>
                        </a:rPr>
                        <a:t>4</a:t>
                      </a:r>
                      <a:endParaRPr lang="en-IN" sz="1100">
                        <a:effectLst/>
                        <a:latin typeface="Arial MT"/>
                        <a:ea typeface="Arial MT"/>
                        <a:cs typeface="Arial MT"/>
                      </a:endParaRPr>
                    </a:p>
                  </a:txBody>
                  <a:tcPr marL="0" marR="0" marT="0" marB="0"/>
                </a:tc>
                <a:extLst>
                  <a:ext uri="{0D108BD9-81ED-4DB2-BD59-A6C34878D82A}">
                    <a16:rowId xmlns:a16="http://schemas.microsoft.com/office/drawing/2014/main" val="10002"/>
                  </a:ext>
                </a:extLst>
              </a:tr>
              <a:tr h="672230">
                <a:tc>
                  <a:txBody>
                    <a:bodyPr/>
                    <a:lstStyle/>
                    <a:p>
                      <a:pPr marL="12065" algn="ctr">
                        <a:spcBef>
                          <a:spcPts val="360"/>
                        </a:spcBef>
                        <a:spcAft>
                          <a:spcPts val="0"/>
                        </a:spcAft>
                      </a:pPr>
                      <a:r>
                        <a:rPr lang="en-US" sz="1400">
                          <a:effectLst/>
                        </a:rPr>
                        <a:t>3</a:t>
                      </a:r>
                      <a:endParaRPr lang="en-IN" sz="1100">
                        <a:effectLst/>
                        <a:latin typeface="Arial MT"/>
                        <a:ea typeface="Arial MT"/>
                        <a:cs typeface="Arial MT"/>
                      </a:endParaRPr>
                    </a:p>
                  </a:txBody>
                  <a:tcPr marL="0" marR="0" marT="0" marB="0"/>
                </a:tc>
                <a:tc>
                  <a:txBody>
                    <a:bodyPr/>
                    <a:lstStyle/>
                    <a:p>
                      <a:pPr marL="527050" marR="515620" algn="ctr">
                        <a:spcBef>
                          <a:spcPts val="360"/>
                        </a:spcBef>
                        <a:spcAft>
                          <a:spcPts val="0"/>
                        </a:spcAft>
                      </a:pPr>
                      <a:r>
                        <a:rPr lang="en-US" sz="1400">
                          <a:effectLst/>
                        </a:rPr>
                        <a:t>Data</a:t>
                      </a:r>
                      <a:r>
                        <a:rPr lang="en-US" sz="1400" spc="-15">
                          <a:effectLst/>
                        </a:rPr>
                        <a:t> </a:t>
                      </a:r>
                      <a:r>
                        <a:rPr lang="en-US" sz="1400">
                          <a:effectLst/>
                        </a:rPr>
                        <a:t>Sharing</a:t>
                      </a:r>
                      <a:r>
                        <a:rPr lang="en-US" sz="1400" spc="-100">
                          <a:effectLst/>
                        </a:rPr>
                        <a:t> </a:t>
                      </a:r>
                      <a:r>
                        <a:rPr lang="en-US" sz="1400">
                          <a:effectLst/>
                        </a:rPr>
                        <a:t>Agreement</a:t>
                      </a:r>
                      <a:endParaRPr lang="en-IN" sz="1100">
                        <a:effectLst/>
                        <a:latin typeface="Arial MT"/>
                        <a:ea typeface="Arial MT"/>
                        <a:cs typeface="Arial MT"/>
                      </a:endParaRPr>
                    </a:p>
                  </a:txBody>
                  <a:tcPr marL="0" marR="0" marT="0" marB="0"/>
                </a:tc>
                <a:tc>
                  <a:txBody>
                    <a:bodyPr/>
                    <a:lstStyle/>
                    <a:p>
                      <a:pPr marL="12700" algn="ctr">
                        <a:spcBef>
                          <a:spcPts val="360"/>
                        </a:spcBef>
                        <a:spcAft>
                          <a:spcPts val="0"/>
                        </a:spcAft>
                      </a:pPr>
                      <a:r>
                        <a:rPr lang="en-US" sz="1400">
                          <a:effectLst/>
                        </a:rPr>
                        <a:t>5</a:t>
                      </a:r>
                      <a:endParaRPr lang="en-IN" sz="1100">
                        <a:effectLst/>
                        <a:latin typeface="Arial MT"/>
                        <a:ea typeface="Arial MT"/>
                        <a:cs typeface="Arial MT"/>
                      </a:endParaRPr>
                    </a:p>
                  </a:txBody>
                  <a:tcPr marL="0" marR="0" marT="0" marB="0"/>
                </a:tc>
                <a:extLst>
                  <a:ext uri="{0D108BD9-81ED-4DB2-BD59-A6C34878D82A}">
                    <a16:rowId xmlns:a16="http://schemas.microsoft.com/office/drawing/2014/main" val="10003"/>
                  </a:ext>
                </a:extLst>
              </a:tr>
              <a:tr h="744647">
                <a:tc>
                  <a:txBody>
                    <a:bodyPr/>
                    <a:lstStyle/>
                    <a:p>
                      <a:pPr marL="12065" algn="ctr">
                        <a:spcBef>
                          <a:spcPts val="360"/>
                        </a:spcBef>
                        <a:spcAft>
                          <a:spcPts val="0"/>
                        </a:spcAft>
                      </a:pPr>
                      <a:r>
                        <a:rPr lang="en-US" sz="1400">
                          <a:effectLst/>
                        </a:rPr>
                        <a:t>4</a:t>
                      </a:r>
                      <a:endParaRPr lang="en-IN" sz="1100">
                        <a:effectLst/>
                        <a:latin typeface="Arial MT"/>
                        <a:ea typeface="Arial MT"/>
                        <a:cs typeface="Arial MT"/>
                      </a:endParaRPr>
                    </a:p>
                  </a:txBody>
                  <a:tcPr marL="0" marR="0" marT="0" marB="0"/>
                </a:tc>
                <a:tc>
                  <a:txBody>
                    <a:bodyPr/>
                    <a:lstStyle/>
                    <a:p>
                      <a:pPr marL="527050" marR="513715" algn="ctr">
                        <a:spcBef>
                          <a:spcPts val="360"/>
                        </a:spcBef>
                        <a:spcAft>
                          <a:spcPts val="0"/>
                        </a:spcAft>
                      </a:pPr>
                      <a:r>
                        <a:rPr lang="en-US" sz="1400" kern="1200" dirty="0">
                          <a:solidFill>
                            <a:schemeClr val="dk1"/>
                          </a:solidFill>
                          <a:effectLst/>
                          <a:latin typeface="+mn-lt"/>
                          <a:ea typeface="+mn-ea"/>
                          <a:cs typeface="+mn-cs"/>
                        </a:rPr>
                        <a:t>Data Description</a:t>
                      </a:r>
                      <a:endParaRPr lang="en-IN" sz="1400" kern="1200" dirty="0">
                        <a:solidFill>
                          <a:schemeClr val="dk1"/>
                        </a:solidFill>
                        <a:effectLst/>
                        <a:latin typeface="+mn-lt"/>
                        <a:ea typeface="+mn-ea"/>
                        <a:cs typeface="+mn-cs"/>
                      </a:endParaRPr>
                    </a:p>
                  </a:txBody>
                  <a:tcPr marL="0" marR="0" marT="0" marB="0"/>
                </a:tc>
                <a:tc>
                  <a:txBody>
                    <a:bodyPr/>
                    <a:lstStyle/>
                    <a:p>
                      <a:pPr marL="12700" algn="ctr">
                        <a:spcBef>
                          <a:spcPts val="360"/>
                        </a:spcBef>
                        <a:spcAft>
                          <a:spcPts val="0"/>
                        </a:spcAft>
                      </a:pPr>
                      <a:r>
                        <a:rPr lang="en-US" sz="1400">
                          <a:effectLst/>
                        </a:rPr>
                        <a:t>6</a:t>
                      </a:r>
                      <a:endParaRPr lang="en-IN" sz="1100">
                        <a:effectLst/>
                        <a:latin typeface="Arial MT"/>
                        <a:ea typeface="Arial MT"/>
                        <a:cs typeface="Arial MT"/>
                      </a:endParaRPr>
                    </a:p>
                  </a:txBody>
                  <a:tcPr marL="0" marR="0" marT="0" marB="0"/>
                </a:tc>
                <a:extLst>
                  <a:ext uri="{0D108BD9-81ED-4DB2-BD59-A6C34878D82A}">
                    <a16:rowId xmlns:a16="http://schemas.microsoft.com/office/drawing/2014/main" val="10004"/>
                  </a:ext>
                </a:extLst>
              </a:tr>
              <a:tr h="721194">
                <a:tc>
                  <a:txBody>
                    <a:bodyPr/>
                    <a:lstStyle/>
                    <a:p>
                      <a:pPr marL="12065" algn="ctr">
                        <a:spcBef>
                          <a:spcPts val="360"/>
                        </a:spcBef>
                        <a:spcAft>
                          <a:spcPts val="0"/>
                        </a:spcAft>
                      </a:pPr>
                      <a:r>
                        <a:rPr lang="en-US" sz="1400">
                          <a:effectLst/>
                        </a:rPr>
                        <a:t>5</a:t>
                      </a:r>
                      <a:endParaRPr lang="en-IN" sz="1100">
                        <a:effectLst/>
                        <a:latin typeface="Arial MT"/>
                        <a:ea typeface="Arial MT"/>
                        <a:cs typeface="Arial MT"/>
                      </a:endParaRPr>
                    </a:p>
                  </a:txBody>
                  <a:tcPr marL="0" marR="0" marT="0" marB="0"/>
                </a:tc>
                <a:tc>
                  <a:txBody>
                    <a:bodyPr/>
                    <a:lstStyle/>
                    <a:p>
                      <a:pPr marL="527050" marR="513715" algn="ctr" defTabSz="914400" rtl="0" eaLnBrk="1" latinLnBrk="0" hangingPunct="1">
                        <a:spcBef>
                          <a:spcPts val="360"/>
                        </a:spcBef>
                        <a:spcAft>
                          <a:spcPts val="0"/>
                        </a:spcAft>
                      </a:pPr>
                      <a:r>
                        <a:rPr lang="en-US" sz="1400" kern="1200" dirty="0">
                          <a:solidFill>
                            <a:schemeClr val="dk1"/>
                          </a:solidFill>
                          <a:effectLst/>
                          <a:latin typeface="+mn-lt"/>
                          <a:ea typeface="+mn-ea"/>
                          <a:cs typeface="+mn-cs"/>
                        </a:rPr>
                        <a:t>Insight</a:t>
                      </a:r>
                      <a:r>
                        <a:rPr lang="en-US" sz="1400" b="1" kern="1200" dirty="0">
                          <a:solidFill>
                            <a:schemeClr val="dk1"/>
                          </a:solidFill>
                          <a:effectLst/>
                          <a:latin typeface="Arial MT"/>
                        </a:rPr>
                        <a:t>s</a:t>
                      </a:r>
                      <a:endParaRPr lang="en-IN" sz="1400" b="1" kern="1200" dirty="0">
                        <a:solidFill>
                          <a:schemeClr val="dk1"/>
                        </a:solidFill>
                        <a:effectLst/>
                        <a:latin typeface="Arial MT"/>
                        <a:ea typeface="Arial MT"/>
                        <a:cs typeface="Arial MT"/>
                      </a:endParaRPr>
                    </a:p>
                  </a:txBody>
                  <a:tcPr marL="0" marR="0" marT="0" marB="0"/>
                </a:tc>
                <a:tc>
                  <a:txBody>
                    <a:bodyPr/>
                    <a:lstStyle/>
                    <a:p>
                      <a:pPr marL="12700" algn="ctr">
                        <a:spcBef>
                          <a:spcPts val="360"/>
                        </a:spcBef>
                        <a:spcAft>
                          <a:spcPts val="0"/>
                        </a:spcAft>
                      </a:pPr>
                      <a:r>
                        <a:rPr lang="en-US" sz="1400" dirty="0">
                          <a:effectLst/>
                          <a:latin typeface="Arial MT"/>
                          <a:ea typeface="Arial MT"/>
                          <a:cs typeface="Arial MT"/>
                        </a:rPr>
                        <a:t>7</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0005"/>
                  </a:ext>
                </a:extLst>
              </a:tr>
              <a:tr h="418498">
                <a:tc>
                  <a:txBody>
                    <a:bodyPr/>
                    <a:lstStyle/>
                    <a:p>
                      <a:pPr marL="12700" algn="ctr">
                        <a:spcBef>
                          <a:spcPts val="360"/>
                        </a:spcBef>
                        <a:spcAft>
                          <a:spcPts val="0"/>
                        </a:spcAft>
                      </a:pPr>
                      <a:r>
                        <a:rPr lang="en-US" sz="1400">
                          <a:effectLst/>
                        </a:rPr>
                        <a:t>6</a:t>
                      </a:r>
                      <a:endParaRPr lang="en-IN" sz="1100">
                        <a:effectLst/>
                        <a:latin typeface="Arial MT"/>
                        <a:ea typeface="Arial MT"/>
                        <a:cs typeface="Arial MT"/>
                      </a:endParaRPr>
                    </a:p>
                  </a:txBody>
                  <a:tcPr marL="0" marR="0" marT="0" marB="0"/>
                </a:tc>
                <a:tc>
                  <a:txBody>
                    <a:bodyPr/>
                    <a:lstStyle/>
                    <a:p>
                      <a:pPr marL="527050" marR="514985" algn="ctr" defTabSz="914400" rtl="0" eaLnBrk="1" latinLnBrk="0" hangingPunct="1">
                        <a:spcBef>
                          <a:spcPts val="355"/>
                        </a:spcBef>
                        <a:spcAft>
                          <a:spcPts val="0"/>
                        </a:spcAft>
                      </a:pPr>
                      <a:r>
                        <a:rPr lang="en-US" sz="1400" kern="1200" dirty="0">
                          <a:solidFill>
                            <a:schemeClr val="dk1"/>
                          </a:solidFill>
                          <a:effectLst/>
                          <a:latin typeface="+mn-lt"/>
                          <a:ea typeface="+mn-ea"/>
                          <a:cs typeface="+mn-cs"/>
                        </a:rPr>
                        <a:t>My  Design</a:t>
                      </a:r>
                      <a:endParaRPr lang="en-IN" sz="1400" kern="1200" dirty="0">
                        <a:solidFill>
                          <a:schemeClr val="dk1"/>
                        </a:solidFill>
                        <a:effectLst/>
                        <a:latin typeface="+mn-lt"/>
                        <a:ea typeface="+mn-ea"/>
                        <a:cs typeface="+mn-cs"/>
                      </a:endParaRPr>
                    </a:p>
                  </a:txBody>
                  <a:tcPr marL="0" marR="0" marT="0" marB="0"/>
                </a:tc>
                <a:tc>
                  <a:txBody>
                    <a:bodyPr/>
                    <a:lstStyle/>
                    <a:p>
                      <a:pPr marL="527050" marR="513080" algn="ctr">
                        <a:spcBef>
                          <a:spcPts val="360"/>
                        </a:spcBef>
                        <a:spcAft>
                          <a:spcPts val="0"/>
                        </a:spcAft>
                      </a:pPr>
                      <a:r>
                        <a:rPr lang="en-US" sz="1400">
                          <a:effectLst/>
                          <a:latin typeface="Arial MT"/>
                          <a:ea typeface="Arial MT"/>
                          <a:cs typeface="Arial MT"/>
                        </a:rPr>
                        <a:t>8,9</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1495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a:t>
            </a:r>
            <a:br>
              <a:rPr lang="en-IN" dirty="0"/>
            </a:br>
            <a:endParaRPr lang="en-IN" dirty="0"/>
          </a:p>
        </p:txBody>
      </p:sp>
      <p:sp>
        <p:nvSpPr>
          <p:cNvPr id="5" name="Content Placeholder 4">
            <a:extLst>
              <a:ext uri="{FF2B5EF4-FFF2-40B4-BE49-F238E27FC236}">
                <a16:creationId xmlns:a16="http://schemas.microsoft.com/office/drawing/2014/main" id="{A42702C4-9DB0-4CF3-B1B8-B59D14471953}"/>
              </a:ext>
            </a:extLst>
          </p:cNvPr>
          <p:cNvSpPr>
            <a:spLocks noGrp="1"/>
          </p:cNvSpPr>
          <p:nvPr>
            <p:ph idx="1"/>
          </p:nvPr>
        </p:nvSpPr>
        <p:spPr/>
        <p:txBody>
          <a:bodyPr/>
          <a:lstStyle/>
          <a:p>
            <a:r>
              <a:rPr lang="en-US" dirty="0"/>
              <a:t>Create a Power BI report for HR attrition analysis, emphasizing key metrics and trends. Explore factors driving attrition, such as job satisfaction and career growth opportunities. Segment employees based on demographics and job attributes to identify high-risk groups. Utilize predictive modeling to forecast attrition rates and suggest proactive measures for retention. Continuously monitor and update the report to track progress and improve organizational strategies.</a:t>
            </a:r>
            <a:endParaRPr lang="en-IN" dirty="0"/>
          </a:p>
        </p:txBody>
      </p:sp>
    </p:spTree>
    <p:extLst>
      <p:ext uri="{BB962C8B-B14F-4D97-AF65-F5344CB8AC3E}">
        <p14:creationId xmlns:p14="http://schemas.microsoft.com/office/powerpoint/2010/main" val="273283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OBJECTIVE</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a:t>Objective: To develop a comprehensive Power BI report for HR attrition analysis, aiming to identify trends, drivers, and high-risk employee segments, thereby enabling proactive measures for retention and strategic workforce planning.</a:t>
            </a:r>
            <a:endParaRPr lang="en-IN" dirty="0"/>
          </a:p>
          <a:p>
            <a:endParaRPr lang="en-IN" dirty="0"/>
          </a:p>
        </p:txBody>
      </p:sp>
    </p:spTree>
    <p:extLst>
      <p:ext uri="{BB962C8B-B14F-4D97-AF65-F5344CB8AC3E}">
        <p14:creationId xmlns:p14="http://schemas.microsoft.com/office/powerpoint/2010/main" val="3651616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SHARING AGGREMENT</a:t>
            </a:r>
            <a:br>
              <a:rPr lang="en-IN" dirty="0"/>
            </a:br>
            <a:endParaRPr lang="en-IN" dirty="0"/>
          </a:p>
        </p:txBody>
      </p:sp>
      <p:sp>
        <p:nvSpPr>
          <p:cNvPr id="3" name="Content Placeholder 2"/>
          <p:cNvSpPr>
            <a:spLocks noGrp="1"/>
          </p:cNvSpPr>
          <p:nvPr>
            <p:ph idx="1"/>
          </p:nvPr>
        </p:nvSpPr>
        <p:spPr/>
        <p:txBody>
          <a:bodyPr/>
          <a:lstStyle/>
          <a:p>
            <a:pPr lvl="0"/>
            <a:r>
              <a:rPr lang="en-US" b="1" dirty="0"/>
              <a:t>File Name : Attrition Data.CSV</a:t>
            </a:r>
            <a:endParaRPr lang="en-IN" dirty="0"/>
          </a:p>
          <a:p>
            <a:pPr lvl="0"/>
            <a:r>
              <a:rPr lang="en-US" dirty="0"/>
              <a:t>Dataset Size : 580KB</a:t>
            </a:r>
            <a:endParaRPr lang="en-IN" dirty="0"/>
          </a:p>
          <a:p>
            <a:pPr lvl="0"/>
            <a:r>
              <a:rPr lang="en-US" b="1" dirty="0"/>
              <a:t>Number of Rows: 4411</a:t>
            </a:r>
            <a:endParaRPr lang="en-IN" dirty="0"/>
          </a:p>
          <a:p>
            <a:pPr lvl="0"/>
            <a:r>
              <a:rPr lang="en-US" dirty="0"/>
              <a:t>Number of columns: 29</a:t>
            </a:r>
            <a:endParaRPr lang="en-IN" dirty="0"/>
          </a:p>
          <a:p>
            <a:endParaRPr lang="en-IN" dirty="0"/>
          </a:p>
        </p:txBody>
      </p:sp>
    </p:spTree>
    <p:extLst>
      <p:ext uri="{BB962C8B-B14F-4D97-AF65-F5344CB8AC3E}">
        <p14:creationId xmlns:p14="http://schemas.microsoft.com/office/powerpoint/2010/main" val="64425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INSIGHTS</a:t>
            </a:r>
            <a:br>
              <a:rPr lang="en-IN" dirty="0"/>
            </a:br>
            <a:endParaRPr lang="en-IN" dirty="0"/>
          </a:p>
        </p:txBody>
      </p:sp>
      <p:sp>
        <p:nvSpPr>
          <p:cNvPr id="3" name="Content Placeholder 2"/>
          <p:cNvSpPr>
            <a:spLocks noGrp="1"/>
          </p:cNvSpPr>
          <p:nvPr>
            <p:ph idx="1"/>
          </p:nvPr>
        </p:nvSpPr>
        <p:spPr>
          <a:xfrm>
            <a:off x="643812" y="2379305"/>
            <a:ext cx="10709988" cy="3797657"/>
          </a:xfrm>
        </p:spPr>
        <p:txBody>
          <a:bodyPr/>
          <a:lstStyle/>
          <a:p>
            <a:r>
              <a:rPr lang="en-US" dirty="0"/>
              <a:t>KPIS</a:t>
            </a:r>
          </a:p>
          <a:p>
            <a:r>
              <a:rPr lang="en-US" dirty="0"/>
              <a:t>Attrition by Gender</a:t>
            </a:r>
          </a:p>
          <a:p>
            <a:r>
              <a:rPr lang="en-US" dirty="0"/>
              <a:t>Attrition by Education</a:t>
            </a:r>
          </a:p>
          <a:p>
            <a:r>
              <a:rPr lang="en-US" dirty="0"/>
              <a:t>Attrition by Job Role</a:t>
            </a:r>
          </a:p>
          <a:p>
            <a:r>
              <a:rPr lang="en-US" dirty="0"/>
              <a:t>Attrition by Years at Company</a:t>
            </a:r>
          </a:p>
        </p:txBody>
      </p:sp>
    </p:spTree>
    <p:extLst>
      <p:ext uri="{BB962C8B-B14F-4D97-AF65-F5344CB8AC3E}">
        <p14:creationId xmlns:p14="http://schemas.microsoft.com/office/powerpoint/2010/main" val="205177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5428" y="365125"/>
            <a:ext cx="7108371" cy="1325563"/>
          </a:xfrm>
        </p:spPr>
        <p:txBody>
          <a:bodyPr/>
          <a:lstStyle/>
          <a:p>
            <a:r>
              <a:rPr lang="en-US" dirty="0"/>
              <a:t>KPIS</a:t>
            </a:r>
            <a:endParaRPr lang="en-IN" dirty="0"/>
          </a:p>
        </p:txBody>
      </p:sp>
      <p:pic>
        <p:nvPicPr>
          <p:cNvPr id="5" name="Content Placeholder 4">
            <a:extLst>
              <a:ext uri="{FF2B5EF4-FFF2-40B4-BE49-F238E27FC236}">
                <a16:creationId xmlns:a16="http://schemas.microsoft.com/office/drawing/2014/main" id="{C1ED6ADA-84BD-51DA-9370-E42F2AD7D756}"/>
              </a:ext>
            </a:extLst>
          </p:cNvPr>
          <p:cNvPicPr>
            <a:picLocks noGrp="1" noChangeAspect="1"/>
          </p:cNvPicPr>
          <p:nvPr>
            <p:ph idx="1"/>
          </p:nvPr>
        </p:nvPicPr>
        <p:blipFill>
          <a:blip r:embed="rId2"/>
          <a:stretch>
            <a:fillRect/>
          </a:stretch>
        </p:blipFill>
        <p:spPr>
          <a:xfrm>
            <a:off x="1367685" y="2388637"/>
            <a:ext cx="9739204" cy="1986069"/>
          </a:xfrm>
        </p:spPr>
      </p:pic>
    </p:spTree>
    <p:extLst>
      <p:ext uri="{BB962C8B-B14F-4D97-AF65-F5344CB8AC3E}">
        <p14:creationId xmlns:p14="http://schemas.microsoft.com/office/powerpoint/2010/main" val="34609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D7C4-F854-8D5C-3E39-B86D0D1BEAC0}"/>
              </a:ext>
            </a:extLst>
          </p:cNvPr>
          <p:cNvSpPr>
            <a:spLocks noGrp="1"/>
          </p:cNvSpPr>
          <p:nvPr>
            <p:ph type="title"/>
          </p:nvPr>
        </p:nvSpPr>
        <p:spPr>
          <a:xfrm>
            <a:off x="3544077" y="0"/>
            <a:ext cx="10515600" cy="1325563"/>
          </a:xfrm>
        </p:spPr>
        <p:txBody>
          <a:bodyPr/>
          <a:lstStyle/>
          <a:p>
            <a:r>
              <a:rPr lang="en-US" dirty="0"/>
              <a:t>MY DESIGN</a:t>
            </a:r>
            <a:endParaRPr lang="en-IN" dirty="0"/>
          </a:p>
        </p:txBody>
      </p:sp>
      <p:pic>
        <p:nvPicPr>
          <p:cNvPr id="5" name="Content Placeholder 4">
            <a:extLst>
              <a:ext uri="{FF2B5EF4-FFF2-40B4-BE49-F238E27FC236}">
                <a16:creationId xmlns:a16="http://schemas.microsoft.com/office/drawing/2014/main" id="{0CA756C8-FFB4-A7BB-DAE2-1C69AEF80E9B}"/>
              </a:ext>
            </a:extLst>
          </p:cNvPr>
          <p:cNvPicPr>
            <a:picLocks noGrp="1" noChangeAspect="1"/>
          </p:cNvPicPr>
          <p:nvPr>
            <p:ph idx="1"/>
          </p:nvPr>
        </p:nvPicPr>
        <p:blipFill>
          <a:blip r:embed="rId2"/>
          <a:stretch>
            <a:fillRect/>
          </a:stretch>
        </p:blipFill>
        <p:spPr>
          <a:xfrm>
            <a:off x="83976" y="1275014"/>
            <a:ext cx="12108024" cy="5284406"/>
          </a:xfrm>
        </p:spPr>
      </p:pic>
    </p:spTree>
    <p:extLst>
      <p:ext uri="{BB962C8B-B14F-4D97-AF65-F5344CB8AC3E}">
        <p14:creationId xmlns:p14="http://schemas.microsoft.com/office/powerpoint/2010/main" val="2520667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610D-CDA5-AB15-D2DD-13371DD525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8A2231-4C0E-AF54-9E7B-C9CBCCFC7119}"/>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79128A66-F5CF-0D41-CBB8-FB6FB5FD1F7A}"/>
              </a:ext>
            </a:extLst>
          </p:cNvPr>
          <p:cNvPicPr>
            <a:picLocks noChangeAspect="1"/>
          </p:cNvPicPr>
          <p:nvPr/>
        </p:nvPicPr>
        <p:blipFill>
          <a:blip r:embed="rId2"/>
          <a:stretch>
            <a:fillRect/>
          </a:stretch>
        </p:blipFill>
        <p:spPr>
          <a:xfrm>
            <a:off x="762285" y="365125"/>
            <a:ext cx="10591515" cy="5886385"/>
          </a:xfrm>
          <a:prstGeom prst="rect">
            <a:avLst/>
          </a:prstGeom>
        </p:spPr>
      </p:pic>
    </p:spTree>
    <p:extLst>
      <p:ext uri="{BB962C8B-B14F-4D97-AF65-F5344CB8AC3E}">
        <p14:creationId xmlns:p14="http://schemas.microsoft.com/office/powerpoint/2010/main" val="11577747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E3B30"/>
      </a:dk2>
      <a:lt2>
        <a:srgbClr val="FFDB82"/>
      </a:lt2>
      <a:accent1>
        <a:srgbClr val="F0A22E"/>
      </a:accent1>
      <a:accent2>
        <a:srgbClr val="E4D9B2"/>
      </a:accent2>
      <a:accent3>
        <a:srgbClr val="AA986C"/>
      </a:accent3>
      <a:accent4>
        <a:srgbClr val="8FB977"/>
      </a:accent4>
      <a:accent5>
        <a:srgbClr val="778F9F"/>
      </a:accent5>
      <a:accent6>
        <a:srgbClr val="8A6087"/>
      </a:accent6>
      <a:hlink>
        <a:srgbClr val="AD1F1F"/>
      </a:hlink>
      <a:folHlink>
        <a:srgbClr val="FFC42F"/>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C473073F-34A4-486A-BBA1-2A70AE921EB6}"/>
    </a:ext>
  </a:extLst>
</a:theme>
</file>

<file path=docProps/app.xml><?xml version="1.0" encoding="utf-8"?>
<Properties xmlns="http://schemas.openxmlformats.org/officeDocument/2006/extended-properties" xmlns:vt="http://schemas.openxmlformats.org/officeDocument/2006/docPropsVTypes">
  <Template>Depth</Template>
  <TotalTime>63</TotalTime>
  <Words>193</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MT</vt:lpstr>
      <vt:lpstr>Corbel</vt:lpstr>
      <vt:lpstr>Depth</vt:lpstr>
      <vt:lpstr>HR Data Analytics</vt:lpstr>
      <vt:lpstr>PowerPoint Presentation</vt:lpstr>
      <vt:lpstr>INTRODUCTION </vt:lpstr>
      <vt:lpstr>OBJECTIVE </vt:lpstr>
      <vt:lpstr>DATA SHARING AGGREMENT </vt:lpstr>
      <vt:lpstr>INSIGHTS </vt:lpstr>
      <vt:lpstr>KPIS</vt:lpstr>
      <vt:lpstr>MY DESIGN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Report </dc:title>
  <dc:creator>Biswajeet</dc:creator>
  <cp:lastModifiedBy>NAZMA KHATOON</cp:lastModifiedBy>
  <cp:revision>4</cp:revision>
  <dcterms:created xsi:type="dcterms:W3CDTF">2024-01-23T07:48:48Z</dcterms:created>
  <dcterms:modified xsi:type="dcterms:W3CDTF">2024-02-24T11:21:55Z</dcterms:modified>
</cp:coreProperties>
</file>