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8" r:id="rId4"/>
    <p:sldId id="272" r:id="rId5"/>
    <p:sldId id="260" r:id="rId6"/>
    <p:sldId id="263" r:id="rId7"/>
    <p:sldId id="264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E30C0-6A3F-4D81-B406-077464AB941F}" v="29" dt="2024-02-24T10:08:39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MA KHATOON" userId="98fab5859b69357e" providerId="LiveId" clId="{754E30C0-6A3F-4D81-B406-077464AB941F}"/>
    <pc:docChg chg="undo redo custSel addSld delSld modSld">
      <pc:chgData name="NAZMA KHATOON" userId="98fab5859b69357e" providerId="LiveId" clId="{754E30C0-6A3F-4D81-B406-077464AB941F}" dt="2024-02-24T11:31:57.521" v="1499" actId="20577"/>
      <pc:docMkLst>
        <pc:docMk/>
      </pc:docMkLst>
      <pc:sldChg chg="modSp mod">
        <pc:chgData name="NAZMA KHATOON" userId="98fab5859b69357e" providerId="LiveId" clId="{754E30C0-6A3F-4D81-B406-077464AB941F}" dt="2024-02-24T11:31:57.521" v="1499" actId="20577"/>
        <pc:sldMkLst>
          <pc:docMk/>
          <pc:sldMk cId="1414959793" sldId="256"/>
        </pc:sldMkLst>
        <pc:spChg chg="mod">
          <ac:chgData name="NAZMA KHATOON" userId="98fab5859b69357e" providerId="LiveId" clId="{754E30C0-6A3F-4D81-B406-077464AB941F}" dt="2024-02-21T06:15:21.240" v="48"/>
          <ac:spMkLst>
            <pc:docMk/>
            <pc:sldMk cId="1414959793" sldId="256"/>
            <ac:spMk id="2" creationId="{00000000-0000-0000-0000-000000000000}"/>
          </ac:spMkLst>
        </pc:spChg>
        <pc:spChg chg="mod">
          <ac:chgData name="NAZMA KHATOON" userId="98fab5859b69357e" providerId="LiveId" clId="{754E30C0-6A3F-4D81-B406-077464AB941F}" dt="2024-02-21T06:15:21.240" v="48"/>
          <ac:spMkLst>
            <pc:docMk/>
            <pc:sldMk cId="1414959793" sldId="256"/>
            <ac:spMk id="3" creationId="{00000000-0000-0000-0000-000000000000}"/>
          </ac:spMkLst>
        </pc:spChg>
        <pc:graphicFrameChg chg="mod modGraphic">
          <ac:chgData name="NAZMA KHATOON" userId="98fab5859b69357e" providerId="LiveId" clId="{754E30C0-6A3F-4D81-B406-077464AB941F}" dt="2024-02-24T11:31:57.521" v="1499" actId="20577"/>
          <ac:graphicFrameMkLst>
            <pc:docMk/>
            <pc:sldMk cId="1414959793" sldId="256"/>
            <ac:graphicFrameMk id="4" creationId="{00000000-0000-0000-0000-000000000000}"/>
          </ac:graphicFrameMkLst>
        </pc:graphicFrameChg>
      </pc:sldChg>
      <pc:sldChg chg="addSp delSp modSp mod">
        <pc:chgData name="NAZMA KHATOON" userId="98fab5859b69357e" providerId="LiveId" clId="{754E30C0-6A3F-4D81-B406-077464AB941F}" dt="2024-02-24T09:11:10.891" v="69" actId="20577"/>
        <pc:sldMkLst>
          <pc:docMk/>
          <pc:sldMk cId="4095319917" sldId="257"/>
        </pc:sldMkLst>
        <pc:spChg chg="mod">
          <ac:chgData name="NAZMA KHATOON" userId="98fab5859b69357e" providerId="LiveId" clId="{754E30C0-6A3F-4D81-B406-077464AB941F}" dt="2024-02-24T09:11:10.891" v="69" actId="20577"/>
          <ac:spMkLst>
            <pc:docMk/>
            <pc:sldMk cId="4095319917" sldId="257"/>
            <ac:spMk id="2" creationId="{00000000-0000-0000-0000-000000000000}"/>
          </ac:spMkLst>
        </pc:spChg>
        <pc:spChg chg="del">
          <ac:chgData name="NAZMA KHATOON" userId="98fab5859b69357e" providerId="LiveId" clId="{754E30C0-6A3F-4D81-B406-077464AB941F}" dt="2024-02-21T03:12:49.436" v="1" actId="478"/>
          <ac:spMkLst>
            <pc:docMk/>
            <pc:sldMk cId="4095319917" sldId="257"/>
            <ac:spMk id="3" creationId="{00000000-0000-0000-0000-000000000000}"/>
          </ac:spMkLst>
        </pc:spChg>
        <pc:spChg chg="add mod">
          <ac:chgData name="NAZMA KHATOON" userId="98fab5859b69357e" providerId="LiveId" clId="{754E30C0-6A3F-4D81-B406-077464AB941F}" dt="2024-02-21T06:15:21.240" v="48"/>
          <ac:spMkLst>
            <pc:docMk/>
            <pc:sldMk cId="4095319917" sldId="257"/>
            <ac:spMk id="5" creationId="{04CD4B61-9F1B-0714-EEE8-9B20488D8005}"/>
          </ac:spMkLst>
        </pc:spChg>
      </pc:sldChg>
      <pc:sldChg chg="addSp delSp modSp mod">
        <pc:chgData name="NAZMA KHATOON" userId="98fab5859b69357e" providerId="LiveId" clId="{754E30C0-6A3F-4D81-B406-077464AB941F}" dt="2024-02-24T09:14:23.152" v="73" actId="27636"/>
        <pc:sldMkLst>
          <pc:docMk/>
          <pc:sldMk cId="2732837084" sldId="258"/>
        </pc:sldMkLst>
        <pc:spChg chg="mod">
          <ac:chgData name="NAZMA KHATOON" userId="98fab5859b69357e" providerId="LiveId" clId="{754E30C0-6A3F-4D81-B406-077464AB941F}" dt="2024-02-21T06:15:21.240" v="48"/>
          <ac:spMkLst>
            <pc:docMk/>
            <pc:sldMk cId="2732837084" sldId="258"/>
            <ac:spMk id="2" creationId="{00000000-0000-0000-0000-000000000000}"/>
          </ac:spMkLst>
        </pc:spChg>
        <pc:spChg chg="del mod">
          <ac:chgData name="NAZMA KHATOON" userId="98fab5859b69357e" providerId="LiveId" clId="{754E30C0-6A3F-4D81-B406-077464AB941F}" dt="2024-02-24T09:11:44.729" v="71" actId="478"/>
          <ac:spMkLst>
            <pc:docMk/>
            <pc:sldMk cId="2732837084" sldId="258"/>
            <ac:spMk id="3" creationId="{00000000-0000-0000-0000-000000000000}"/>
          </ac:spMkLst>
        </pc:spChg>
        <pc:spChg chg="add mod">
          <ac:chgData name="NAZMA KHATOON" userId="98fab5859b69357e" providerId="LiveId" clId="{754E30C0-6A3F-4D81-B406-077464AB941F}" dt="2024-02-24T09:14:23.152" v="73" actId="27636"/>
          <ac:spMkLst>
            <pc:docMk/>
            <pc:sldMk cId="2732837084" sldId="258"/>
            <ac:spMk id="5" creationId="{9A635D88-9C9E-290A-8EA1-356B8F8BBD8B}"/>
          </ac:spMkLst>
        </pc:spChg>
      </pc:sldChg>
      <pc:sldChg chg="addSp delSp modSp del mod">
        <pc:chgData name="NAZMA KHATOON" userId="98fab5859b69357e" providerId="LiveId" clId="{754E30C0-6A3F-4D81-B406-077464AB941F}" dt="2024-02-24T10:09:52.197" v="679" actId="2696"/>
        <pc:sldMkLst>
          <pc:docMk/>
          <pc:sldMk cId="3651616081" sldId="259"/>
        </pc:sldMkLst>
        <pc:spChg chg="mod">
          <ac:chgData name="NAZMA KHATOON" userId="98fab5859b69357e" providerId="LiveId" clId="{754E30C0-6A3F-4D81-B406-077464AB941F}" dt="2024-02-21T06:15:21.240" v="48"/>
          <ac:spMkLst>
            <pc:docMk/>
            <pc:sldMk cId="3651616081" sldId="259"/>
            <ac:spMk id="2" creationId="{00000000-0000-0000-0000-000000000000}"/>
          </ac:spMkLst>
        </pc:spChg>
        <pc:spChg chg="del mod">
          <ac:chgData name="NAZMA KHATOON" userId="98fab5859b69357e" providerId="LiveId" clId="{754E30C0-6A3F-4D81-B406-077464AB941F}" dt="2024-02-24T10:02:13.271" v="242"/>
          <ac:spMkLst>
            <pc:docMk/>
            <pc:sldMk cId="3651616081" sldId="259"/>
            <ac:spMk id="3" creationId="{00000000-0000-0000-0000-000000000000}"/>
          </ac:spMkLst>
        </pc:spChg>
        <pc:spChg chg="add mod">
          <ac:chgData name="NAZMA KHATOON" userId="98fab5859b69357e" providerId="LiveId" clId="{754E30C0-6A3F-4D81-B406-077464AB941F}" dt="2024-02-24T10:07:27.806" v="672" actId="15"/>
          <ac:spMkLst>
            <pc:docMk/>
            <pc:sldMk cId="3651616081" sldId="259"/>
            <ac:spMk id="4" creationId="{79EB7C98-ACEC-0278-B268-D3F1D18F2CF9}"/>
          </ac:spMkLst>
        </pc:spChg>
      </pc:sldChg>
      <pc:sldChg chg="modSp mod">
        <pc:chgData name="NAZMA KHATOON" userId="98fab5859b69357e" providerId="LiveId" clId="{754E30C0-6A3F-4D81-B406-077464AB941F}" dt="2024-02-24T11:25:46.409" v="1436" actId="20577"/>
        <pc:sldMkLst>
          <pc:docMk/>
          <pc:sldMk cId="644252706" sldId="260"/>
        </pc:sldMkLst>
        <pc:spChg chg="mod">
          <ac:chgData name="NAZMA KHATOON" userId="98fab5859b69357e" providerId="LiveId" clId="{754E30C0-6A3F-4D81-B406-077464AB941F}" dt="2024-02-21T06:15:21.240" v="48"/>
          <ac:spMkLst>
            <pc:docMk/>
            <pc:sldMk cId="644252706" sldId="260"/>
            <ac:spMk id="2" creationId="{00000000-0000-0000-0000-000000000000}"/>
          </ac:spMkLst>
        </pc:spChg>
        <pc:spChg chg="mod">
          <ac:chgData name="NAZMA KHATOON" userId="98fab5859b69357e" providerId="LiveId" clId="{754E30C0-6A3F-4D81-B406-077464AB941F}" dt="2024-02-24T11:25:46.409" v="1436" actId="20577"/>
          <ac:spMkLst>
            <pc:docMk/>
            <pc:sldMk cId="644252706" sldId="260"/>
            <ac:spMk id="3" creationId="{00000000-0000-0000-0000-000000000000}"/>
          </ac:spMkLst>
        </pc:spChg>
      </pc:sldChg>
      <pc:sldChg chg="addSp delSp modSp del mod">
        <pc:chgData name="NAZMA KHATOON" userId="98fab5859b69357e" providerId="LiveId" clId="{754E30C0-6A3F-4D81-B406-077464AB941F}" dt="2024-02-24T11:26:36.311" v="1437" actId="2696"/>
        <pc:sldMkLst>
          <pc:docMk/>
          <pc:sldMk cId="4249099292" sldId="261"/>
        </pc:sldMkLst>
        <pc:spChg chg="mod">
          <ac:chgData name="NAZMA KHATOON" userId="98fab5859b69357e" providerId="LiveId" clId="{754E30C0-6A3F-4D81-B406-077464AB941F}" dt="2024-02-21T06:15:21.240" v="48"/>
          <ac:spMkLst>
            <pc:docMk/>
            <pc:sldMk cId="4249099292" sldId="261"/>
            <ac:spMk id="2" creationId="{00000000-0000-0000-0000-000000000000}"/>
          </ac:spMkLst>
        </pc:spChg>
        <pc:spChg chg="del mod">
          <ac:chgData name="NAZMA KHATOON" userId="98fab5859b69357e" providerId="LiveId" clId="{754E30C0-6A3F-4D81-B406-077464AB941F}" dt="2024-02-24T09:23:30.582" v="119" actId="478"/>
          <ac:spMkLst>
            <pc:docMk/>
            <pc:sldMk cId="4249099292" sldId="261"/>
            <ac:spMk id="3" creationId="{00000000-0000-0000-0000-000000000000}"/>
          </ac:spMkLst>
        </pc:spChg>
        <pc:spChg chg="add del mod">
          <ac:chgData name="NAZMA KHATOON" userId="98fab5859b69357e" providerId="LiveId" clId="{754E30C0-6A3F-4D81-B406-077464AB941F}" dt="2024-02-24T09:25:26.649" v="124" actId="478"/>
          <ac:spMkLst>
            <pc:docMk/>
            <pc:sldMk cId="4249099292" sldId="261"/>
            <ac:spMk id="5" creationId="{B6A3EC3A-7DD0-C64D-9B4B-85DF4D30FFF8}"/>
          </ac:spMkLst>
        </pc:spChg>
        <pc:spChg chg="add mod">
          <ac:chgData name="NAZMA KHATOON" userId="98fab5859b69357e" providerId="LiveId" clId="{754E30C0-6A3F-4D81-B406-077464AB941F}" dt="2024-02-24T09:25:26.649" v="124" actId="478"/>
          <ac:spMkLst>
            <pc:docMk/>
            <pc:sldMk cId="4249099292" sldId="261"/>
            <ac:spMk id="7" creationId="{9955D80D-F7EB-5FBA-E52E-978F302FC86A}"/>
          </ac:spMkLst>
        </pc:spChg>
      </pc:sldChg>
      <pc:sldChg chg="addSp delSp modSp del mod">
        <pc:chgData name="NAZMA KHATOON" userId="98fab5859b69357e" providerId="LiveId" clId="{754E30C0-6A3F-4D81-B406-077464AB941F}" dt="2024-02-24T09:25:57.551" v="127" actId="2696"/>
        <pc:sldMkLst>
          <pc:docMk/>
          <pc:sldMk cId="3589901985" sldId="262"/>
        </pc:sldMkLst>
        <pc:spChg chg="del mod">
          <ac:chgData name="NAZMA KHATOON" userId="98fab5859b69357e" providerId="LiveId" clId="{754E30C0-6A3F-4D81-B406-077464AB941F}" dt="2024-02-24T09:25:49.975" v="126" actId="478"/>
          <ac:spMkLst>
            <pc:docMk/>
            <pc:sldMk cId="3589901985" sldId="262"/>
            <ac:spMk id="3" creationId="{00000000-0000-0000-0000-000000000000}"/>
          </ac:spMkLst>
        </pc:spChg>
        <pc:spChg chg="add mod">
          <ac:chgData name="NAZMA KHATOON" userId="98fab5859b69357e" providerId="LiveId" clId="{754E30C0-6A3F-4D81-B406-077464AB941F}" dt="2024-02-24T09:25:49.975" v="126" actId="478"/>
          <ac:spMkLst>
            <pc:docMk/>
            <pc:sldMk cId="3589901985" sldId="262"/>
            <ac:spMk id="5" creationId="{AD4CA88F-6AE6-7171-D03B-B1FB19685687}"/>
          </ac:spMkLst>
        </pc:spChg>
      </pc:sldChg>
      <pc:sldChg chg="modSp mod">
        <pc:chgData name="NAZMA KHATOON" userId="98fab5859b69357e" providerId="LiveId" clId="{754E30C0-6A3F-4D81-B406-077464AB941F}" dt="2024-02-24T09:55:31.470" v="226" actId="20577"/>
        <pc:sldMkLst>
          <pc:docMk/>
          <pc:sldMk cId="2051773297" sldId="263"/>
        </pc:sldMkLst>
        <pc:spChg chg="mod">
          <ac:chgData name="NAZMA KHATOON" userId="98fab5859b69357e" providerId="LiveId" clId="{754E30C0-6A3F-4D81-B406-077464AB941F}" dt="2024-02-21T06:15:21.240" v="48"/>
          <ac:spMkLst>
            <pc:docMk/>
            <pc:sldMk cId="2051773297" sldId="263"/>
            <ac:spMk id="2" creationId="{00000000-0000-0000-0000-000000000000}"/>
          </ac:spMkLst>
        </pc:spChg>
        <pc:spChg chg="mod">
          <ac:chgData name="NAZMA KHATOON" userId="98fab5859b69357e" providerId="LiveId" clId="{754E30C0-6A3F-4D81-B406-077464AB941F}" dt="2024-02-24T09:55:31.470" v="226" actId="20577"/>
          <ac:spMkLst>
            <pc:docMk/>
            <pc:sldMk cId="2051773297" sldId="263"/>
            <ac:spMk id="3" creationId="{00000000-0000-0000-0000-000000000000}"/>
          </ac:spMkLst>
        </pc:spChg>
      </pc:sldChg>
      <pc:sldChg chg="addSp delSp modSp mod">
        <pc:chgData name="NAZMA KHATOON" userId="98fab5859b69357e" providerId="LiveId" clId="{754E30C0-6A3F-4D81-B406-077464AB941F}" dt="2024-02-24T09:50:33.104" v="191" actId="1076"/>
        <pc:sldMkLst>
          <pc:docMk/>
          <pc:sldMk cId="346096968" sldId="264"/>
        </pc:sldMkLst>
        <pc:spChg chg="mod">
          <ac:chgData name="NAZMA KHATOON" userId="98fab5859b69357e" providerId="LiveId" clId="{754E30C0-6A3F-4D81-B406-077464AB941F}" dt="2024-02-24T09:42:11.676" v="175" actId="27636"/>
          <ac:spMkLst>
            <pc:docMk/>
            <pc:sldMk cId="346096968" sldId="264"/>
            <ac:spMk id="2" creationId="{00000000-0000-0000-0000-000000000000}"/>
          </ac:spMkLst>
        </pc:spChg>
        <pc:spChg chg="del mod">
          <ac:chgData name="NAZMA KHATOON" userId="98fab5859b69357e" providerId="LiveId" clId="{754E30C0-6A3F-4D81-B406-077464AB941F}" dt="2024-02-24T09:46:59.005" v="179" actId="22"/>
          <ac:spMkLst>
            <pc:docMk/>
            <pc:sldMk cId="346096968" sldId="264"/>
            <ac:spMk id="3" creationId="{00000000-0000-0000-0000-000000000000}"/>
          </ac:spMkLst>
        </pc:spChg>
        <pc:picChg chg="add mod">
          <ac:chgData name="NAZMA KHATOON" userId="98fab5859b69357e" providerId="LiveId" clId="{754E30C0-6A3F-4D81-B406-077464AB941F}" dt="2024-02-24T09:44:47.147" v="178" actId="14100"/>
          <ac:picMkLst>
            <pc:docMk/>
            <pc:sldMk cId="346096968" sldId="264"/>
            <ac:picMk id="5" creationId="{5B9069A3-B58B-38CE-180C-9A72638004AE}"/>
          </ac:picMkLst>
        </pc:picChg>
        <pc:picChg chg="add mod ord">
          <ac:chgData name="NAZMA KHATOON" userId="98fab5859b69357e" providerId="LiveId" clId="{754E30C0-6A3F-4D81-B406-077464AB941F}" dt="2024-02-24T09:47:43.138" v="187" actId="1076"/>
          <ac:picMkLst>
            <pc:docMk/>
            <pc:sldMk cId="346096968" sldId="264"/>
            <ac:picMk id="7" creationId="{EF3C3AFA-AB87-6BA8-B86A-8AD8FCE1F6B9}"/>
          </ac:picMkLst>
        </pc:picChg>
        <pc:picChg chg="add del">
          <ac:chgData name="NAZMA KHATOON" userId="98fab5859b69357e" providerId="LiveId" clId="{754E30C0-6A3F-4D81-B406-077464AB941F}" dt="2024-02-24T09:47:18.071" v="184" actId="22"/>
          <ac:picMkLst>
            <pc:docMk/>
            <pc:sldMk cId="346096968" sldId="264"/>
            <ac:picMk id="9" creationId="{36474995-2A85-E1A4-6310-EE1C7D70AE27}"/>
          </ac:picMkLst>
        </pc:picChg>
        <pc:picChg chg="add del">
          <ac:chgData name="NAZMA KHATOON" userId="98fab5859b69357e" providerId="LiveId" clId="{754E30C0-6A3F-4D81-B406-077464AB941F}" dt="2024-02-24T09:47:23.573" v="186" actId="478"/>
          <ac:picMkLst>
            <pc:docMk/>
            <pc:sldMk cId="346096968" sldId="264"/>
            <ac:picMk id="11" creationId="{DA577BB5-DB6A-8B5F-8C5F-69A49A33BAC6}"/>
          </ac:picMkLst>
        </pc:picChg>
        <pc:picChg chg="add mod">
          <ac:chgData name="NAZMA KHATOON" userId="98fab5859b69357e" providerId="LiveId" clId="{754E30C0-6A3F-4D81-B406-077464AB941F}" dt="2024-02-24T09:49:18.335" v="189" actId="1076"/>
          <ac:picMkLst>
            <pc:docMk/>
            <pc:sldMk cId="346096968" sldId="264"/>
            <ac:picMk id="13" creationId="{1BDCA009-65EA-41E0-C04A-9BE2F6DEADB1}"/>
          </ac:picMkLst>
        </pc:picChg>
        <pc:picChg chg="add mod">
          <ac:chgData name="NAZMA KHATOON" userId="98fab5859b69357e" providerId="LiveId" clId="{754E30C0-6A3F-4D81-B406-077464AB941F}" dt="2024-02-24T09:50:33.104" v="191" actId="1076"/>
          <ac:picMkLst>
            <pc:docMk/>
            <pc:sldMk cId="346096968" sldId="264"/>
            <ac:picMk id="15" creationId="{EB424B82-2E10-DEEB-767F-362D6959D096}"/>
          </ac:picMkLst>
        </pc:picChg>
      </pc:sldChg>
      <pc:sldChg chg="addSp modSp new mod">
        <pc:chgData name="NAZMA KHATOON" userId="98fab5859b69357e" providerId="LiveId" clId="{754E30C0-6A3F-4D81-B406-077464AB941F}" dt="2024-02-24T09:52:01.959" v="194" actId="14100"/>
        <pc:sldMkLst>
          <pc:docMk/>
          <pc:sldMk cId="1218144279" sldId="265"/>
        </pc:sldMkLst>
        <pc:spChg chg="mod">
          <ac:chgData name="NAZMA KHATOON" userId="98fab5859b69357e" providerId="LiveId" clId="{754E30C0-6A3F-4D81-B406-077464AB941F}" dt="2024-02-21T06:15:21.240" v="48"/>
          <ac:spMkLst>
            <pc:docMk/>
            <pc:sldMk cId="1218144279" sldId="265"/>
            <ac:spMk id="2" creationId="{CA3CEB73-9AEC-DB7A-FEEB-05DE200955EF}"/>
          </ac:spMkLst>
        </pc:spChg>
        <pc:spChg chg="mod">
          <ac:chgData name="NAZMA KHATOON" userId="98fab5859b69357e" providerId="LiveId" clId="{754E30C0-6A3F-4D81-B406-077464AB941F}" dt="2024-02-21T06:15:21.240" v="48"/>
          <ac:spMkLst>
            <pc:docMk/>
            <pc:sldMk cId="1218144279" sldId="265"/>
            <ac:spMk id="3" creationId="{1737057E-A91B-4941-5963-CC089899A21F}"/>
          </ac:spMkLst>
        </pc:spChg>
        <pc:picChg chg="add mod">
          <ac:chgData name="NAZMA KHATOON" userId="98fab5859b69357e" providerId="LiveId" clId="{754E30C0-6A3F-4D81-B406-077464AB941F}" dt="2024-02-24T09:52:01.959" v="194" actId="14100"/>
          <ac:picMkLst>
            <pc:docMk/>
            <pc:sldMk cId="1218144279" sldId="265"/>
            <ac:picMk id="5" creationId="{A9922F80-5C8D-E28F-CFB8-4D315D5BA9FC}"/>
          </ac:picMkLst>
        </pc:picChg>
      </pc:sldChg>
      <pc:sldChg chg="addSp delSp modSp new del mod modClrScheme chgLayout">
        <pc:chgData name="NAZMA KHATOON" userId="98fab5859b69357e" providerId="LiveId" clId="{754E30C0-6A3F-4D81-B406-077464AB941F}" dt="2024-02-24T09:55:13.145" v="225" actId="2696"/>
        <pc:sldMkLst>
          <pc:docMk/>
          <pc:sldMk cId="939998102" sldId="266"/>
        </pc:sldMkLst>
        <pc:spChg chg="mod ord">
          <ac:chgData name="NAZMA KHATOON" userId="98fab5859b69357e" providerId="LiveId" clId="{754E30C0-6A3F-4D81-B406-077464AB941F}" dt="2024-02-24T09:54:04.666" v="210" actId="6264"/>
          <ac:spMkLst>
            <pc:docMk/>
            <pc:sldMk cId="939998102" sldId="266"/>
            <ac:spMk id="2" creationId="{1F274AA5-AC51-99D8-8252-CEBE7856D1AB}"/>
          </ac:spMkLst>
        </pc:spChg>
        <pc:spChg chg="del mod ord">
          <ac:chgData name="NAZMA KHATOON" userId="98fab5859b69357e" providerId="LiveId" clId="{754E30C0-6A3F-4D81-B406-077464AB941F}" dt="2024-02-24T09:53:41.876" v="208" actId="700"/>
          <ac:spMkLst>
            <pc:docMk/>
            <pc:sldMk cId="939998102" sldId="266"/>
            <ac:spMk id="3" creationId="{41640BDF-C28B-3A22-42B8-23935EF97CED}"/>
          </ac:spMkLst>
        </pc:spChg>
        <pc:spChg chg="add del mod ord">
          <ac:chgData name="NAZMA KHATOON" userId="98fab5859b69357e" providerId="LiveId" clId="{754E30C0-6A3F-4D81-B406-077464AB941F}" dt="2024-02-24T09:54:02.645" v="209" actId="6264"/>
          <ac:spMkLst>
            <pc:docMk/>
            <pc:sldMk cId="939998102" sldId="266"/>
            <ac:spMk id="4" creationId="{1F29B9FE-2DC8-BDCF-D303-8C461751317D}"/>
          </ac:spMkLst>
        </pc:spChg>
        <pc:spChg chg="add del mod ord">
          <ac:chgData name="NAZMA KHATOON" userId="98fab5859b69357e" providerId="LiveId" clId="{754E30C0-6A3F-4D81-B406-077464AB941F}" dt="2024-02-24T09:54:02.645" v="209" actId="6264"/>
          <ac:spMkLst>
            <pc:docMk/>
            <pc:sldMk cId="939998102" sldId="266"/>
            <ac:spMk id="5" creationId="{1CEE9F4F-3A58-F479-F5E7-FD14D1D2C6E5}"/>
          </ac:spMkLst>
        </pc:spChg>
        <pc:spChg chg="add del mod">
          <ac:chgData name="NAZMA KHATOON" userId="98fab5859b69357e" providerId="LiveId" clId="{754E30C0-6A3F-4D81-B406-077464AB941F}" dt="2024-02-24T09:54:02.645" v="209" actId="6264"/>
          <ac:spMkLst>
            <pc:docMk/>
            <pc:sldMk cId="939998102" sldId="266"/>
            <ac:spMk id="6" creationId="{81B148F3-29A8-63C0-DE08-E6FA9FDECD4F}"/>
          </ac:spMkLst>
        </pc:spChg>
        <pc:spChg chg="add del mod ord">
          <ac:chgData name="NAZMA KHATOON" userId="98fab5859b69357e" providerId="LiveId" clId="{754E30C0-6A3F-4D81-B406-077464AB941F}" dt="2024-02-24T09:54:04.666" v="210" actId="6264"/>
          <ac:spMkLst>
            <pc:docMk/>
            <pc:sldMk cId="939998102" sldId="266"/>
            <ac:spMk id="7" creationId="{6062C5B2-5A20-FAED-C9CB-7B94C9694D91}"/>
          </ac:spMkLst>
        </pc:spChg>
        <pc:spChg chg="add del mod ord">
          <ac:chgData name="NAZMA KHATOON" userId="98fab5859b69357e" providerId="LiveId" clId="{754E30C0-6A3F-4D81-B406-077464AB941F}" dt="2024-02-24T09:54:04.666" v="210" actId="6264"/>
          <ac:spMkLst>
            <pc:docMk/>
            <pc:sldMk cId="939998102" sldId="266"/>
            <ac:spMk id="8" creationId="{CA5ADAF3-81EB-5CE0-AC8C-F40AE97FA9CF}"/>
          </ac:spMkLst>
        </pc:spChg>
        <pc:spChg chg="add del mod">
          <ac:chgData name="NAZMA KHATOON" userId="98fab5859b69357e" providerId="LiveId" clId="{754E30C0-6A3F-4D81-B406-077464AB941F}" dt="2024-02-24T09:54:04.666" v="210" actId="6264"/>
          <ac:spMkLst>
            <pc:docMk/>
            <pc:sldMk cId="939998102" sldId="266"/>
            <ac:spMk id="9" creationId="{DBFBD155-1DF4-043E-EF12-DED8AA2843BA}"/>
          </ac:spMkLst>
        </pc:spChg>
        <pc:spChg chg="add mod ord">
          <ac:chgData name="NAZMA KHATOON" userId="98fab5859b69357e" providerId="LiveId" clId="{754E30C0-6A3F-4D81-B406-077464AB941F}" dt="2024-02-24T09:54:04.666" v="210" actId="6264"/>
          <ac:spMkLst>
            <pc:docMk/>
            <pc:sldMk cId="939998102" sldId="266"/>
            <ac:spMk id="10" creationId="{39E8B635-2280-449A-A306-92CFB70FF634}"/>
          </ac:spMkLst>
        </pc:spChg>
        <pc:spChg chg="add mod ord">
          <ac:chgData name="NAZMA KHATOON" userId="98fab5859b69357e" providerId="LiveId" clId="{754E30C0-6A3F-4D81-B406-077464AB941F}" dt="2024-02-24T09:54:04.666" v="210" actId="6264"/>
          <ac:spMkLst>
            <pc:docMk/>
            <pc:sldMk cId="939998102" sldId="266"/>
            <ac:spMk id="11" creationId="{51A55DBB-F98A-4BC1-D946-FC347FEDFF9F}"/>
          </ac:spMkLst>
        </pc:spChg>
      </pc:sldChg>
      <pc:sldChg chg="new del">
        <pc:chgData name="NAZMA KHATOON" userId="98fab5859b69357e" providerId="LiveId" clId="{754E30C0-6A3F-4D81-B406-077464AB941F}" dt="2024-02-24T09:55:00.854" v="223" actId="2696"/>
        <pc:sldMkLst>
          <pc:docMk/>
          <pc:sldMk cId="2555731373" sldId="267"/>
        </pc:sldMkLst>
      </pc:sldChg>
      <pc:sldChg chg="new del">
        <pc:chgData name="NAZMA KHATOON" userId="98fab5859b69357e" providerId="LiveId" clId="{754E30C0-6A3F-4D81-B406-077464AB941F}" dt="2024-02-24T09:55:07.095" v="224" actId="2696"/>
        <pc:sldMkLst>
          <pc:docMk/>
          <pc:sldMk cId="3540232669" sldId="268"/>
        </pc:sldMkLst>
      </pc:sldChg>
      <pc:sldChg chg="modSp new mod">
        <pc:chgData name="NAZMA KHATOON" userId="98fab5859b69357e" providerId="LiveId" clId="{754E30C0-6A3F-4D81-B406-077464AB941F}" dt="2024-02-24T09:54:51.762" v="222" actId="20577"/>
        <pc:sldMkLst>
          <pc:docMk/>
          <pc:sldMk cId="1712665626" sldId="269"/>
        </pc:sldMkLst>
        <pc:spChg chg="mod">
          <ac:chgData name="NAZMA KHATOON" userId="98fab5859b69357e" providerId="LiveId" clId="{754E30C0-6A3F-4D81-B406-077464AB941F}" dt="2024-02-24T09:54:51.762" v="222" actId="20577"/>
          <ac:spMkLst>
            <pc:docMk/>
            <pc:sldMk cId="1712665626" sldId="269"/>
            <ac:spMk id="2" creationId="{E16A8D4C-2BE5-0EF6-59AC-164E07E4B1B8}"/>
          </ac:spMkLst>
        </pc:spChg>
      </pc:sldChg>
      <pc:sldChg chg="new del">
        <pc:chgData name="NAZMA KHATOON" userId="98fab5859b69357e" providerId="LiveId" clId="{754E30C0-6A3F-4D81-B406-077464AB941F}" dt="2024-02-24T10:13:30.323" v="1373" actId="2696"/>
        <pc:sldMkLst>
          <pc:docMk/>
          <pc:sldMk cId="99965347" sldId="270"/>
        </pc:sldMkLst>
      </pc:sldChg>
      <pc:sldChg chg="addSp delSp modSp new del mod">
        <pc:chgData name="NAZMA KHATOON" userId="98fab5859b69357e" providerId="LiveId" clId="{754E30C0-6A3F-4D81-B406-077464AB941F}" dt="2024-02-24T09:59:26.664" v="240" actId="2696"/>
        <pc:sldMkLst>
          <pc:docMk/>
          <pc:sldMk cId="982646559" sldId="270"/>
        </pc:sldMkLst>
        <pc:spChg chg="del">
          <ac:chgData name="NAZMA KHATOON" userId="98fab5859b69357e" providerId="LiveId" clId="{754E30C0-6A3F-4D81-B406-077464AB941F}" dt="2024-02-24T09:57:14.894" v="228" actId="22"/>
          <ac:spMkLst>
            <pc:docMk/>
            <pc:sldMk cId="982646559" sldId="270"/>
            <ac:spMk id="4" creationId="{855A6939-5954-CD56-DB8D-B3CD723329CD}"/>
          </ac:spMkLst>
        </pc:spChg>
        <pc:picChg chg="add mod ord">
          <ac:chgData name="NAZMA KHATOON" userId="98fab5859b69357e" providerId="LiveId" clId="{754E30C0-6A3F-4D81-B406-077464AB941F}" dt="2024-02-24T09:57:24.802" v="230" actId="14100"/>
          <ac:picMkLst>
            <pc:docMk/>
            <pc:sldMk cId="982646559" sldId="270"/>
            <ac:picMk id="8" creationId="{A90E678E-E152-F46B-5F50-50834FD6E755}"/>
          </ac:picMkLst>
        </pc:picChg>
      </pc:sldChg>
      <pc:sldChg chg="addSp modSp new del mod">
        <pc:chgData name="NAZMA KHATOON" userId="98fab5859b69357e" providerId="LiveId" clId="{754E30C0-6A3F-4D81-B406-077464AB941F}" dt="2024-02-24T10:09:40.098" v="678" actId="2696"/>
        <pc:sldMkLst>
          <pc:docMk/>
          <pc:sldMk cId="1425546961" sldId="270"/>
        </pc:sldMkLst>
        <pc:spChg chg="mod">
          <ac:chgData name="NAZMA KHATOON" userId="98fab5859b69357e" providerId="LiveId" clId="{754E30C0-6A3F-4D81-B406-077464AB941F}" dt="2024-02-24T10:06:21.541" v="662" actId="14100"/>
          <ac:spMkLst>
            <pc:docMk/>
            <pc:sldMk cId="1425546961" sldId="270"/>
            <ac:spMk id="2" creationId="{E7ED7061-EEDB-A8DA-3FA2-C21018FAEFEF}"/>
          </ac:spMkLst>
        </pc:spChg>
        <pc:spChg chg="add mod">
          <ac:chgData name="NAZMA KHATOON" userId="98fab5859b69357e" providerId="LiveId" clId="{754E30C0-6A3F-4D81-B406-077464AB941F}" dt="2024-02-24T10:09:27.631" v="677" actId="20577"/>
          <ac:spMkLst>
            <pc:docMk/>
            <pc:sldMk cId="1425546961" sldId="270"/>
            <ac:spMk id="3" creationId="{2C925A56-DD42-17EA-A6DA-74D8B75CF97D}"/>
          </ac:spMkLst>
        </pc:spChg>
      </pc:sldChg>
      <pc:sldChg chg="addSp modSp new del mod">
        <pc:chgData name="NAZMA KHATOON" userId="98fab5859b69357e" providerId="LiveId" clId="{754E30C0-6A3F-4D81-B406-077464AB941F}" dt="2024-02-24T09:59:34.505" v="241" actId="2696"/>
        <pc:sldMkLst>
          <pc:docMk/>
          <pc:sldMk cId="98410517" sldId="271"/>
        </pc:sldMkLst>
        <pc:spChg chg="add mod">
          <ac:chgData name="NAZMA KHATOON" userId="98fab5859b69357e" providerId="LiveId" clId="{754E30C0-6A3F-4D81-B406-077464AB941F}" dt="2024-02-24T09:59:10.074" v="239" actId="14100"/>
          <ac:spMkLst>
            <pc:docMk/>
            <pc:sldMk cId="98410517" sldId="271"/>
            <ac:spMk id="4" creationId="{1AC41B11-2AF1-1483-105B-CA1C3E77830B}"/>
          </ac:spMkLst>
        </pc:spChg>
      </pc:sldChg>
      <pc:sldChg chg="new del">
        <pc:chgData name="NAZMA KHATOON" userId="98fab5859b69357e" providerId="LiveId" clId="{754E30C0-6A3F-4D81-B406-077464AB941F}" dt="2024-02-24T10:13:35.162" v="1374" actId="2696"/>
        <pc:sldMkLst>
          <pc:docMk/>
          <pc:sldMk cId="485350611" sldId="271"/>
        </pc:sldMkLst>
      </pc:sldChg>
      <pc:sldChg chg="addSp modSp new mod modClrScheme chgLayout">
        <pc:chgData name="NAZMA KHATOON" userId="98fab5859b69357e" providerId="LiveId" clId="{754E30C0-6A3F-4D81-B406-077464AB941F}" dt="2024-02-24T10:13:19.552" v="1372" actId="20577"/>
        <pc:sldMkLst>
          <pc:docMk/>
          <pc:sldMk cId="3722501909" sldId="272"/>
        </pc:sldMkLst>
        <pc:spChg chg="add mod">
          <ac:chgData name="NAZMA KHATOON" userId="98fab5859b69357e" providerId="LiveId" clId="{754E30C0-6A3F-4D81-B406-077464AB941F}" dt="2024-02-24T10:12:50.938" v="1362" actId="14100"/>
          <ac:spMkLst>
            <pc:docMk/>
            <pc:sldMk cId="3722501909" sldId="272"/>
            <ac:spMk id="3" creationId="{9BA08D49-30A8-359B-CF63-1F8D236E0D77}"/>
          </ac:spMkLst>
        </pc:spChg>
        <pc:spChg chg="add mod ord">
          <ac:chgData name="NAZMA KHATOON" userId="98fab5859b69357e" providerId="LiveId" clId="{754E30C0-6A3F-4D81-B406-077464AB941F}" dt="2024-02-24T10:13:19.552" v="1372" actId="20577"/>
          <ac:spMkLst>
            <pc:docMk/>
            <pc:sldMk cId="3722501909" sldId="272"/>
            <ac:spMk id="4" creationId="{8E7E5E10-EF44-3CD1-03ED-C9D5AA888A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4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7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8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0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3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8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8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1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E0008F-7FDE-452A-A363-A47D60D3B28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C1D652-F820-4577-9094-D94B974A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931436"/>
            <a:ext cx="6815669" cy="1156997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HEART DISEASE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CD4B61-9F1B-0714-EEE8-9B20488D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Nazma Khatoon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31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27991"/>
              </p:ext>
            </p:extLst>
          </p:nvPr>
        </p:nvGraphicFramePr>
        <p:xfrm>
          <a:off x="1561147" y="1275008"/>
          <a:ext cx="9069705" cy="43375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{775DCB02-9BB8-47FD-8907-85C794F793BA}</a:tableStyleId>
              </a:tblPr>
              <a:tblGrid>
                <a:gridCol w="302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159">
                <a:tc>
                  <a:txBody>
                    <a:bodyPr/>
                    <a:lstStyle/>
                    <a:p>
                      <a:pPr marL="527050" marR="511175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Index</a:t>
                      </a:r>
                      <a:r>
                        <a:rPr lang="en-US" sz="1800" spc="8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No.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51435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Title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51308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Page</a:t>
                      </a:r>
                      <a:r>
                        <a:rPr lang="en-US" sz="1800" spc="-16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295">
                <a:tc>
                  <a:txBody>
                    <a:bodyPr/>
                    <a:lstStyle/>
                    <a:p>
                      <a:pPr marL="1206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51181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Introduction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10">
                <a:tc>
                  <a:txBody>
                    <a:bodyPr/>
                    <a:lstStyle/>
                    <a:p>
                      <a:pPr marL="12065" algn="ctr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514985" algn="ctr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Objective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614">
                <a:tc>
                  <a:txBody>
                    <a:bodyPr/>
                    <a:lstStyle/>
                    <a:p>
                      <a:pPr marL="12065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515620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</a:t>
                      </a:r>
                      <a:r>
                        <a:rPr lang="en-US" sz="1400" spc="-1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Sharing</a:t>
                      </a:r>
                      <a:r>
                        <a:rPr lang="en-US" sz="1400" spc="-10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Agreement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884">
                <a:tc>
                  <a:txBody>
                    <a:bodyPr/>
                    <a:lstStyle/>
                    <a:p>
                      <a:pPr marL="12065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513080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Insights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6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752">
                <a:tc>
                  <a:txBody>
                    <a:bodyPr/>
                    <a:lstStyle/>
                    <a:p>
                      <a:pPr marL="12700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5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513715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MY DESION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513080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 MT"/>
                          <a:ea typeface="Arial MT"/>
                          <a:cs typeface="Arial MT"/>
                        </a:rPr>
                        <a:t>7,8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5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35D88-9C9E-290A-8EA1-356B8F8B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Heart disease is a pervasive global health challenge, demanding early and precise diagnosis. Leveraging advancements in medical technology and data analytics, this study explores a holistic diagnostic approach. Integrating diverse datasets, including medical records and genetic information, our aim is to develop a comprehensive framework using AI and machine learning. By addressing challenges such as personalized diagnostics and multi-modal data integration, we strive to contribute to the evolution of tailored strategies. Ultimately, this analysis seeks to usher in a new era of precision medicine for heart diseases, enhancing diagnostic accuracy, improving patient outcomes, and fostering proactive and personalized cardiovascular 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83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08D49-30A8-359B-CF63-1F8D236E0D77}"/>
              </a:ext>
            </a:extLst>
          </p:cNvPr>
          <p:cNvSpPr txBox="1"/>
          <p:nvPr/>
        </p:nvSpPr>
        <p:spPr>
          <a:xfrm>
            <a:off x="756745" y="2511971"/>
            <a:ext cx="101004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1. Increase awareness about heart disease risk factors and prevention methods through community outreach programs, workshops, and educational campaigns.</a:t>
            </a:r>
          </a:p>
          <a:p>
            <a:r>
              <a:rPr lang="en-US" dirty="0"/>
              <a:t>2. Implement regular health screenings and check-ups in underserved areas to detect early signs of heart disease and provide timely interventions.</a:t>
            </a:r>
          </a:p>
          <a:p>
            <a:r>
              <a:rPr lang="en-US" dirty="0"/>
              <a:t>3. Collaborate with local healthcare providers to ensure access to affordable cardiac care and medications for individuals at high risk of heart disease.</a:t>
            </a:r>
          </a:p>
          <a:p>
            <a:r>
              <a:rPr lang="en-US" dirty="0"/>
              <a:t>4. Promote healthy lifestyle choices such as regular exercise, balanced diet, smoking cessation, and stress management to reduce the prevalence of modifiable risk factors contributing to heart disease.</a:t>
            </a:r>
          </a:p>
          <a:p>
            <a:r>
              <a:rPr lang="en-US" dirty="0"/>
              <a:t>5. Evaluate the effectiveness of intervention programs through data collection and analysis, tracking changes in heart disease incidence rates and monitoring improvements in community health outcome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7E5E10-EF44-3CD1-03ED-C9D5AA88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50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SHARING AGGREMENT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File Name : Heart Disease.csv</a:t>
            </a:r>
            <a:endParaRPr lang="en-IN" dirty="0"/>
          </a:p>
          <a:p>
            <a:pPr lvl="0"/>
            <a:r>
              <a:rPr lang="en-US" dirty="0"/>
              <a:t>Dataset Size : 11.0KB</a:t>
            </a:r>
            <a:endParaRPr lang="en-IN" dirty="0"/>
          </a:p>
          <a:p>
            <a:pPr lvl="0"/>
            <a:r>
              <a:rPr lang="en-US" b="1" dirty="0"/>
              <a:t>Number of Rows: 304</a:t>
            </a:r>
            <a:endParaRPr lang="en-IN" dirty="0"/>
          </a:p>
          <a:p>
            <a:pPr lvl="0"/>
            <a:r>
              <a:rPr lang="en-US" dirty="0"/>
              <a:t>Number of columns: 14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25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INSIGHTS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Cholestoral</a:t>
            </a:r>
            <a:r>
              <a:rPr lang="en-US" dirty="0"/>
              <a:t> , Blood Pressure and Heart Disease</a:t>
            </a:r>
          </a:p>
          <a:p>
            <a:r>
              <a:rPr lang="en-US" dirty="0" err="1"/>
              <a:t>Cholestoral</a:t>
            </a:r>
            <a:r>
              <a:rPr lang="en-US" dirty="0"/>
              <a:t> , Blood Pressure, Heart Rate</a:t>
            </a:r>
          </a:p>
          <a:p>
            <a:r>
              <a:rPr lang="en-US" dirty="0"/>
              <a:t>Heart Disease by Gender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7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45452"/>
          </a:xfrm>
        </p:spPr>
        <p:txBody>
          <a:bodyPr>
            <a:normAutofit fontScale="90000"/>
          </a:bodyPr>
          <a:lstStyle/>
          <a:p>
            <a:r>
              <a:rPr lang="en-US" dirty="0"/>
              <a:t>MY DESIGN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3C3AFA-AB87-6BA8-B86A-8AD8FCE1F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545" y="3741575"/>
            <a:ext cx="3490262" cy="26291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069A3-B58B-38CE-180C-9A726380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92" y="1502229"/>
            <a:ext cx="10333615" cy="2164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DCA009-65EA-41E0-C04A-9BE2F6DEA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091" y="3772057"/>
            <a:ext cx="3177815" cy="2568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424B82-2E10-DEEB-767F-362D6959D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80" y="3713584"/>
            <a:ext cx="335309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EB73-9AEC-DB7A-FEEB-05DE2009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057E-A91B-4941-5963-CC089899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22F80-5C8D-E28F-CFB8-4D315D5B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590304"/>
            <a:ext cx="10954139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4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8D4C-2BE5-0EF6-59AC-164E07E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665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327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MT</vt:lpstr>
      <vt:lpstr>Garamond</vt:lpstr>
      <vt:lpstr>Organic</vt:lpstr>
      <vt:lpstr> HEART DISEASE</vt:lpstr>
      <vt:lpstr>PowerPoint Presentation</vt:lpstr>
      <vt:lpstr>INTRODUCTION </vt:lpstr>
      <vt:lpstr>OBJECTIVE</vt:lpstr>
      <vt:lpstr>DATA SHARING AGGREMENT </vt:lpstr>
      <vt:lpstr>INSIGHTS </vt:lpstr>
      <vt:lpstr>MY DESIGN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Report </dc:title>
  <dc:creator>Biswajeet</dc:creator>
  <cp:lastModifiedBy>NAZMA KHATOON</cp:lastModifiedBy>
  <cp:revision>4</cp:revision>
  <dcterms:created xsi:type="dcterms:W3CDTF">2024-01-23T07:48:48Z</dcterms:created>
  <dcterms:modified xsi:type="dcterms:W3CDTF">2024-02-24T11:32:01Z</dcterms:modified>
</cp:coreProperties>
</file>