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208a6a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208a6a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299e2f1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299e2f1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24bd2d20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24bd2d20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24bd2d20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24bd2d20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208a6a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3208a6a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231016d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231016d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24dc2f2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24dc2f2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4dc2f2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24dc2f2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299e2f1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299e2f1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2343077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2343077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24dc2f2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24dc2f2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24dc2f2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24dc2f2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208a6a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208a6a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zM8wes8g3U6iCxti9W3DGGhC-Dqued2R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azma98/multimedia-lab-project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0KvvpL6InrSvzCfsWfa9c2i0puph3t_L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D_A4IvUT3Xl_zFxcQePmEXfMDs-mI_CK/view" TargetMode="External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10800" y="1151500"/>
            <a:ext cx="4086000" cy="21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INSIDE OUT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of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BREADBOARD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50450" y="3926825"/>
            <a:ext cx="5020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</a:t>
            </a:r>
            <a:r>
              <a:rPr b="1" lang="en-GB"/>
              <a:t>Fariha</a:t>
            </a:r>
            <a:r>
              <a:rPr lang="en-GB"/>
              <a:t> </a:t>
            </a:r>
            <a:r>
              <a:rPr b="1" lang="en-GB"/>
              <a:t>Akter</a:t>
            </a:r>
            <a:r>
              <a:rPr lang="en-GB"/>
              <a:t> </a:t>
            </a:r>
            <a:r>
              <a:rPr b="1" lang="en-GB"/>
              <a:t>Promi</a:t>
            </a:r>
            <a:r>
              <a:rPr lang="en-GB"/>
              <a:t> &amp; </a:t>
            </a:r>
            <a:r>
              <a:rPr b="1" lang="en-GB"/>
              <a:t>Nazma</a:t>
            </a:r>
            <a:r>
              <a:rPr lang="en-GB"/>
              <a:t> </a:t>
            </a:r>
            <a:r>
              <a:rPr b="1" lang="en-GB"/>
              <a:t>Sarker</a:t>
            </a:r>
            <a:endParaRPr b="1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50" y="1151500"/>
            <a:ext cx="2142100" cy="2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702950"/>
            <a:ext cx="76056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</a:t>
            </a:r>
            <a:endParaRPr/>
          </a:p>
        </p:txBody>
      </p:sp>
      <p:pic>
        <p:nvPicPr>
          <p:cNvPr id="196" name="Google Shape;196;p22" title="group-26-3d-animation-breadboar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075" y="1464050"/>
            <a:ext cx="5943638" cy="33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Repository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712225"/>
            <a:ext cx="7505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Link 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Inside-Out-of-A-Breadboard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750" y="1971675"/>
            <a:ext cx="4364178" cy="24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Hindrances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Graphics card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High </a:t>
            </a:r>
            <a:r>
              <a:rPr lang="en-GB" sz="1800"/>
              <a:t>configuration</a:t>
            </a:r>
            <a:r>
              <a:rPr lang="en-GB" sz="1800"/>
              <a:t>  pc’s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High Quality Headset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Internet Connection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Frame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28</a:t>
            </a:r>
            <a:r>
              <a:rPr baseline="30000" lang="en-GB" sz="2700"/>
              <a:t>th </a:t>
            </a:r>
            <a:r>
              <a:rPr lang="en-GB" sz="2700"/>
              <a:t>DECEMBER, 2022  to  22</a:t>
            </a:r>
            <a:r>
              <a:rPr baseline="30000" lang="en-GB" sz="2700"/>
              <a:t>nd </a:t>
            </a:r>
            <a:r>
              <a:rPr lang="en-GB" sz="2700"/>
              <a:t>March, 2023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59400" y="1990725"/>
            <a:ext cx="74655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884325"/>
            <a:ext cx="75057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purpose of this project is to help newbies in circuit laboratory to get acquainted with breadboard and its usage.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5A5A5A"/>
                </a:solidFill>
                <a:highlight>
                  <a:srgbClr val="FFFFFF"/>
                </a:highlight>
              </a:rPr>
              <a:t>Hence we made a 3D animation video on breadboard in Bengali as we felt that it would be much more easier for the students to grasp the concepts easily.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of Individual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603050"/>
            <a:ext cx="27216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Nazma Sarker  </a:t>
            </a:r>
            <a:r>
              <a:rPr lang="en-GB" sz="1900"/>
              <a:t>                                                             </a:t>
            </a:r>
            <a:r>
              <a:rPr b="1" lang="en-GB" sz="1900"/>
              <a:t> 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3D Animator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3D Model Designer                                                               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Art director                                                             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Audio Editing</a:t>
            </a:r>
            <a:r>
              <a:rPr lang="en-GB" sz="1800"/>
              <a:t>                                                                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Graphics Designer                                                         </a:t>
            </a:r>
            <a:r>
              <a:rPr lang="en-GB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Video Editing</a:t>
            </a:r>
            <a:endParaRPr sz="1800"/>
          </a:p>
        </p:txBody>
      </p:sp>
      <p:sp>
        <p:nvSpPr>
          <p:cNvPr id="143" name="Google Shape;143;p15"/>
          <p:cNvSpPr txBox="1"/>
          <p:nvPr/>
        </p:nvSpPr>
        <p:spPr>
          <a:xfrm>
            <a:off x="5027050" y="1603050"/>
            <a:ext cx="28560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Fariha  Akter  Promi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Script Writer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Storyboarding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Sound Designer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Video Editing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Audio Editing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3D Model Designer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842350"/>
            <a:ext cx="75057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38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348"/>
              <a:t>Blender</a:t>
            </a:r>
            <a:endParaRPr sz="5348"/>
          </a:p>
          <a:p>
            <a:pPr indent="-338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348"/>
              <a:t>GIMP</a:t>
            </a:r>
            <a:endParaRPr sz="5348"/>
          </a:p>
          <a:p>
            <a:pPr indent="-338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348"/>
              <a:t>Kdenlive</a:t>
            </a:r>
            <a:endParaRPr sz="5348"/>
          </a:p>
          <a:p>
            <a:pPr indent="-338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348"/>
              <a:t>Audacity</a:t>
            </a:r>
            <a:endParaRPr sz="5348"/>
          </a:p>
          <a:p>
            <a:pPr indent="-338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5348"/>
              <a:t>Git &amp; Github</a:t>
            </a:r>
            <a:endParaRPr sz="534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Models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609475"/>
            <a:ext cx="75057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      Breadboard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25" y="1967338"/>
            <a:ext cx="1684210" cy="12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550" y="2099429"/>
            <a:ext cx="1684200" cy="236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350" y="2638013"/>
            <a:ext cx="1997779" cy="12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8850" y="3650375"/>
            <a:ext cx="1866850" cy="11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479350" y="3250175"/>
            <a:ext cx="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Resistor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972375" y="164375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280425" y="21715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Metal Strip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 Clips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712225"/>
            <a:ext cx="75057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 title="for_pp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76" y="2127700"/>
            <a:ext cx="3620275" cy="20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clip-07-case-clos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0150" y="2127700"/>
            <a:ext cx="2881075" cy="21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294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Storyboard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3545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00" y="2108575"/>
            <a:ext cx="3545324" cy="19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400225"/>
            <a:ext cx="390825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542200"/>
            <a:ext cx="70269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25" y="1056400"/>
            <a:ext cx="4568401" cy="36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Duration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/>
              <a:t>1 Minute 51 Seconds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