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6858000" cy="9144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9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000B2-0ADC-4849-A7EE-6D8F0C1DD91A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62679-997B-4CAD-9D98-3676BFD28A3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93558-848D-4811-AE35-D1C3D1AE4D75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1C8EB-BE5B-40DA-9C53-35ACA08EFFC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14351" y="2840569"/>
            <a:ext cx="5829300" cy="196003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4972049" y="366189"/>
            <a:ext cx="1543051" cy="780203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1" cy="78020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42902" y="2133605"/>
            <a:ext cx="3028951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3486151" y="2133605"/>
            <a:ext cx="3028951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681287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42901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344216" y="6400804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344216" y="7156455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9.12.2023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2343151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7554"/>
            <a:ext cx="6858000" cy="578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6858000" cy="371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8147" y="3714744"/>
            <a:ext cx="304985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857232" y="3354169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tr-TR" sz="3600" b="1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With PANDAS</a:t>
            </a:r>
            <a:endParaRPr lang="tr-TR" sz="3600" b="1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Master\Desktop\DATA_SCIENCE_MAIN_COURSE\TABLEAU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00034"/>
            <a:ext cx="6858000" cy="6777555"/>
          </a:xfrm>
          <a:prstGeom prst="rect">
            <a:avLst/>
          </a:prstGeom>
          <a:noFill/>
        </p:spPr>
      </p:pic>
      <p:pic>
        <p:nvPicPr>
          <p:cNvPr id="1027" name="Picture 3" descr="C:\Users\Master\Desktop\DATA_SCIENCE_MAIN_COURSE\TABLEAU\tableau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00760"/>
            <a:ext cx="6858000" cy="3143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PresentationFormat>Ekran Gösterisi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Ofis Teması</vt:lpstr>
      <vt:lpstr>Slayt 1</vt:lpstr>
      <vt:lpstr>Slayt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NAZIM</dc:creator>
  <cp:lastModifiedBy>Master</cp:lastModifiedBy>
  <cp:revision>7</cp:revision>
  <dcterms:created xsi:type="dcterms:W3CDTF">2023-12-09T12:15:40Z</dcterms:created>
  <dcterms:modified xsi:type="dcterms:W3CDTF">2023-12-09T13:04:50Z</dcterms:modified>
</cp:coreProperties>
</file>