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67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9E2"/>
    <a:srgbClr val="2A8EFF"/>
    <a:srgbClr val="EC2C31"/>
    <a:srgbClr val="99CC00"/>
    <a:srgbClr val="13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3702"/>
  </p:normalViewPr>
  <p:slideViewPr>
    <p:cSldViewPr snapToGrid="0">
      <p:cViewPr varScale="1">
        <p:scale>
          <a:sx n="103" d="100"/>
          <a:sy n="103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ADAF-63CC-4B95-B007-83505A46FFE2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AA09-2B08-44A0-AA02-A2A026B8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ADAF-63CC-4B95-B007-83505A46FFE2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AA09-2B08-44A0-AA02-A2A026B8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2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ADAF-63CC-4B95-B007-83505A46FFE2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AA09-2B08-44A0-AA02-A2A026B8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ADAF-63CC-4B95-B007-83505A46FFE2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AA09-2B08-44A0-AA02-A2A026B8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ADAF-63CC-4B95-B007-83505A46FFE2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AA09-2B08-44A0-AA02-A2A026B8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ADAF-63CC-4B95-B007-83505A46FFE2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AA09-2B08-44A0-AA02-A2A026B8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ADAF-63CC-4B95-B007-83505A46FFE2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AA09-2B08-44A0-AA02-A2A026B8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ADAF-63CC-4B95-B007-83505A46FFE2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AA09-2B08-44A0-AA02-A2A026B8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ADAF-63CC-4B95-B007-83505A46FFE2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AA09-2B08-44A0-AA02-A2A026B8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ADAF-63CC-4B95-B007-83505A46FFE2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AA09-2B08-44A0-AA02-A2A026B8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ADAF-63CC-4B95-B007-83505A46FFE2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AA09-2B08-44A0-AA02-A2A026B8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ADAF-63CC-4B95-B007-83505A46FFE2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AA09-2B08-44A0-AA02-A2A026B8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0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odejs.org/e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-netbeans-jsp-142931.html" TargetMode="External"/><Relationship Id="rId4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odejs.org/e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0368" y="4247188"/>
            <a:ext cx="5570907" cy="583526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Hybrid App Development using </a:t>
            </a:r>
            <a:br>
              <a:rPr 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Ionic Framework </a:t>
            </a: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11486" y="1565800"/>
            <a:ext cx="7712756" cy="2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7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13AA00"/>
          </a:solidFill>
          <a:ln>
            <a:solidFill>
              <a:srgbClr val="13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286506" cy="65766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8812" y="1252024"/>
            <a:ext cx="2110153" cy="11957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811" y="5050302"/>
            <a:ext cx="2110153" cy="2227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57147" y="5287107"/>
            <a:ext cx="1773087" cy="3751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113" y="268535"/>
            <a:ext cx="1507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113" y="1136492"/>
            <a:ext cx="1025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Install Node.js 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https://nodejs.org/en/</a:t>
            </a:r>
            <a:r>
              <a:rPr lang="en-US" sz="2400" dirty="0">
                <a:solidFill>
                  <a:schemeClr val="bg1"/>
                </a:solidFill>
              </a:rPr>
              <a:t> &amp; open your terminal, try npm command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88" y="1978058"/>
            <a:ext cx="4810125" cy="377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787" y="1978058"/>
            <a:ext cx="59817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8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113" y="268535"/>
            <a:ext cx="1507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113" y="1136492"/>
            <a:ext cx="1025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 your terminal, run ‘</a:t>
            </a:r>
            <a:r>
              <a:rPr lang="en-US" sz="2400" b="1" dirty="0">
                <a:solidFill>
                  <a:schemeClr val="bg1"/>
                </a:solidFill>
              </a:rPr>
              <a:t>npm install –g cordova ionic</a:t>
            </a:r>
            <a:r>
              <a:rPr lang="en-US" sz="2400" dirty="0">
                <a:solidFill>
                  <a:schemeClr val="bg1"/>
                </a:solidFill>
              </a:rPr>
              <a:t>’ . This is to install cordova and ionic on you computer, that can be used globally (-g)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3" y="2324319"/>
            <a:ext cx="6971790" cy="5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8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113" y="268535"/>
            <a:ext cx="1507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113" y="1136492"/>
            <a:ext cx="1025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 your terminal, type ‘ionic’ and press enter. This is to check whether ionic is working or not.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3" y="2363374"/>
            <a:ext cx="6722627" cy="5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38" y="0"/>
            <a:ext cx="6193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5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113" y="268535"/>
            <a:ext cx="1507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Step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113" y="1136492"/>
            <a:ext cx="1025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Let’s create a blank ionic project , run ‘</a:t>
            </a:r>
            <a:r>
              <a:rPr lang="en-US" sz="2400" b="1" dirty="0">
                <a:solidFill>
                  <a:schemeClr val="bg1"/>
                </a:solidFill>
              </a:rPr>
              <a:t>ionic start </a:t>
            </a:r>
            <a:r>
              <a:rPr lang="en-US" sz="2400" b="1" dirty="0" err="1">
                <a:solidFill>
                  <a:schemeClr val="bg1"/>
                </a:solidFill>
              </a:rPr>
              <a:t>myApp</a:t>
            </a:r>
            <a:r>
              <a:rPr lang="en-US" sz="2400" b="1" dirty="0">
                <a:solidFill>
                  <a:schemeClr val="bg1"/>
                </a:solidFill>
              </a:rPr>
              <a:t> blank</a:t>
            </a:r>
            <a:r>
              <a:rPr lang="en-US" sz="2400" dirty="0">
                <a:solidFill>
                  <a:schemeClr val="bg1"/>
                </a:solidFill>
              </a:rPr>
              <a:t>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3" y="1873714"/>
            <a:ext cx="6936915" cy="6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3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80" y="267286"/>
            <a:ext cx="8397639" cy="61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1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113" y="268535"/>
            <a:ext cx="1507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Step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113" y="1136492"/>
            <a:ext cx="102553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Now, enter into the project folder – </a:t>
            </a:r>
            <a:r>
              <a:rPr lang="en-US" sz="2400" b="1" dirty="0">
                <a:solidFill>
                  <a:schemeClr val="bg1"/>
                </a:solidFill>
              </a:rPr>
              <a:t>cd </a:t>
            </a:r>
            <a:r>
              <a:rPr lang="en-US" sz="2400" b="1" dirty="0" err="1">
                <a:solidFill>
                  <a:schemeClr val="bg1"/>
                </a:solidFill>
              </a:rPr>
              <a:t>myApp</a:t>
            </a: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Run ‘</a:t>
            </a:r>
            <a:r>
              <a:rPr lang="en-US" sz="2400" b="1" dirty="0">
                <a:solidFill>
                  <a:schemeClr val="bg1"/>
                </a:solidFill>
              </a:rPr>
              <a:t>ionic serve --lab’ </a:t>
            </a:r>
            <a:r>
              <a:rPr lang="en-US" sz="2400" dirty="0">
                <a:solidFill>
                  <a:schemeClr val="bg1"/>
                </a:solidFill>
              </a:rPr>
              <a:t>to execute ionic app on web browser such as Google Chrome. (--lab) means that we want to view it on iOS and Android view in browser.</a:t>
            </a: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If ionic asked which address to use, select the one with</a:t>
            </a:r>
            <a:r>
              <a:rPr lang="en-US" sz="2400" b="1" dirty="0">
                <a:solidFill>
                  <a:schemeClr val="bg1"/>
                </a:solidFill>
              </a:rPr>
              <a:t> ‘localhost’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Next, go to your web browser (Google Chrome, Edge, Firefox) and open http://localhost:8100/ionic-lab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3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98" y="2182250"/>
            <a:ext cx="9461403" cy="18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5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1" y="324738"/>
            <a:ext cx="8403798" cy="60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3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80961" y="0"/>
            <a:ext cx="451103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359" y="1321776"/>
            <a:ext cx="2357659" cy="23576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5144" y="4062728"/>
            <a:ext cx="390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Muhammad Nazmi Bin Mat Asri</a:t>
            </a:r>
          </a:p>
          <a:p>
            <a:pPr algn="ctr"/>
            <a:r>
              <a:rPr lang="en-US" dirty="0" smtClean="0"/>
              <a:t>Graduated, Bachelor </a:t>
            </a:r>
            <a:r>
              <a:rPr lang="en-US" dirty="0"/>
              <a:t>Degree of </a:t>
            </a:r>
            <a:r>
              <a:rPr lang="en-US" dirty="0" smtClean="0"/>
              <a:t>ICT, UTP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7677" y="997565"/>
            <a:ext cx="493668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Education: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Self-taught coders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Certified Ethical Hacker (V8)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Mobile App Developer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Android Native Using Java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Ionic Hybrid </a:t>
            </a:r>
            <a:r>
              <a:rPr lang="en-US" dirty="0" smtClean="0">
                <a:solidFill>
                  <a:schemeClr val="bg1"/>
                </a:solidFill>
              </a:rPr>
              <a:t>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Web </a:t>
            </a:r>
            <a:r>
              <a:rPr lang="en-US" dirty="0">
                <a:solidFill>
                  <a:schemeClr val="bg1"/>
                </a:solidFill>
              </a:rPr>
              <a:t>App Developer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Laravel PHP Framework 5.4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Front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Data Science (</a:t>
            </a:r>
            <a:r>
              <a:rPr lang="en-US" dirty="0" smtClean="0">
                <a:solidFill>
                  <a:schemeClr val="bg1"/>
                </a:solidFill>
              </a:rPr>
              <a:t>focus on modelling, ML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Computer Vision using Deep learning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Working Experience/Current Designation</a:t>
            </a:r>
            <a:r>
              <a:rPr lang="en-US" sz="2000" b="1" dirty="0" smtClean="0">
                <a:solidFill>
                  <a:schemeClr val="bg1"/>
                </a:solidFill>
              </a:rPr>
              <a:t>:</a:t>
            </a: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Data Scientist @ AirAsia </a:t>
            </a:r>
            <a:r>
              <a:rPr lang="en-US" dirty="0" err="1" smtClean="0">
                <a:solidFill>
                  <a:schemeClr val="bg1"/>
                </a:solidFill>
              </a:rPr>
              <a:t>Bhd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CEO </a:t>
            </a:r>
            <a:r>
              <a:rPr lang="en-US" dirty="0">
                <a:solidFill>
                  <a:schemeClr val="bg1"/>
                </a:solidFill>
              </a:rPr>
              <a:t>Kofix Technologies </a:t>
            </a:r>
            <a:r>
              <a:rPr lang="en-US" dirty="0" smtClean="0">
                <a:solidFill>
                  <a:schemeClr val="bg1"/>
                </a:solidFill>
              </a:rPr>
              <a:t>Resources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CTO </a:t>
            </a:r>
            <a:r>
              <a:rPr lang="en-US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Trippal</a:t>
            </a:r>
            <a:r>
              <a:rPr lang="en-US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Sdn</a:t>
            </a:r>
            <a:r>
              <a:rPr lang="en-US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Bhd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Internship in J Studio Kreatif as Programmer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 Developer for Maibasuh </a:t>
            </a:r>
          </a:p>
        </p:txBody>
      </p:sp>
    </p:spTree>
    <p:extLst>
      <p:ext uri="{BB962C8B-B14F-4D97-AF65-F5344CB8AC3E}">
        <p14:creationId xmlns:p14="http://schemas.microsoft.com/office/powerpoint/2010/main" val="338375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146" y="595222"/>
            <a:ext cx="7457708" cy="5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7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625" cy="65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1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82489" y="2645619"/>
            <a:ext cx="3190508" cy="110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6106" y="3488788"/>
            <a:ext cx="2814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50115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113" y="745589"/>
            <a:ext cx="7112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Software needed for this course: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113" y="1768291"/>
            <a:ext cx="102553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Sublime Text 3: Modern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NodeJS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https://nodejs.org/en/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Java JDK: 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http://www.oracle.com/technetwork/java/javase/downloads/jdk-netbeans-jsp-142931.html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Android SDK: </a:t>
            </a:r>
            <a:r>
              <a:rPr lang="en-US" sz="2800" dirty="0">
                <a:solidFill>
                  <a:schemeClr val="bg1"/>
                </a:solidFill>
                <a:hlinkClick r:id="rId4"/>
              </a:rPr>
              <a:t>https://developer.android.com/studio/index.html</a:t>
            </a: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Set ANDROID_HOME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Set PATH</a:t>
            </a:r>
          </a:p>
          <a:p>
            <a:r>
              <a:rPr lang="en-US" sz="2800" dirty="0">
                <a:solidFill>
                  <a:schemeClr val="bg1"/>
                </a:solidFill>
              </a:rPr>
              <a:t>5.  Ionic Framework and Cordova: npm install –g ionic cordova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3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623887"/>
            <a:ext cx="8810625" cy="5610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34043" y="4107766"/>
            <a:ext cx="2489982" cy="956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9E2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>
            <a:solidFill>
              <a:srgbClr val="2E6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73" y="942537"/>
            <a:ext cx="7997677" cy="45125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5850" y="5064367"/>
            <a:ext cx="8407986" cy="3485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13AA00"/>
          </a:solidFill>
          <a:ln>
            <a:solidFill>
              <a:srgbClr val="13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019175"/>
            <a:ext cx="9439275" cy="4819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4056" y="4389120"/>
            <a:ext cx="2489982" cy="956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61883"/>
            <a:ext cx="12192000" cy="296117"/>
          </a:xfrm>
          <a:prstGeom prst="rect">
            <a:avLst/>
          </a:prstGeom>
          <a:solidFill>
            <a:srgbClr val="13AA00"/>
          </a:solidFill>
          <a:ln>
            <a:solidFill>
              <a:srgbClr val="13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8525023" cy="65618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4515" y="5063030"/>
            <a:ext cx="6676572" cy="1499101"/>
          </a:xfrm>
          <a:prstGeom prst="rect">
            <a:avLst/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62203" y="5063030"/>
            <a:ext cx="1283397" cy="1498605"/>
          </a:xfrm>
          <a:prstGeom prst="rect">
            <a:avLst/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14869" y="4768948"/>
            <a:ext cx="1899138" cy="3376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0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13AA00"/>
          </a:solidFill>
          <a:ln>
            <a:solidFill>
              <a:srgbClr val="13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61326" cy="65766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94560" y="5627077"/>
            <a:ext cx="1899138" cy="3376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7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315</Words>
  <Application>Microsoft Macintosh PowerPoint</Application>
  <PresentationFormat>Widescreen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Aharoni</vt:lpstr>
      <vt:lpstr>Calibri</vt:lpstr>
      <vt:lpstr>Calibri Light</vt:lpstr>
      <vt:lpstr>Arial</vt:lpstr>
      <vt:lpstr>Office Theme</vt:lpstr>
      <vt:lpstr>Hybrid App Development using  Ionic Framework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NAZMI BIN MAT ASRI</dc:creator>
  <cp:lastModifiedBy>MUHAMMAD NAZMI BIN MAT ASRI</cp:lastModifiedBy>
  <cp:revision>37</cp:revision>
  <dcterms:created xsi:type="dcterms:W3CDTF">2017-02-08T14:32:59Z</dcterms:created>
  <dcterms:modified xsi:type="dcterms:W3CDTF">2017-10-27T19:37:29Z</dcterms:modified>
</cp:coreProperties>
</file>