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3" r:id="rId26"/>
    <p:sldId id="284" r:id="rId27"/>
    <p:sldId id="285" r:id="rId28"/>
    <p:sldId id="286" r:id="rId29"/>
    <p:sldId id="282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3692"/>
  </p:normalViewPr>
  <p:slideViewPr>
    <p:cSldViewPr snapToGrid="0" snapToObjects="1">
      <p:cViewPr varScale="1">
        <p:scale>
          <a:sx n="66" d="100"/>
          <a:sy n="66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08339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16492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630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59485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8E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5500368" y="4247188"/>
            <a:ext cx="5570907" cy="58352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Hybrid App Development using </a:t>
            </a:r>
            <a:b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Ionic Framework </a:t>
            </a: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1486" y="1565800"/>
            <a:ext cx="7712756" cy="2681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0" y="6576646"/>
            <a:ext cx="12192000" cy="281354"/>
          </a:xfrm>
          <a:prstGeom prst="rect">
            <a:avLst/>
          </a:prstGeom>
          <a:solidFill>
            <a:srgbClr val="2E64C3"/>
          </a:solidFill>
          <a:ln w="12700" cap="flat" cmpd="sng">
            <a:solidFill>
              <a:srgbClr val="2E64C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0687" y="623887"/>
            <a:ext cx="8810625" cy="561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/>
          <p:nvPr/>
        </p:nvSpPr>
        <p:spPr>
          <a:xfrm>
            <a:off x="3334043" y="4107766"/>
            <a:ext cx="2489982" cy="956603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0" y="6576646"/>
            <a:ext cx="12192000" cy="281354"/>
          </a:xfrm>
          <a:prstGeom prst="rect">
            <a:avLst/>
          </a:prstGeom>
          <a:solidFill>
            <a:srgbClr val="2E64C3"/>
          </a:solidFill>
          <a:ln w="12700" cap="flat" cmpd="sng">
            <a:solidFill>
              <a:srgbClr val="2E64C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5073" y="942537"/>
            <a:ext cx="7997677" cy="451257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1775850" y="5064367"/>
            <a:ext cx="8407986" cy="348544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0" y="6576646"/>
            <a:ext cx="12192000" cy="281354"/>
          </a:xfrm>
          <a:prstGeom prst="rect">
            <a:avLst/>
          </a:prstGeom>
          <a:solidFill>
            <a:srgbClr val="2E64C3"/>
          </a:solidFill>
          <a:ln w="12700" cap="flat" cmpd="sng">
            <a:solidFill>
              <a:srgbClr val="2E64C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6362" y="1019175"/>
            <a:ext cx="9439275" cy="48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1674056" y="4389120"/>
            <a:ext cx="2489982" cy="956603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0" y="6576646"/>
            <a:ext cx="12192000" cy="281354"/>
          </a:xfrm>
          <a:prstGeom prst="rect">
            <a:avLst/>
          </a:prstGeom>
          <a:solidFill>
            <a:srgbClr val="2E64C3"/>
          </a:solidFill>
          <a:ln w="12700" cap="flat" cmpd="sng">
            <a:solidFill>
              <a:srgbClr val="2E64C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647113" y="745589"/>
            <a:ext cx="2265364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AngularJS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647113" y="1768291"/>
            <a:ext cx="10255349" cy="224676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framework for building dynamic web application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Extends HTML with directives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Ionic built with AngularJS, so at least you need to know the fundamental (we will go through after this)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0" y="6576646"/>
            <a:ext cx="12192000" cy="281354"/>
          </a:xfrm>
          <a:prstGeom prst="rect">
            <a:avLst/>
          </a:prstGeom>
          <a:solidFill>
            <a:srgbClr val="2E64C3"/>
          </a:solidFill>
          <a:ln w="12700" cap="flat" cmpd="sng">
            <a:solidFill>
              <a:srgbClr val="2E64C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647113" y="745589"/>
            <a:ext cx="4519186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Cordova / Phonegap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647113" y="1768291"/>
            <a:ext cx="10255349" cy="18158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Allow us to build cross platform hybrid apps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Single code base (one code, compile to all supported platform)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Provide native functionalities to our HTML CSS JS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Access to phone API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0" y="6576646"/>
            <a:ext cx="12192000" cy="281354"/>
          </a:xfrm>
          <a:prstGeom prst="rect">
            <a:avLst/>
          </a:prstGeom>
          <a:solidFill>
            <a:srgbClr val="2E64C3"/>
          </a:solidFill>
          <a:ln w="12700" cap="flat" cmpd="sng">
            <a:solidFill>
              <a:srgbClr val="2E64C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647113" y="745589"/>
            <a:ext cx="3090911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Running Ionic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647113" y="1768291"/>
            <a:ext cx="10255349" cy="3970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ionic start project-name blank			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ionic serve –lab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ionic platform add android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ionic build android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ionic emulate android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8060788" y="6114982"/>
            <a:ext cx="402828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*iOS only if you use Apple Mac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0" y="6576646"/>
            <a:ext cx="12192000" cy="281354"/>
          </a:xfrm>
          <a:prstGeom prst="rect">
            <a:avLst/>
          </a:prstGeom>
          <a:solidFill>
            <a:srgbClr val="2E64C3"/>
          </a:solidFill>
          <a:ln w="12700" cap="flat" cmpd="sng">
            <a:solidFill>
              <a:srgbClr val="2E64C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0" y="2466608"/>
            <a:ext cx="9715500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647113" y="745589"/>
            <a:ext cx="2314993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Starter kit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0" y="6576646"/>
            <a:ext cx="12192000" cy="281354"/>
          </a:xfrm>
          <a:prstGeom prst="rect">
            <a:avLst/>
          </a:prstGeom>
          <a:solidFill>
            <a:srgbClr val="2E64C3"/>
          </a:solidFill>
          <a:ln w="12700" cap="flat" cmpd="sng">
            <a:solidFill>
              <a:srgbClr val="2E64C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2646" y="5624640"/>
            <a:ext cx="3066757" cy="81633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647113" y="745589"/>
            <a:ext cx="5195525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AngularJS Fundamental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647113" y="1768291"/>
            <a:ext cx="10255349" cy="224676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Directives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Binding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Modules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Controllers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0" y="6576646"/>
            <a:ext cx="12192000" cy="281354"/>
          </a:xfrm>
          <a:prstGeom prst="rect">
            <a:avLst/>
          </a:prstGeom>
          <a:solidFill>
            <a:srgbClr val="2E64C3"/>
          </a:solidFill>
          <a:ln w="12700" cap="flat" cmpd="sng">
            <a:solidFill>
              <a:srgbClr val="2E64C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2646" y="5624640"/>
            <a:ext cx="3066757" cy="81633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647113" y="745589"/>
            <a:ext cx="2290114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Directives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647113" y="1768291"/>
            <a:ext cx="10255349" cy="9541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Directive – declarative HTML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It’s a custom HTML Tag</a:t>
            </a:r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1073" y="2883809"/>
            <a:ext cx="6087428" cy="257941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2937227" y="3334043"/>
            <a:ext cx="5686268" cy="1973679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0" y="6576646"/>
            <a:ext cx="12192000" cy="281354"/>
          </a:xfrm>
          <a:prstGeom prst="rect">
            <a:avLst/>
          </a:prstGeom>
          <a:solidFill>
            <a:srgbClr val="2E64C3"/>
          </a:solidFill>
          <a:ln w="12700" cap="flat" cmpd="sng">
            <a:solidFill>
              <a:srgbClr val="2E64C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2646" y="5624640"/>
            <a:ext cx="3066757" cy="81633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647113" y="745589"/>
            <a:ext cx="2909643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Binding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647113" y="1768291"/>
            <a:ext cx="10255349" cy="9541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2-way data binding, linked to each other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Imagine the concept of variable</a:t>
            </a:r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01576" y="3251901"/>
            <a:ext cx="7546421" cy="184323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/>
          <p:nvPr/>
        </p:nvSpPr>
        <p:spPr>
          <a:xfrm>
            <a:off x="2630659" y="3924985"/>
            <a:ext cx="6541476" cy="942438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6576646"/>
            <a:ext cx="12192000" cy="281354"/>
          </a:xfrm>
          <a:prstGeom prst="rect">
            <a:avLst/>
          </a:prstGeom>
          <a:solidFill>
            <a:srgbClr val="2E64C3"/>
          </a:solidFill>
          <a:ln w="12700" cap="flat" cmpd="sng">
            <a:solidFill>
              <a:srgbClr val="2E64C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647113" y="745589"/>
            <a:ext cx="1672253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WHO ?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47113" y="1727984"/>
            <a:ext cx="10255349" cy="18158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are from KOFIX TECHNOLOGIES RESOURCES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Focusing on professional IT training and project development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Consist of very passionate and committed people to help you to code and achieve business success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0" y="6576646"/>
            <a:ext cx="12192000" cy="281354"/>
          </a:xfrm>
          <a:prstGeom prst="rect">
            <a:avLst/>
          </a:prstGeom>
          <a:solidFill>
            <a:srgbClr val="2E64C3"/>
          </a:solidFill>
          <a:ln w="12700" cap="flat" cmpd="sng">
            <a:solidFill>
              <a:srgbClr val="2E64C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2646" y="5624640"/>
            <a:ext cx="3066757" cy="81633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647113" y="745589"/>
            <a:ext cx="2050561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Modules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647113" y="1768291"/>
            <a:ext cx="10255349" cy="9541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It’s like a ‘core’ of app, and can be used to group several object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Used to organize objects which used in the angular application</a:t>
            </a:r>
          </a:p>
        </p:txBody>
      </p:sp>
      <p:pic>
        <p:nvPicPr>
          <p:cNvPr id="231" name="Shape 2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2093" y="3267159"/>
            <a:ext cx="6410904" cy="1565882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/>
          <p:nvPr/>
        </p:nvSpPr>
        <p:spPr>
          <a:xfrm>
            <a:off x="510401" y="3060800"/>
            <a:ext cx="4131938" cy="644614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2092" y="5171921"/>
            <a:ext cx="6431551" cy="90532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/>
          <p:nvPr/>
        </p:nvSpPr>
        <p:spPr>
          <a:xfrm>
            <a:off x="862092" y="5513752"/>
            <a:ext cx="5876333" cy="394678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0" y="6576646"/>
            <a:ext cx="12192000" cy="281354"/>
          </a:xfrm>
          <a:prstGeom prst="rect">
            <a:avLst/>
          </a:prstGeom>
          <a:solidFill>
            <a:srgbClr val="2E64C3"/>
          </a:solidFill>
          <a:ln w="12700" cap="flat" cmpd="sng">
            <a:solidFill>
              <a:srgbClr val="2E64C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2646" y="5624640"/>
            <a:ext cx="3066757" cy="81633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647113" y="745589"/>
            <a:ext cx="2326471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647113" y="1768291"/>
            <a:ext cx="10255349" cy="13849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Communicate with the view/templates to display data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Only use controller to add behavior to ‘$scope’ object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$scope – link view to the controller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0" y="6576646"/>
            <a:ext cx="12192000" cy="281354"/>
          </a:xfrm>
          <a:prstGeom prst="rect">
            <a:avLst/>
          </a:prstGeom>
          <a:solidFill>
            <a:srgbClr val="2E64C3"/>
          </a:solidFill>
          <a:ln w="12700" cap="flat" cmpd="sng">
            <a:solidFill>
              <a:srgbClr val="2E64C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0998" y="482374"/>
            <a:ext cx="7650004" cy="5043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62646" y="5624640"/>
            <a:ext cx="3066757" cy="816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0" y="6576646"/>
            <a:ext cx="12192000" cy="281354"/>
          </a:xfrm>
          <a:prstGeom prst="rect">
            <a:avLst/>
          </a:prstGeom>
          <a:solidFill>
            <a:srgbClr val="2E64C3"/>
          </a:solidFill>
          <a:ln w="12700" cap="flat" cmpd="sng">
            <a:solidFill>
              <a:srgbClr val="2E64C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2646" y="5624640"/>
            <a:ext cx="3066757" cy="81633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647113" y="745589"/>
            <a:ext cx="1918795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647113" y="1768291"/>
            <a:ext cx="10255349" cy="13849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function which is built to make it available to your application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Example: $location, $http (built-in always start with ‘$’)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Lazily Instantiated, Singleton</a:t>
            </a: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9821" y="3082946"/>
            <a:ext cx="7145216" cy="341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0" y="6576646"/>
            <a:ext cx="12192000" cy="281354"/>
          </a:xfrm>
          <a:prstGeom prst="rect">
            <a:avLst/>
          </a:prstGeom>
          <a:solidFill>
            <a:srgbClr val="2E64C3"/>
          </a:solidFill>
          <a:ln w="12700" cap="flat" cmpd="sng">
            <a:solidFill>
              <a:srgbClr val="2E64C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896904" y="2729134"/>
            <a:ext cx="6398190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1: Local Storage</a:t>
            </a:r>
            <a:endParaRPr lang="en-US" sz="4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6192" y="3560131"/>
            <a:ext cx="3039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github.com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gsklee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ngStorage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0" y="6576646"/>
            <a:ext cx="12192000" cy="281354"/>
          </a:xfrm>
          <a:prstGeom prst="rect">
            <a:avLst/>
          </a:prstGeom>
          <a:solidFill>
            <a:srgbClr val="2E64C3"/>
          </a:solidFill>
          <a:ln w="12700" cap="flat" cmpd="sng">
            <a:solidFill>
              <a:srgbClr val="2E64C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3063721" y="2729134"/>
            <a:ext cx="6064558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2: Notification</a:t>
            </a:r>
            <a:endParaRPr lang="en-US" sz="4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00953" y="3560131"/>
            <a:ext cx="4790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https://github.com/katzer/cordova-plugin-local-notifications</a:t>
            </a:r>
          </a:p>
          <a:p>
            <a:r>
              <a:rPr lang="en-US" dirty="0">
                <a:solidFill>
                  <a:schemeClr val="bg1"/>
                </a:solidFill>
              </a:rPr>
              <a:t>http://ngcordova.com/docs/plugins/localNotification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64986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0" y="6576646"/>
            <a:ext cx="12192000" cy="281354"/>
          </a:xfrm>
          <a:prstGeom prst="rect">
            <a:avLst/>
          </a:prstGeom>
          <a:solidFill>
            <a:srgbClr val="2E64C3"/>
          </a:solidFill>
          <a:ln w="12700" cap="flat" cmpd="sng">
            <a:solidFill>
              <a:srgbClr val="2E64C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1648871" y="2729134"/>
            <a:ext cx="8894256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3</a:t>
            </a:r>
            <a:r>
              <a:rPr lang="en-US" sz="48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Accessing Contact List</a:t>
            </a:r>
            <a:endParaRPr lang="en-US" sz="4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62805" y="3560131"/>
            <a:ext cx="3666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</a:t>
            </a:r>
            <a:r>
              <a:rPr lang="en-US" dirty="0" err="1">
                <a:solidFill>
                  <a:schemeClr val="bg1"/>
                </a:solidFill>
              </a:rPr>
              <a:t>ngcordova.com</a:t>
            </a:r>
            <a:r>
              <a:rPr lang="en-US" dirty="0">
                <a:solidFill>
                  <a:schemeClr val="bg1"/>
                </a:solidFill>
              </a:rPr>
              <a:t>/docs/plugins/contacts/</a:t>
            </a:r>
          </a:p>
        </p:txBody>
      </p:sp>
    </p:spTree>
    <p:extLst>
      <p:ext uri="{BB962C8B-B14F-4D97-AF65-F5344CB8AC3E}">
        <p14:creationId xmlns:p14="http://schemas.microsoft.com/office/powerpoint/2010/main" val="1306217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0" y="6576646"/>
            <a:ext cx="12192000" cy="281354"/>
          </a:xfrm>
          <a:prstGeom prst="rect">
            <a:avLst/>
          </a:prstGeom>
          <a:solidFill>
            <a:srgbClr val="2E64C3"/>
          </a:solidFill>
          <a:ln w="12700" cap="flat" cmpd="sng">
            <a:solidFill>
              <a:srgbClr val="2E64C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1194487" y="2729134"/>
            <a:ext cx="10997513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4</a:t>
            </a:r>
            <a:r>
              <a:rPr lang="en-US" sz="48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Authentication with Firebase</a:t>
            </a:r>
            <a:endParaRPr lang="en-US" sz="4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5603" y="3573873"/>
            <a:ext cx="3515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https://firebase.google.com/docs/auth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</a:p>
          <a:p>
            <a:r>
              <a:rPr lang="en-US" dirty="0">
                <a:solidFill>
                  <a:schemeClr val="bg1"/>
                </a:solidFill>
              </a:rPr>
              <a:t>https://firebase.google.com/products/auth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73270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0" y="6576646"/>
            <a:ext cx="12192000" cy="281354"/>
          </a:xfrm>
          <a:prstGeom prst="rect">
            <a:avLst/>
          </a:prstGeom>
          <a:solidFill>
            <a:srgbClr val="2E64C3"/>
          </a:solidFill>
          <a:ln w="12700" cap="flat" cmpd="sng">
            <a:solidFill>
              <a:srgbClr val="2E64C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96383" y="2729134"/>
            <a:ext cx="6799234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5: Geolocation</a:t>
            </a:r>
            <a:endParaRPr lang="en-US" sz="4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0489" y="3560131"/>
            <a:ext cx="4431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github.com</a:t>
            </a:r>
            <a:r>
              <a:rPr lang="en-US" dirty="0">
                <a:solidFill>
                  <a:schemeClr val="bg1"/>
                </a:solidFill>
              </a:rPr>
              <a:t>/apache/</a:t>
            </a:r>
            <a:r>
              <a:rPr lang="en-US" dirty="0" err="1">
                <a:solidFill>
                  <a:schemeClr val="bg1"/>
                </a:solidFill>
              </a:rPr>
              <a:t>cordova</a:t>
            </a:r>
            <a:r>
              <a:rPr lang="en-US" dirty="0">
                <a:solidFill>
                  <a:schemeClr val="bg1"/>
                </a:solidFill>
              </a:rPr>
              <a:t>-plugin-geolocation</a:t>
            </a:r>
          </a:p>
        </p:txBody>
      </p:sp>
    </p:spTree>
    <p:extLst>
      <p:ext uri="{BB962C8B-B14F-4D97-AF65-F5344CB8AC3E}">
        <p14:creationId xmlns:p14="http://schemas.microsoft.com/office/powerpoint/2010/main" val="768334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0" y="6576646"/>
            <a:ext cx="12192000" cy="281354"/>
          </a:xfrm>
          <a:prstGeom prst="rect">
            <a:avLst/>
          </a:prstGeom>
          <a:solidFill>
            <a:srgbClr val="2E64C3"/>
          </a:solidFill>
          <a:ln w="12700" cap="flat" cmpd="sng">
            <a:solidFill>
              <a:srgbClr val="2E64C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5096656" y="3657600"/>
            <a:ext cx="184731" cy="9233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3654946" y="2515709"/>
            <a:ext cx="6082177" cy="1446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7680961" y="0"/>
            <a:ext cx="4511039" cy="6858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8359" y="1321776"/>
            <a:ext cx="2357659" cy="235765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8005469" y="4062728"/>
            <a:ext cx="3862018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Muhammad Nazmi Bin Mat Asri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Undergraduate, Bachelor Degree of ICT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957677" y="997565"/>
            <a:ext cx="4590359" cy="513986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Education: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Self-taught coders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Certified Ethical Hacker (V8)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Mobile App Developer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Android Native Using Java 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Ionic Hybrid App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 App Developer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Laravel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PHP Framework 5.4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Front end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Data Science (focus on modelling, ML</a:t>
            </a:r>
            <a:r>
              <a:rPr lang="en-US" sz="18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Computer Vision using Deep </a:t>
            </a:r>
            <a:r>
              <a:rPr lang="en-US" sz="18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learning</a:t>
            </a:r>
            <a:endParaRPr lang="en-US" sz="18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Working Experience: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Data Scientist @ AirAsia </a:t>
            </a:r>
            <a:r>
              <a:rPr lang="en-US" sz="1800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Bhd</a:t>
            </a:r>
            <a:endParaRPr lang="en-US" sz="1800" dirty="0" smtClean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CEO </a:t>
            </a:r>
            <a:r>
              <a:rPr lang="en-US" sz="1800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Kofix</a:t>
            </a:r>
            <a:r>
              <a:rPr lang="en-US" sz="18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Technologies Resources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lt1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CTO </a:t>
            </a:r>
            <a:r>
              <a:rPr lang="en-US" sz="1800" dirty="0" err="1" smtClean="0">
                <a:solidFill>
                  <a:schemeClr val="lt1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Trippal</a:t>
            </a:r>
            <a:r>
              <a:rPr lang="en-US" sz="1800" dirty="0" smtClean="0">
                <a:solidFill>
                  <a:schemeClr val="lt1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Sdn</a:t>
            </a:r>
            <a:r>
              <a:rPr lang="en-US" sz="1800" dirty="0" smtClean="0">
                <a:solidFill>
                  <a:schemeClr val="lt1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Bhd</a:t>
            </a:r>
            <a:endParaRPr lang="en-US" sz="1800" dirty="0" smtClean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Internship in J Studio </a:t>
            </a:r>
            <a:r>
              <a:rPr lang="en-US" sz="1800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Kreatif</a:t>
            </a:r>
            <a:r>
              <a:rPr lang="en-US" sz="18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as Programmer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Web Developer for </a:t>
            </a:r>
            <a:r>
              <a:rPr lang="en-US" sz="1800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Maibasuh</a:t>
            </a:r>
            <a:r>
              <a:rPr lang="en-US" sz="18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endParaRPr lang="en-US" sz="18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0" y="6576646"/>
            <a:ext cx="12192000" cy="281354"/>
          </a:xfrm>
          <a:prstGeom prst="rect">
            <a:avLst/>
          </a:prstGeom>
          <a:solidFill>
            <a:srgbClr val="2E64C3"/>
          </a:solidFill>
          <a:ln w="12700" cap="flat" cmpd="sng">
            <a:solidFill>
              <a:srgbClr val="2E64C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647113" y="745589"/>
            <a:ext cx="4875822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COURSE DESCRIPTION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647113" y="1727984"/>
            <a:ext cx="10255349" cy="18158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this course, we will focus on Ionic Framework </a:t>
            </a:r>
            <a:r>
              <a:rPr lang="en-US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Cordova, which complement each other to create a strong mobile application.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endParaRPr lang="en-US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endParaRPr lang="en-US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1042719" y="3366380"/>
            <a:ext cx="9653173" cy="224676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will have 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 projects, </a:t>
            </a: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where I will explain and demonstrate to you on: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Implementing local storage for long term data storage </a:t>
            </a:r>
            <a:endParaRPr lang="en-US"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Notification alert </a:t>
            </a:r>
            <a:endParaRPr lang="en-US"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Accessing contact list</a:t>
            </a:r>
            <a:endParaRPr lang="en-US"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Authentication: Sign up, sign in, logout features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Geolocation: Google maps and real time location app</a:t>
            </a:r>
            <a:endParaRPr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0" y="6576646"/>
            <a:ext cx="12192000" cy="281354"/>
          </a:xfrm>
          <a:prstGeom prst="rect">
            <a:avLst/>
          </a:prstGeom>
          <a:solidFill>
            <a:srgbClr val="2E64C3"/>
          </a:solidFill>
          <a:ln w="12700" cap="flat" cmpd="sng">
            <a:solidFill>
              <a:srgbClr val="2E64C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647112" y="745589"/>
            <a:ext cx="7780195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YOU SHOULD KNOW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647113" y="1727984"/>
            <a:ext cx="10255349" cy="267765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It’s better if you </a:t>
            </a:r>
            <a:r>
              <a:rPr lang="en-US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know (since this no longer introductory class):</a:t>
            </a:r>
            <a:endParaRPr lang="en-US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AngularJS 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MVC (Model View Controller)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0" y="6576646"/>
            <a:ext cx="12192000" cy="281354"/>
          </a:xfrm>
          <a:prstGeom prst="rect">
            <a:avLst/>
          </a:prstGeom>
          <a:solidFill>
            <a:srgbClr val="2E64C3"/>
          </a:solidFill>
          <a:ln w="12700" cap="flat" cmpd="sng">
            <a:solidFill>
              <a:srgbClr val="2E64C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647113" y="745589"/>
            <a:ext cx="4701095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lang="en-US" sz="4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647113" y="1768291"/>
            <a:ext cx="10255349" cy="224676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914400" indent="-457200">
              <a:buClr>
                <a:schemeClr val="lt1"/>
              </a:buClr>
              <a:buSzPct val="100000"/>
              <a:buFont typeface="+mj-lt"/>
              <a:buAutoNum type="arabicPeriod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Implementing local storage for long term data storage </a:t>
            </a:r>
          </a:p>
          <a:p>
            <a:pPr marL="914400" indent="-457200">
              <a:buClr>
                <a:schemeClr val="lt1"/>
              </a:buClr>
              <a:buSzPct val="100000"/>
              <a:buFont typeface="+mj-lt"/>
              <a:buAutoNum type="arabicPeriod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Notification alert </a:t>
            </a:r>
          </a:p>
          <a:p>
            <a:pPr marL="914400" indent="-457200">
              <a:buClr>
                <a:schemeClr val="lt1"/>
              </a:buClr>
              <a:buSzPct val="100000"/>
              <a:buFont typeface="+mj-lt"/>
              <a:buAutoNum type="arabicPeriod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Accessing contact list</a:t>
            </a:r>
          </a:p>
          <a:p>
            <a:pPr marL="914400" indent="-457200">
              <a:buClr>
                <a:schemeClr val="lt1"/>
              </a:buClr>
              <a:buSzPct val="100000"/>
              <a:buFont typeface="+mj-lt"/>
              <a:buAutoNum type="arabicPeriod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Authentication: Sign up, sign in, logout features</a:t>
            </a:r>
          </a:p>
          <a:p>
            <a:pPr marL="914400" indent="-457200">
              <a:buClr>
                <a:schemeClr val="lt1"/>
              </a:buClr>
              <a:buSzPct val="100000"/>
              <a:buFont typeface="+mj-lt"/>
              <a:buAutoNum type="arabicPeriod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Geolocation: Google maps and real time location app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0" y="6576646"/>
            <a:ext cx="12192000" cy="281354"/>
          </a:xfrm>
          <a:prstGeom prst="rect">
            <a:avLst/>
          </a:prstGeom>
          <a:solidFill>
            <a:srgbClr val="2E64C3"/>
          </a:solidFill>
          <a:ln w="12700" cap="flat" cmpd="sng">
            <a:solidFill>
              <a:srgbClr val="2E64C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647113" y="745589"/>
            <a:ext cx="4932569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TYPES OF MOBILE APP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647113" y="1768291"/>
            <a:ext cx="10255349" cy="13849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 Application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Native Application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Hybrid Application</a:t>
            </a:r>
          </a:p>
        </p:txBody>
      </p:sp>
      <p:pic>
        <p:nvPicPr>
          <p:cNvPr id="130" name="Shape 130" descr="https://s3.amazonaws.com/dfc-wiki/en/images/c/c2/Native_html5_hybri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49777" y="1645920"/>
            <a:ext cx="7657416" cy="5071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0" y="6576646"/>
            <a:ext cx="12192000" cy="281354"/>
          </a:xfrm>
          <a:prstGeom prst="rect">
            <a:avLst/>
          </a:prstGeom>
          <a:solidFill>
            <a:srgbClr val="2E64C3"/>
          </a:solidFill>
          <a:ln w="12700" cap="flat" cmpd="sng">
            <a:solidFill>
              <a:srgbClr val="2E64C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647112" y="745589"/>
            <a:ext cx="5333557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IONIC?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647113" y="1768291"/>
            <a:ext cx="10255349" cy="13849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Front-end framework to develop hybrid mobile apps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HTML5 + AngularJS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 for both iOS and Android platforms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0" y="6576646"/>
            <a:ext cx="12192000" cy="281354"/>
          </a:xfrm>
          <a:prstGeom prst="rect">
            <a:avLst/>
          </a:prstGeom>
          <a:solidFill>
            <a:srgbClr val="2E64C3"/>
          </a:solidFill>
          <a:ln w="12700" cap="flat" cmpd="sng">
            <a:solidFill>
              <a:srgbClr val="2E64C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647113" y="745589"/>
            <a:ext cx="8367804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needed for Ionic Framework: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647113" y="1768291"/>
            <a:ext cx="10255349" cy="483209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Sublime Text 3: Modern Text Editor (Personal Recommendation)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NodeJS: https://nodejs.org/en/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 JDK: http://www.oracle.com/technetwork/java/javase/downloads/jdk-netbeans-jsp-142931.html</a:t>
            </a:r>
          </a:p>
          <a:p>
            <a:pPr marL="514350" marR="0" lvl="0" indent="-514350" algn="l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Android SDK: https://developer.android.com/studio/index.html</a:t>
            </a:r>
          </a:p>
          <a:p>
            <a:pPr marL="971550" marR="0" lvl="1" indent="-51435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 ANDROID_HOME</a:t>
            </a:r>
          </a:p>
          <a:p>
            <a:pPr marL="971550" marR="0" lvl="1" indent="-51435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 PATH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  Ionic Framework and Cordova: npm install –g cordova ionic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591</Words>
  <Application>Microsoft Macintosh PowerPoint</Application>
  <PresentationFormat>Widescreen</PresentationFormat>
  <Paragraphs>120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Hybrid App Development using  Ionic Framework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App Development using  Ionic Framework </dc:title>
  <cp:lastModifiedBy>MUHAMMAD NAZMI BIN MAT ASRI</cp:lastModifiedBy>
  <cp:revision>30</cp:revision>
  <dcterms:modified xsi:type="dcterms:W3CDTF">2017-10-27T19:41:03Z</dcterms:modified>
</cp:coreProperties>
</file>