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851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55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3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24A5-C096-4963-A229-E51190FD6CF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7D3A-4DC5-4F78-8EF7-01F654B8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65" y="238540"/>
            <a:ext cx="2981739" cy="64140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70" y="238539"/>
            <a:ext cx="3019043" cy="64140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238539"/>
            <a:ext cx="3048000" cy="6414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9" y="62859"/>
            <a:ext cx="3527532" cy="6795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69" y="62859"/>
            <a:ext cx="3527532" cy="6795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68" y="77723"/>
            <a:ext cx="3527532" cy="67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Shorna</dc:creator>
  <cp:lastModifiedBy>Shorna</cp:lastModifiedBy>
  <cp:revision>2</cp:revision>
  <dcterms:created xsi:type="dcterms:W3CDTF">2025-02-15T06:14:53Z</dcterms:created>
  <dcterms:modified xsi:type="dcterms:W3CDTF">2025-02-15T06:32:46Z</dcterms:modified>
</cp:coreProperties>
</file>