
<file path=[Content_Types].xml><?xml version="1.0" encoding="utf-8"?>
<Types xmlns="http://schemas.openxmlformats.org/package/2006/content-types">
  <Default Extension="png" ContentType="image/png"/>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type="screen4x3"/>
  <p:notesSz cx="7559675" cy="106914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2040" cy="1469880"/>
          </a:xfrm>
          <a:prstGeom prst="rect">
            <a:avLst/>
          </a:prstGeom>
        </p:spPr>
        <p:txBody>
          <a:bodyPr lIns="0" tIns="0" rIns="0" bIns="0" anchor="ctr"/>
          <a:lstStyle/>
          <a:p/>
        </p:txBody>
      </p:sp>
      <p:sp>
        <p:nvSpPr>
          <p:cNvPr id="27" name="PlaceHolder 2"/>
          <p:cNvSpPr>
            <a:spLocks noGrp="1"/>
          </p:cNvSpPr>
          <p:nvPr>
            <p:ph type="body"/>
          </p:nvPr>
        </p:nvSpPr>
        <p:spPr>
          <a:xfrm>
            <a:off x="457200" y="1604520"/>
            <a:ext cx="8229240" cy="1896840"/>
          </a:xfrm>
          <a:prstGeom prst="rect">
            <a:avLst/>
          </a:prstGeom>
        </p:spPr>
        <p:txBody>
          <a:bodyPr lIns="0" tIns="0" rIns="0" bIns="0"/>
          <a:lstStyle/>
          <a:p/>
        </p:txBody>
      </p:sp>
      <p:sp>
        <p:nvSpPr>
          <p:cNvPr id="28" name="PlaceHolder 3"/>
          <p:cNvSpPr>
            <a:spLocks noGrp="1"/>
          </p:cNvSpPr>
          <p:nvPr>
            <p:ph type="body"/>
          </p:nvPr>
        </p:nvSpPr>
        <p:spPr>
          <a:xfrm>
            <a:off x="457200" y="3682080"/>
            <a:ext cx="8229240" cy="1896840"/>
          </a:xfrm>
          <a:prstGeom prst="rect">
            <a:avLst/>
          </a:prstGeom>
        </p:spPr>
        <p:txBody>
          <a:bodyPr lIns="0" tIns="0" rIns="0" bIns="0"/>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880"/>
          </a:xfrm>
          <a:prstGeom prst="rect">
            <a:avLst/>
          </a:prstGeom>
        </p:spPr>
        <p:txBody>
          <a:bodyPr lIns="0" tIns="0" rIns="0" bIns="0" anchor="ctr"/>
          <a:lstStyle/>
          <a:p/>
        </p:txBody>
      </p:sp>
      <p:sp>
        <p:nvSpPr>
          <p:cNvPr id="30" name="PlaceHolder 2"/>
          <p:cNvSpPr>
            <a:spLocks noGrp="1"/>
          </p:cNvSpPr>
          <p:nvPr>
            <p:ph type="body"/>
          </p:nvPr>
        </p:nvSpPr>
        <p:spPr>
          <a:xfrm>
            <a:off x="457200" y="1604520"/>
            <a:ext cx="4015800" cy="1896840"/>
          </a:xfrm>
          <a:prstGeom prst="rect">
            <a:avLst/>
          </a:prstGeom>
        </p:spPr>
        <p:txBody>
          <a:bodyPr lIns="0" tIns="0" rIns="0" bIns="0"/>
          <a:lstStyle/>
          <a:p/>
        </p:txBody>
      </p:sp>
      <p:sp>
        <p:nvSpPr>
          <p:cNvPr id="31" name="PlaceHolder 3"/>
          <p:cNvSpPr>
            <a:spLocks noGrp="1"/>
          </p:cNvSpPr>
          <p:nvPr>
            <p:ph type="body"/>
          </p:nvPr>
        </p:nvSpPr>
        <p:spPr>
          <a:xfrm>
            <a:off x="4674240" y="1604520"/>
            <a:ext cx="4015800" cy="1896840"/>
          </a:xfrm>
          <a:prstGeom prst="rect">
            <a:avLst/>
          </a:prstGeom>
        </p:spPr>
        <p:txBody>
          <a:bodyPr lIns="0" tIns="0" rIns="0" bIns="0"/>
          <a:lstStyle/>
          <a:p/>
        </p:txBody>
      </p:sp>
      <p:sp>
        <p:nvSpPr>
          <p:cNvPr id="32" name="PlaceHolder 4"/>
          <p:cNvSpPr>
            <a:spLocks noGrp="1"/>
          </p:cNvSpPr>
          <p:nvPr>
            <p:ph type="body"/>
          </p:nvPr>
        </p:nvSpPr>
        <p:spPr>
          <a:xfrm>
            <a:off x="4674240" y="3682080"/>
            <a:ext cx="4015800" cy="1896840"/>
          </a:xfrm>
          <a:prstGeom prst="rect">
            <a:avLst/>
          </a:prstGeom>
        </p:spPr>
        <p:txBody>
          <a:bodyPr lIns="0" tIns="0" rIns="0" bIns="0"/>
          <a:lstStyle/>
          <a:p/>
        </p:txBody>
      </p:sp>
      <p:sp>
        <p:nvSpPr>
          <p:cNvPr id="33" name="PlaceHolder 5"/>
          <p:cNvSpPr>
            <a:spLocks noGrp="1"/>
          </p:cNvSpPr>
          <p:nvPr>
            <p:ph type="body"/>
          </p:nvPr>
        </p:nvSpPr>
        <p:spPr>
          <a:xfrm>
            <a:off x="457200" y="3682080"/>
            <a:ext cx="4015800" cy="1896840"/>
          </a:xfrm>
          <a:prstGeom prst="rect">
            <a:avLst/>
          </a:prstGeom>
        </p:spPr>
        <p:txBody>
          <a:bodyPr lIns="0" tIns="0" rIns="0" bIns="0"/>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2040" cy="1469880"/>
          </a:xfrm>
          <a:prstGeom prst="rect">
            <a:avLst/>
          </a:prstGeom>
        </p:spPr>
        <p:txBody>
          <a:bodyPr lIns="0" tIns="0" rIns="0" bIns="0" anchor="ctr"/>
          <a:lstStyle/>
          <a:p/>
        </p:txBody>
      </p:sp>
      <p:sp>
        <p:nvSpPr>
          <p:cNvPr id="35" name="PlaceHolder 2"/>
          <p:cNvSpPr>
            <a:spLocks noGrp="1"/>
          </p:cNvSpPr>
          <p:nvPr>
            <p:ph type="body"/>
          </p:nvPr>
        </p:nvSpPr>
        <p:spPr>
          <a:xfrm>
            <a:off x="457200" y="1604520"/>
            <a:ext cx="8229240" cy="3976920"/>
          </a:xfrm>
          <a:prstGeom prst="rect">
            <a:avLst/>
          </a:prstGeom>
        </p:spPr>
        <p:txBody>
          <a:bodyPr lIns="0" tIns="0" rIns="0" bIns="0"/>
          <a:lstStyle/>
          <a:p/>
        </p:txBody>
      </p:sp>
      <p:sp>
        <p:nvSpPr>
          <p:cNvPr id="36" name="PlaceHolder 3"/>
          <p:cNvSpPr>
            <a:spLocks noGrp="1"/>
          </p:cNvSpPr>
          <p:nvPr>
            <p:ph type="body"/>
          </p:nvPr>
        </p:nvSpPr>
        <p:spPr>
          <a:xfrm>
            <a:off x="457200" y="1604520"/>
            <a:ext cx="8229240" cy="3976920"/>
          </a:xfrm>
          <a:prstGeom prst="rect">
            <a:avLst/>
          </a:prstGeom>
        </p:spPr>
        <p:txBody>
          <a:bodyPr lIns="0" tIns="0" rIns="0" bIns="0"/>
          <a:lstStyle/>
          <a:p/>
        </p:txBody>
      </p:sp>
      <p:pic>
        <p:nvPicPr>
          <p:cNvPr id="37" name="Picture 36"/>
          <p:cNvPicPr/>
          <p:nvPr/>
        </p:nvPicPr>
        <p:blipFill>
          <a:blip r:embed="rId2"/>
          <a:stretch>
            <a:fillRect/>
          </a:stretch>
        </p:blipFill>
        <p:spPr>
          <a:xfrm>
            <a:off x="2079360" y="1604160"/>
            <a:ext cx="4984200" cy="3976920"/>
          </a:xfrm>
          <a:prstGeom prst="rect">
            <a:avLst/>
          </a:prstGeom>
          <a:ln>
            <a:noFill/>
          </a:ln>
        </p:spPr>
      </p:pic>
      <p:pic>
        <p:nvPicPr>
          <p:cNvPr id="38" name="Picture 37"/>
          <p:cNvPicPr/>
          <p:nvPr/>
        </p:nvPicPr>
        <p:blipFill>
          <a:blip r:embed="rId2"/>
          <a:stretch>
            <a:fillRect/>
          </a:stretch>
        </p:blipFill>
        <p:spPr>
          <a:xfrm>
            <a:off x="207936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85800" y="2130480"/>
            <a:ext cx="7772040" cy="1469880"/>
          </a:xfrm>
          <a:prstGeom prst="rect">
            <a:avLst/>
          </a:prstGeom>
        </p:spPr>
        <p:txBody>
          <a:bodyPr lIns="0" tIns="0" rIns="0" bIns="0" anchor="ctr"/>
          <a:lstStyle/>
          <a:p/>
        </p:txBody>
      </p:sp>
      <p:sp>
        <p:nvSpPr>
          <p:cNvPr id="45" name="PlaceHolder 2"/>
          <p:cNvSpPr>
            <a:spLocks noGrp="1"/>
          </p:cNvSpPr>
          <p:nvPr>
            <p:ph type="subTitle"/>
          </p:nvPr>
        </p:nvSpPr>
        <p:spPr>
          <a:xfrm>
            <a:off x="457200" y="1604520"/>
            <a:ext cx="8229240" cy="3977280"/>
          </a:xfrm>
          <a:prstGeom prst="rect">
            <a:avLst/>
          </a:prstGeom>
        </p:spPr>
        <p:txBody>
          <a:bodyPr lIns="0" tIns="0" rIns="0" bIns="0" anchor="ctr"/>
          <a:lstStyle/>
          <a:p>
            <a:pPr algn="c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2130480"/>
            <a:ext cx="7772040" cy="1469880"/>
          </a:xfrm>
          <a:prstGeom prst="rect">
            <a:avLst/>
          </a:prstGeom>
        </p:spPr>
        <p:txBody>
          <a:bodyPr lIns="0" tIns="0" rIns="0" bIns="0" anchor="ctr"/>
          <a:lstStyle/>
          <a:p/>
        </p:txBody>
      </p:sp>
      <p:sp>
        <p:nvSpPr>
          <p:cNvPr id="47" name="PlaceHolder 2"/>
          <p:cNvSpPr>
            <a:spLocks noGrp="1"/>
          </p:cNvSpPr>
          <p:nvPr>
            <p:ph type="body"/>
          </p:nvPr>
        </p:nvSpPr>
        <p:spPr>
          <a:xfrm>
            <a:off x="457200" y="1604520"/>
            <a:ext cx="8229240" cy="3976920"/>
          </a:xfrm>
          <a:prstGeom prst="rect">
            <a:avLst/>
          </a:prstGeom>
        </p:spPr>
        <p:txBody>
          <a:bodyPr lIns="0" tIns="0" rIns="0" bIns="0"/>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2130480"/>
            <a:ext cx="7772040" cy="1469880"/>
          </a:xfrm>
          <a:prstGeom prst="rect">
            <a:avLst/>
          </a:prstGeom>
        </p:spPr>
        <p:txBody>
          <a:bodyPr lIns="0" tIns="0" rIns="0" bIns="0" anchor="ctr"/>
          <a:lstStyle/>
          <a:p/>
        </p:txBody>
      </p:sp>
      <p:sp>
        <p:nvSpPr>
          <p:cNvPr id="49" name="PlaceHolder 2"/>
          <p:cNvSpPr>
            <a:spLocks noGrp="1"/>
          </p:cNvSpPr>
          <p:nvPr>
            <p:ph type="body"/>
          </p:nvPr>
        </p:nvSpPr>
        <p:spPr>
          <a:xfrm>
            <a:off x="457200" y="1604520"/>
            <a:ext cx="4015800" cy="3976920"/>
          </a:xfrm>
          <a:prstGeom prst="rect">
            <a:avLst/>
          </a:prstGeom>
        </p:spPr>
        <p:txBody>
          <a:bodyPr lIns="0" tIns="0" rIns="0" bIns="0"/>
          <a:lstStyle/>
          <a:p/>
        </p:txBody>
      </p:sp>
      <p:sp>
        <p:nvSpPr>
          <p:cNvPr id="50" name="PlaceHolder 3"/>
          <p:cNvSpPr>
            <a:spLocks noGrp="1"/>
          </p:cNvSpPr>
          <p:nvPr>
            <p:ph type="body"/>
          </p:nvPr>
        </p:nvSpPr>
        <p:spPr>
          <a:xfrm>
            <a:off x="4674240" y="1604520"/>
            <a:ext cx="4015800" cy="3976920"/>
          </a:xfrm>
          <a:prstGeom prst="rect">
            <a:avLst/>
          </a:prstGeom>
        </p:spPr>
        <p:txBody>
          <a:bodyPr lIns="0" tIns="0" rIns="0" bIns="0"/>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2130480"/>
            <a:ext cx="7772040" cy="1469880"/>
          </a:xfrm>
          <a:prstGeom prst="rect">
            <a:avLst/>
          </a:prstGeom>
        </p:spPr>
        <p:txBody>
          <a:bodyPr lIns="0" tIns="0" rIns="0" bIns="0" anchor="ct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85800" y="2130480"/>
            <a:ext cx="7772040" cy="6813360"/>
          </a:xfrm>
          <a:prstGeom prst="rect">
            <a:avLst/>
          </a:prstGeom>
        </p:spPr>
        <p:txBody>
          <a:bodyPr lIns="0" tIns="0" rIns="0" bIns="0" anchor="ctr"/>
          <a:lstStyle/>
          <a:p>
            <a:pPr algn="ct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2130480"/>
            <a:ext cx="7772040" cy="1469880"/>
          </a:xfrm>
          <a:prstGeom prst="rect">
            <a:avLst/>
          </a:prstGeom>
        </p:spPr>
        <p:txBody>
          <a:bodyPr lIns="0" tIns="0" rIns="0" bIns="0" anchor="ctr"/>
          <a:lstStyle/>
          <a:p/>
        </p:txBody>
      </p:sp>
      <p:sp>
        <p:nvSpPr>
          <p:cNvPr id="54" name="PlaceHolder 2"/>
          <p:cNvSpPr>
            <a:spLocks noGrp="1"/>
          </p:cNvSpPr>
          <p:nvPr>
            <p:ph type="body"/>
          </p:nvPr>
        </p:nvSpPr>
        <p:spPr>
          <a:xfrm>
            <a:off x="457200" y="1604520"/>
            <a:ext cx="4015800" cy="1896840"/>
          </a:xfrm>
          <a:prstGeom prst="rect">
            <a:avLst/>
          </a:prstGeom>
        </p:spPr>
        <p:txBody>
          <a:bodyPr lIns="0" tIns="0" rIns="0" bIns="0"/>
          <a:lstStyle/>
          <a:p/>
        </p:txBody>
      </p:sp>
      <p:sp>
        <p:nvSpPr>
          <p:cNvPr id="55" name="PlaceHolder 3"/>
          <p:cNvSpPr>
            <a:spLocks noGrp="1"/>
          </p:cNvSpPr>
          <p:nvPr>
            <p:ph type="body"/>
          </p:nvPr>
        </p:nvSpPr>
        <p:spPr>
          <a:xfrm>
            <a:off x="457200" y="3682080"/>
            <a:ext cx="4015800" cy="1896840"/>
          </a:xfrm>
          <a:prstGeom prst="rect">
            <a:avLst/>
          </a:prstGeom>
        </p:spPr>
        <p:txBody>
          <a:bodyPr lIns="0" tIns="0" rIns="0" bIns="0"/>
          <a:lstStyle/>
          <a:p/>
        </p:txBody>
      </p:sp>
      <p:sp>
        <p:nvSpPr>
          <p:cNvPr id="56" name="PlaceHolder 4"/>
          <p:cNvSpPr>
            <a:spLocks noGrp="1"/>
          </p:cNvSpPr>
          <p:nvPr>
            <p:ph type="body"/>
          </p:nvPr>
        </p:nvSpPr>
        <p:spPr>
          <a:xfrm>
            <a:off x="4674240" y="1604520"/>
            <a:ext cx="4015800" cy="3976920"/>
          </a:xfrm>
          <a:prstGeom prst="rect">
            <a:avLst/>
          </a:prstGeom>
        </p:spPr>
        <p:txBody>
          <a:bodyPr lIns="0" tIns="0" rIns="0" bIns="0"/>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880"/>
          </a:xfrm>
          <a:prstGeom prst="rect">
            <a:avLst/>
          </a:prstGeom>
        </p:spPr>
        <p:txBody>
          <a:bodyPr lIns="0" tIns="0" rIns="0" bIns="0" anchor="ctr"/>
          <a:lstStyle/>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lstStyle/>
          <a:p>
            <a:pPr algn="c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2130480"/>
            <a:ext cx="7772040" cy="1469880"/>
          </a:xfrm>
          <a:prstGeom prst="rect">
            <a:avLst/>
          </a:prstGeom>
        </p:spPr>
        <p:txBody>
          <a:bodyPr lIns="0" tIns="0" rIns="0" bIns="0" anchor="ctr"/>
          <a:lstStyle/>
          <a:p/>
        </p:txBody>
      </p:sp>
      <p:sp>
        <p:nvSpPr>
          <p:cNvPr id="58" name="PlaceHolder 2"/>
          <p:cNvSpPr>
            <a:spLocks noGrp="1"/>
          </p:cNvSpPr>
          <p:nvPr>
            <p:ph type="body"/>
          </p:nvPr>
        </p:nvSpPr>
        <p:spPr>
          <a:xfrm>
            <a:off x="457200" y="1604520"/>
            <a:ext cx="4015800" cy="3976920"/>
          </a:xfrm>
          <a:prstGeom prst="rect">
            <a:avLst/>
          </a:prstGeom>
        </p:spPr>
        <p:txBody>
          <a:bodyPr lIns="0" tIns="0" rIns="0" bIns="0"/>
          <a:lstStyle/>
          <a:p/>
        </p:txBody>
      </p:sp>
      <p:sp>
        <p:nvSpPr>
          <p:cNvPr id="59" name="PlaceHolder 3"/>
          <p:cNvSpPr>
            <a:spLocks noGrp="1"/>
          </p:cNvSpPr>
          <p:nvPr>
            <p:ph type="body"/>
          </p:nvPr>
        </p:nvSpPr>
        <p:spPr>
          <a:xfrm>
            <a:off x="4674240" y="1604520"/>
            <a:ext cx="4015800" cy="1896840"/>
          </a:xfrm>
          <a:prstGeom prst="rect">
            <a:avLst/>
          </a:prstGeom>
        </p:spPr>
        <p:txBody>
          <a:bodyPr lIns="0" tIns="0" rIns="0" bIns="0"/>
          <a:lstStyle/>
          <a:p/>
        </p:txBody>
      </p:sp>
      <p:sp>
        <p:nvSpPr>
          <p:cNvPr id="60" name="PlaceHolder 4"/>
          <p:cNvSpPr>
            <a:spLocks noGrp="1"/>
          </p:cNvSpPr>
          <p:nvPr>
            <p:ph type="body"/>
          </p:nvPr>
        </p:nvSpPr>
        <p:spPr>
          <a:xfrm>
            <a:off x="4674240" y="3682080"/>
            <a:ext cx="4015800" cy="1896840"/>
          </a:xfrm>
          <a:prstGeom prst="rect">
            <a:avLst/>
          </a:prstGeom>
        </p:spPr>
        <p:txBody>
          <a:bodyPr lIns="0" tIns="0" rIns="0" bIns="0"/>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2130480"/>
            <a:ext cx="7772040" cy="1469880"/>
          </a:xfrm>
          <a:prstGeom prst="rect">
            <a:avLst/>
          </a:prstGeom>
        </p:spPr>
        <p:txBody>
          <a:bodyPr lIns="0" tIns="0" rIns="0" bIns="0" anchor="ctr"/>
          <a:lstStyle/>
          <a:p/>
        </p:txBody>
      </p:sp>
      <p:sp>
        <p:nvSpPr>
          <p:cNvPr id="62" name="PlaceHolder 2"/>
          <p:cNvSpPr>
            <a:spLocks noGrp="1"/>
          </p:cNvSpPr>
          <p:nvPr>
            <p:ph type="body"/>
          </p:nvPr>
        </p:nvSpPr>
        <p:spPr>
          <a:xfrm>
            <a:off x="457200" y="1604520"/>
            <a:ext cx="4015800" cy="1896840"/>
          </a:xfrm>
          <a:prstGeom prst="rect">
            <a:avLst/>
          </a:prstGeom>
        </p:spPr>
        <p:txBody>
          <a:bodyPr lIns="0" tIns="0" rIns="0" bIns="0"/>
          <a:lstStyle/>
          <a:p/>
        </p:txBody>
      </p:sp>
      <p:sp>
        <p:nvSpPr>
          <p:cNvPr id="63" name="PlaceHolder 3"/>
          <p:cNvSpPr>
            <a:spLocks noGrp="1"/>
          </p:cNvSpPr>
          <p:nvPr>
            <p:ph type="body"/>
          </p:nvPr>
        </p:nvSpPr>
        <p:spPr>
          <a:xfrm>
            <a:off x="4674240" y="1604520"/>
            <a:ext cx="4015800" cy="1896840"/>
          </a:xfrm>
          <a:prstGeom prst="rect">
            <a:avLst/>
          </a:prstGeom>
        </p:spPr>
        <p:txBody>
          <a:bodyPr lIns="0" tIns="0" rIns="0" bIns="0"/>
          <a:lstStyle/>
          <a:p/>
        </p:txBody>
      </p:sp>
      <p:sp>
        <p:nvSpPr>
          <p:cNvPr id="64" name="PlaceHolder 4"/>
          <p:cNvSpPr>
            <a:spLocks noGrp="1"/>
          </p:cNvSpPr>
          <p:nvPr>
            <p:ph type="body"/>
          </p:nvPr>
        </p:nvSpPr>
        <p:spPr>
          <a:xfrm>
            <a:off x="457200" y="3682080"/>
            <a:ext cx="8229240" cy="1896840"/>
          </a:xfrm>
          <a:prstGeom prst="rect">
            <a:avLst/>
          </a:prstGeom>
        </p:spPr>
        <p:txBody>
          <a:bodyPr lIns="0" tIns="0" rIns="0" bIns="0"/>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2130480"/>
            <a:ext cx="7772040" cy="1469880"/>
          </a:xfrm>
          <a:prstGeom prst="rect">
            <a:avLst/>
          </a:prstGeom>
        </p:spPr>
        <p:txBody>
          <a:bodyPr lIns="0" tIns="0" rIns="0" bIns="0" anchor="ctr"/>
          <a:lstStyle/>
          <a:p/>
        </p:txBody>
      </p:sp>
      <p:sp>
        <p:nvSpPr>
          <p:cNvPr id="66" name="PlaceHolder 2"/>
          <p:cNvSpPr>
            <a:spLocks noGrp="1"/>
          </p:cNvSpPr>
          <p:nvPr>
            <p:ph type="body"/>
          </p:nvPr>
        </p:nvSpPr>
        <p:spPr>
          <a:xfrm>
            <a:off x="457200" y="1604520"/>
            <a:ext cx="8229240" cy="1896840"/>
          </a:xfrm>
          <a:prstGeom prst="rect">
            <a:avLst/>
          </a:prstGeom>
        </p:spPr>
        <p:txBody>
          <a:bodyPr lIns="0" tIns="0" rIns="0" bIns="0"/>
          <a:lstStyle/>
          <a:p/>
        </p:txBody>
      </p:sp>
      <p:sp>
        <p:nvSpPr>
          <p:cNvPr id="67" name="PlaceHolder 3"/>
          <p:cNvSpPr>
            <a:spLocks noGrp="1"/>
          </p:cNvSpPr>
          <p:nvPr>
            <p:ph type="body"/>
          </p:nvPr>
        </p:nvSpPr>
        <p:spPr>
          <a:xfrm>
            <a:off x="457200" y="3682080"/>
            <a:ext cx="8229240" cy="1896840"/>
          </a:xfrm>
          <a:prstGeom prst="rect">
            <a:avLst/>
          </a:prstGeom>
        </p:spPr>
        <p:txBody>
          <a:bodyPr lIns="0" tIns="0" rIns="0" bIns="0"/>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5800" y="2130480"/>
            <a:ext cx="7772040" cy="1469880"/>
          </a:xfrm>
          <a:prstGeom prst="rect">
            <a:avLst/>
          </a:prstGeom>
        </p:spPr>
        <p:txBody>
          <a:bodyPr lIns="0" tIns="0" rIns="0" bIns="0" anchor="ctr"/>
          <a:lstStyle/>
          <a:p/>
        </p:txBody>
      </p:sp>
      <p:sp>
        <p:nvSpPr>
          <p:cNvPr id="69" name="PlaceHolder 2"/>
          <p:cNvSpPr>
            <a:spLocks noGrp="1"/>
          </p:cNvSpPr>
          <p:nvPr>
            <p:ph type="body"/>
          </p:nvPr>
        </p:nvSpPr>
        <p:spPr>
          <a:xfrm>
            <a:off x="457200" y="1604520"/>
            <a:ext cx="4015800" cy="1896840"/>
          </a:xfrm>
          <a:prstGeom prst="rect">
            <a:avLst/>
          </a:prstGeom>
        </p:spPr>
        <p:txBody>
          <a:bodyPr lIns="0" tIns="0" rIns="0" bIns="0"/>
          <a:lstStyle/>
          <a:p/>
        </p:txBody>
      </p:sp>
      <p:sp>
        <p:nvSpPr>
          <p:cNvPr id="70" name="PlaceHolder 3"/>
          <p:cNvSpPr>
            <a:spLocks noGrp="1"/>
          </p:cNvSpPr>
          <p:nvPr>
            <p:ph type="body"/>
          </p:nvPr>
        </p:nvSpPr>
        <p:spPr>
          <a:xfrm>
            <a:off x="4674240" y="1604520"/>
            <a:ext cx="4015800" cy="1896840"/>
          </a:xfrm>
          <a:prstGeom prst="rect">
            <a:avLst/>
          </a:prstGeom>
        </p:spPr>
        <p:txBody>
          <a:bodyPr lIns="0" tIns="0" rIns="0" bIns="0"/>
          <a:lstStyle/>
          <a:p/>
        </p:txBody>
      </p:sp>
      <p:sp>
        <p:nvSpPr>
          <p:cNvPr id="71" name="PlaceHolder 4"/>
          <p:cNvSpPr>
            <a:spLocks noGrp="1"/>
          </p:cNvSpPr>
          <p:nvPr>
            <p:ph type="body"/>
          </p:nvPr>
        </p:nvSpPr>
        <p:spPr>
          <a:xfrm>
            <a:off x="4674240" y="3682080"/>
            <a:ext cx="4015800" cy="1896840"/>
          </a:xfrm>
          <a:prstGeom prst="rect">
            <a:avLst/>
          </a:prstGeom>
        </p:spPr>
        <p:txBody>
          <a:bodyPr lIns="0" tIns="0" rIns="0" bIns="0"/>
          <a:lstStyle/>
          <a:p/>
        </p:txBody>
      </p:sp>
      <p:sp>
        <p:nvSpPr>
          <p:cNvPr id="72" name="PlaceHolder 5"/>
          <p:cNvSpPr>
            <a:spLocks noGrp="1"/>
          </p:cNvSpPr>
          <p:nvPr>
            <p:ph type="body"/>
          </p:nvPr>
        </p:nvSpPr>
        <p:spPr>
          <a:xfrm>
            <a:off x="457200" y="3682080"/>
            <a:ext cx="4015800" cy="1896840"/>
          </a:xfrm>
          <a:prstGeom prst="rect">
            <a:avLst/>
          </a:prstGeom>
        </p:spPr>
        <p:txBody>
          <a:bodyPr lIns="0" tIns="0" rIns="0" bIns="0"/>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85800" y="2130480"/>
            <a:ext cx="7772040" cy="1469880"/>
          </a:xfrm>
          <a:prstGeom prst="rect">
            <a:avLst/>
          </a:prstGeom>
        </p:spPr>
        <p:txBody>
          <a:bodyPr lIns="0" tIns="0" rIns="0" bIns="0" anchor="ctr"/>
          <a:lstStyle/>
          <a:p/>
        </p:txBody>
      </p:sp>
      <p:sp>
        <p:nvSpPr>
          <p:cNvPr id="74" name="PlaceHolder 2"/>
          <p:cNvSpPr>
            <a:spLocks noGrp="1"/>
          </p:cNvSpPr>
          <p:nvPr>
            <p:ph type="body"/>
          </p:nvPr>
        </p:nvSpPr>
        <p:spPr>
          <a:xfrm>
            <a:off x="457200" y="1604520"/>
            <a:ext cx="8229240" cy="3976920"/>
          </a:xfrm>
          <a:prstGeom prst="rect">
            <a:avLst/>
          </a:prstGeom>
        </p:spPr>
        <p:txBody>
          <a:bodyPr lIns="0" tIns="0" rIns="0" bIns="0"/>
          <a:lstStyle/>
          <a:p/>
        </p:txBody>
      </p:sp>
      <p:sp>
        <p:nvSpPr>
          <p:cNvPr id="75" name="PlaceHolder 3"/>
          <p:cNvSpPr>
            <a:spLocks noGrp="1"/>
          </p:cNvSpPr>
          <p:nvPr>
            <p:ph type="body"/>
          </p:nvPr>
        </p:nvSpPr>
        <p:spPr>
          <a:xfrm>
            <a:off x="457200" y="1604520"/>
            <a:ext cx="8229240" cy="3976920"/>
          </a:xfrm>
          <a:prstGeom prst="rect">
            <a:avLst/>
          </a:prstGeom>
        </p:spPr>
        <p:txBody>
          <a:bodyPr lIns="0" tIns="0" rIns="0" bIns="0"/>
          <a:lstStyle/>
          <a:p/>
        </p:txBody>
      </p:sp>
      <p:pic>
        <p:nvPicPr>
          <p:cNvPr id="76" name="Picture 75"/>
          <p:cNvPicPr/>
          <p:nvPr/>
        </p:nvPicPr>
        <p:blipFill>
          <a:blip r:embed="rId2"/>
          <a:stretch>
            <a:fillRect/>
          </a:stretch>
        </p:blipFill>
        <p:spPr>
          <a:xfrm>
            <a:off x="2079360" y="1604160"/>
            <a:ext cx="4984200" cy="3976920"/>
          </a:xfrm>
          <a:prstGeom prst="rect">
            <a:avLst/>
          </a:prstGeom>
          <a:ln>
            <a:noFill/>
          </a:ln>
        </p:spPr>
      </p:pic>
      <p:pic>
        <p:nvPicPr>
          <p:cNvPr id="77" name="Picture 76"/>
          <p:cNvPicPr/>
          <p:nvPr/>
        </p:nvPicPr>
        <p:blipFill>
          <a:blip r:embed="rId2"/>
          <a:stretch>
            <a:fillRect/>
          </a:stretch>
        </p:blipFill>
        <p:spPr>
          <a:xfrm>
            <a:off x="2079360" y="1604160"/>
            <a:ext cx="4984200" cy="39769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880"/>
          </a:xfrm>
          <a:prstGeom prst="rect">
            <a:avLst/>
          </a:prstGeom>
        </p:spPr>
        <p:txBody>
          <a:bodyPr lIns="0" tIns="0" rIns="0" bIns="0" anchor="ctr"/>
          <a:lstStyle/>
          <a:p/>
        </p:txBody>
      </p:sp>
      <p:sp>
        <p:nvSpPr>
          <p:cNvPr id="8" name="PlaceHolder 2"/>
          <p:cNvSpPr>
            <a:spLocks noGrp="1"/>
          </p:cNvSpPr>
          <p:nvPr>
            <p:ph type="body"/>
          </p:nvPr>
        </p:nvSpPr>
        <p:spPr>
          <a:xfrm>
            <a:off x="457200" y="1604520"/>
            <a:ext cx="8229240" cy="3976920"/>
          </a:xfrm>
          <a:prstGeom prst="rect">
            <a:avLst/>
          </a:prstGeom>
        </p:spPr>
        <p:txBody>
          <a:bodyPr lIns="0" tIns="0" rIns="0" bIns="0"/>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880"/>
          </a:xfrm>
          <a:prstGeom prst="rect">
            <a:avLst/>
          </a:prstGeom>
        </p:spPr>
        <p:txBody>
          <a:bodyPr lIns="0" tIns="0" rIns="0" bIns="0" anchor="ctr"/>
          <a:lstStyle/>
          <a:p/>
        </p:txBody>
      </p:sp>
      <p:sp>
        <p:nvSpPr>
          <p:cNvPr id="10" name="PlaceHolder 2"/>
          <p:cNvSpPr>
            <a:spLocks noGrp="1"/>
          </p:cNvSpPr>
          <p:nvPr>
            <p:ph type="body"/>
          </p:nvPr>
        </p:nvSpPr>
        <p:spPr>
          <a:xfrm>
            <a:off x="457200" y="1604520"/>
            <a:ext cx="4015800" cy="3976920"/>
          </a:xfrm>
          <a:prstGeom prst="rect">
            <a:avLst/>
          </a:prstGeom>
        </p:spPr>
        <p:txBody>
          <a:bodyPr lIns="0" tIns="0" rIns="0" bIns="0"/>
          <a:lstStyle/>
          <a:p/>
        </p:txBody>
      </p:sp>
      <p:sp>
        <p:nvSpPr>
          <p:cNvPr id="11" name="PlaceHolder 3"/>
          <p:cNvSpPr>
            <a:spLocks noGrp="1"/>
          </p:cNvSpPr>
          <p:nvPr>
            <p:ph type="body"/>
          </p:nvPr>
        </p:nvSpPr>
        <p:spPr>
          <a:xfrm>
            <a:off x="4674240" y="1604520"/>
            <a:ext cx="4015800" cy="3976920"/>
          </a:xfrm>
          <a:prstGeom prst="rect">
            <a:avLst/>
          </a:prstGeom>
        </p:spPr>
        <p:txBody>
          <a:bodyPr lIns="0" tIns="0" rIns="0" bIns="0"/>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880"/>
          </a:xfrm>
          <a:prstGeom prst="rect">
            <a:avLst/>
          </a:prstGeom>
        </p:spPr>
        <p:txBody>
          <a:bodyPr lIns="0" tIns="0" rIns="0" bIns="0" anchor="ct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2040" cy="6813360"/>
          </a:xfrm>
          <a:prstGeom prst="rect">
            <a:avLst/>
          </a:prstGeom>
        </p:spPr>
        <p:txBody>
          <a:bodyPr lIns="0" tIns="0" rIns="0" bIns="0" anchor="ctr"/>
          <a:lstStyle/>
          <a:p>
            <a:pPr algn="c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880"/>
          </a:xfrm>
          <a:prstGeom prst="rect">
            <a:avLst/>
          </a:prstGeom>
        </p:spPr>
        <p:txBody>
          <a:bodyPr lIns="0" tIns="0" rIns="0" bIns="0" anchor="ctr"/>
          <a:lstStyle/>
          <a:p/>
        </p:txBody>
      </p:sp>
      <p:sp>
        <p:nvSpPr>
          <p:cNvPr id="15" name="PlaceHolder 2"/>
          <p:cNvSpPr>
            <a:spLocks noGrp="1"/>
          </p:cNvSpPr>
          <p:nvPr>
            <p:ph type="body"/>
          </p:nvPr>
        </p:nvSpPr>
        <p:spPr>
          <a:xfrm>
            <a:off x="457200" y="1604520"/>
            <a:ext cx="4015800" cy="1896840"/>
          </a:xfrm>
          <a:prstGeom prst="rect">
            <a:avLst/>
          </a:prstGeom>
        </p:spPr>
        <p:txBody>
          <a:bodyPr lIns="0" tIns="0" rIns="0" bIns="0"/>
          <a:lstStyle/>
          <a:p/>
        </p:txBody>
      </p:sp>
      <p:sp>
        <p:nvSpPr>
          <p:cNvPr id="16" name="PlaceHolder 3"/>
          <p:cNvSpPr>
            <a:spLocks noGrp="1"/>
          </p:cNvSpPr>
          <p:nvPr>
            <p:ph type="body"/>
          </p:nvPr>
        </p:nvSpPr>
        <p:spPr>
          <a:xfrm>
            <a:off x="457200" y="3682080"/>
            <a:ext cx="4015800" cy="1896840"/>
          </a:xfrm>
          <a:prstGeom prst="rect">
            <a:avLst/>
          </a:prstGeom>
        </p:spPr>
        <p:txBody>
          <a:bodyPr lIns="0" tIns="0" rIns="0" bIns="0"/>
          <a:lstStyle/>
          <a:p/>
        </p:txBody>
      </p:sp>
      <p:sp>
        <p:nvSpPr>
          <p:cNvPr id="17" name="PlaceHolder 4"/>
          <p:cNvSpPr>
            <a:spLocks noGrp="1"/>
          </p:cNvSpPr>
          <p:nvPr>
            <p:ph type="body"/>
          </p:nvPr>
        </p:nvSpPr>
        <p:spPr>
          <a:xfrm>
            <a:off x="4674240" y="1604520"/>
            <a:ext cx="4015800" cy="3976920"/>
          </a:xfrm>
          <a:prstGeom prst="rect">
            <a:avLst/>
          </a:prstGeom>
        </p:spPr>
        <p:txBody>
          <a:bodyPr lIns="0" tIns="0" rIns="0" bIns="0"/>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2040" cy="1469880"/>
          </a:xfrm>
          <a:prstGeom prst="rect">
            <a:avLst/>
          </a:prstGeom>
        </p:spPr>
        <p:txBody>
          <a:bodyPr lIns="0" tIns="0" rIns="0" bIns="0" anchor="ctr"/>
          <a:lstStyle/>
          <a:p/>
        </p:txBody>
      </p:sp>
      <p:sp>
        <p:nvSpPr>
          <p:cNvPr id="19" name="PlaceHolder 2"/>
          <p:cNvSpPr>
            <a:spLocks noGrp="1"/>
          </p:cNvSpPr>
          <p:nvPr>
            <p:ph type="body"/>
          </p:nvPr>
        </p:nvSpPr>
        <p:spPr>
          <a:xfrm>
            <a:off x="457200" y="1604520"/>
            <a:ext cx="4015800" cy="3976920"/>
          </a:xfrm>
          <a:prstGeom prst="rect">
            <a:avLst/>
          </a:prstGeom>
        </p:spPr>
        <p:txBody>
          <a:bodyPr lIns="0" tIns="0" rIns="0" bIns="0"/>
          <a:lstStyle/>
          <a:p/>
        </p:txBody>
      </p:sp>
      <p:sp>
        <p:nvSpPr>
          <p:cNvPr id="20" name="PlaceHolder 3"/>
          <p:cNvSpPr>
            <a:spLocks noGrp="1"/>
          </p:cNvSpPr>
          <p:nvPr>
            <p:ph type="body"/>
          </p:nvPr>
        </p:nvSpPr>
        <p:spPr>
          <a:xfrm>
            <a:off x="4674240" y="1604520"/>
            <a:ext cx="4015800" cy="1896840"/>
          </a:xfrm>
          <a:prstGeom prst="rect">
            <a:avLst/>
          </a:prstGeom>
        </p:spPr>
        <p:txBody>
          <a:bodyPr lIns="0" tIns="0" rIns="0" bIns="0"/>
          <a:lstStyle/>
          <a:p/>
        </p:txBody>
      </p:sp>
      <p:sp>
        <p:nvSpPr>
          <p:cNvPr id="21" name="PlaceHolder 4"/>
          <p:cNvSpPr>
            <a:spLocks noGrp="1"/>
          </p:cNvSpPr>
          <p:nvPr>
            <p:ph type="body"/>
          </p:nvPr>
        </p:nvSpPr>
        <p:spPr>
          <a:xfrm>
            <a:off x="4674240" y="3682080"/>
            <a:ext cx="4015800" cy="1896840"/>
          </a:xfrm>
          <a:prstGeom prst="rect">
            <a:avLst/>
          </a:prstGeom>
        </p:spPr>
        <p:txBody>
          <a:bodyPr lIns="0" tIns="0" rIns="0" bIns="0"/>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2040" cy="1469880"/>
          </a:xfrm>
          <a:prstGeom prst="rect">
            <a:avLst/>
          </a:prstGeom>
        </p:spPr>
        <p:txBody>
          <a:bodyPr lIns="0" tIns="0" rIns="0" bIns="0" anchor="ctr"/>
          <a:lstStyle/>
          <a:p/>
        </p:txBody>
      </p:sp>
      <p:sp>
        <p:nvSpPr>
          <p:cNvPr id="23" name="PlaceHolder 2"/>
          <p:cNvSpPr>
            <a:spLocks noGrp="1"/>
          </p:cNvSpPr>
          <p:nvPr>
            <p:ph type="body"/>
          </p:nvPr>
        </p:nvSpPr>
        <p:spPr>
          <a:xfrm>
            <a:off x="457200" y="1604520"/>
            <a:ext cx="4015800" cy="1896840"/>
          </a:xfrm>
          <a:prstGeom prst="rect">
            <a:avLst/>
          </a:prstGeom>
        </p:spPr>
        <p:txBody>
          <a:bodyPr lIns="0" tIns="0" rIns="0" bIns="0"/>
          <a:lstStyle/>
          <a:p/>
        </p:txBody>
      </p:sp>
      <p:sp>
        <p:nvSpPr>
          <p:cNvPr id="24" name="PlaceHolder 3"/>
          <p:cNvSpPr>
            <a:spLocks noGrp="1"/>
          </p:cNvSpPr>
          <p:nvPr>
            <p:ph type="body"/>
          </p:nvPr>
        </p:nvSpPr>
        <p:spPr>
          <a:xfrm>
            <a:off x="4674240" y="1604520"/>
            <a:ext cx="4015800" cy="1896840"/>
          </a:xfrm>
          <a:prstGeom prst="rect">
            <a:avLst/>
          </a:prstGeom>
        </p:spPr>
        <p:txBody>
          <a:bodyPr lIns="0" tIns="0" rIns="0" bIns="0"/>
          <a:lstStyle/>
          <a:p/>
        </p:txBody>
      </p:sp>
      <p:sp>
        <p:nvSpPr>
          <p:cNvPr id="25" name="PlaceHolder 4"/>
          <p:cNvSpPr>
            <a:spLocks noGrp="1"/>
          </p:cNvSpPr>
          <p:nvPr>
            <p:ph type="body"/>
          </p:nvPr>
        </p:nvSpPr>
        <p:spPr>
          <a:xfrm>
            <a:off x="457200" y="3682080"/>
            <a:ext cx="8229240" cy="1896840"/>
          </a:xfrm>
          <a:prstGeom prst="rect">
            <a:avLst/>
          </a:prstGeom>
        </p:spPr>
        <p:txBody>
          <a:bodyPr lIns="0" tIns="0" rIns="0" bIns="0"/>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Calibri" panose="020F0502020204030204"/>
              </a:rPr>
              <a:t>Click to edit the title text formatClick to edit Master title style</a:t>
            </a:r>
            <a:endParaRPr lang="en-US" sz="4400">
              <a:solidFill>
                <a:srgbClr val="000000"/>
              </a:solidFill>
              <a:latin typeface="Calibri" panose="020F0502020204030204"/>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US" sz="1200">
                <a:solidFill>
                  <a:srgbClr val="8B8B8B"/>
                </a:solidFill>
                <a:latin typeface="Calibri" panose="020F0502020204030204"/>
              </a:rPr>
              <a:t>8/13/16</a:t>
            </a:r>
            <a:endParaRPr lang="en-US" sz="1200">
              <a:solidFill>
                <a:srgbClr val="8B8B8B"/>
              </a:solidFill>
              <a:latin typeface="Calibri" panose="020F0502020204030204"/>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195468C3-D4D8-4772-BB74-09BA60BBB16E}" type="slidenum">
              <a:rPr lang="en-US" sz="1200">
                <a:solidFill>
                  <a:srgbClr val="8B8B8B"/>
                </a:solidFill>
                <a:latin typeface="Calibri" panose="020F0502020204030204"/>
              </a:rPr>
            </a:fld>
            <a:endParaRPr lang="en-US" sz="1200">
              <a:solidFill>
                <a:srgbClr val="8B8B8B"/>
              </a:solidFill>
              <a:latin typeface="Calibri" panose="020F0502020204030204"/>
            </a:endParaRPr>
          </a:p>
        </p:txBody>
      </p:sp>
      <p:sp>
        <p:nvSpPr>
          <p:cNvPr id="4" name="PlaceHolder 5"/>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sz="3200">
                <a:latin typeface="Calibri" panose="020F0502020204030204"/>
              </a:rPr>
              <a:t>Click to edit the outline text format</a:t>
            </a:r>
            <a:endParaRPr lang="en-US" sz="3200">
              <a:latin typeface="Calibri" panose="020F0502020204030204"/>
            </a:endParaRPr>
          </a:p>
          <a:p>
            <a:pPr lvl="1">
              <a:buSzPct val="75000"/>
              <a:buFont typeface="StarSymbol"/>
              <a:buChar char=""/>
            </a:pPr>
            <a:r>
              <a:rPr lang="en-US" sz="2400">
                <a:latin typeface="Calibri" panose="020F0502020204030204"/>
              </a:rPr>
              <a:t>Second Outline Level</a:t>
            </a:r>
            <a:endParaRPr lang="en-US" sz="2400">
              <a:latin typeface="Calibri" panose="020F0502020204030204"/>
            </a:endParaRPr>
          </a:p>
          <a:p>
            <a:pPr lvl="2">
              <a:buSzPct val="45000"/>
              <a:buFont typeface="StarSymbol"/>
              <a:buChar char=""/>
            </a:pPr>
            <a:r>
              <a:rPr lang="en-US" sz="2000">
                <a:latin typeface="Calibri" panose="020F0502020204030204"/>
              </a:rPr>
              <a:t>Third Outline Level</a:t>
            </a:r>
            <a:endParaRPr lang="en-US" sz="2000">
              <a:latin typeface="Calibri" panose="020F0502020204030204"/>
            </a:endParaRPr>
          </a:p>
          <a:p>
            <a:pPr lvl="3">
              <a:buSzPct val="75000"/>
              <a:buFont typeface="StarSymbol"/>
              <a:buChar char=""/>
            </a:pPr>
            <a:r>
              <a:rPr lang="en-US" sz="2000">
                <a:latin typeface="Calibri" panose="020F0502020204030204"/>
              </a:rPr>
              <a:t>Fourth Outline Level</a:t>
            </a:r>
            <a:endParaRPr lang="en-US" sz="2000">
              <a:latin typeface="Calibri" panose="020F0502020204030204"/>
            </a:endParaRPr>
          </a:p>
          <a:p>
            <a:pPr lvl="4">
              <a:buSzPct val="45000"/>
              <a:buFont typeface="StarSymbol"/>
              <a:buChar char=""/>
            </a:pPr>
            <a:r>
              <a:rPr lang="en-US" sz="2000">
                <a:latin typeface="Calibri" panose="020F0502020204030204"/>
              </a:rPr>
              <a:t>Fifth Outline Level</a:t>
            </a:r>
            <a:endParaRPr lang="en-US" sz="2000">
              <a:latin typeface="Calibri" panose="020F0502020204030204"/>
            </a:endParaRPr>
          </a:p>
          <a:p>
            <a:pPr lvl="5">
              <a:buSzPct val="45000"/>
              <a:buFont typeface="StarSymbol"/>
              <a:buChar char=""/>
            </a:pPr>
            <a:r>
              <a:rPr lang="en-US" sz="2000">
                <a:latin typeface="Calibri" panose="020F0502020204030204"/>
              </a:rPr>
              <a:t>Sixth Outline Level</a:t>
            </a:r>
            <a:endParaRPr lang="en-US" sz="2000">
              <a:latin typeface="Calibri" panose="020F0502020204030204"/>
            </a:endParaRPr>
          </a:p>
          <a:p>
            <a:pPr lvl="6">
              <a:buSzPct val="45000"/>
              <a:buFont typeface="StarSymbol"/>
              <a:buChar char=""/>
            </a:pPr>
            <a:r>
              <a:rPr lang="en-US" sz="2000">
                <a:latin typeface="Calibri" panose="020F0502020204030204"/>
              </a:rPr>
              <a:t>Seventh Outline Level</a:t>
            </a:r>
            <a:endParaRPr lang="en-US" sz="2000">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dt"/>
          </p:nvPr>
        </p:nvSpPr>
        <p:spPr>
          <a:xfrm>
            <a:off x="457200" y="6356520"/>
            <a:ext cx="2133360" cy="364680"/>
          </a:xfrm>
          <a:prstGeom prst="rect">
            <a:avLst/>
          </a:prstGeom>
        </p:spPr>
        <p:txBody>
          <a:bodyPr anchor="ctr"/>
          <a:lstStyle/>
          <a:p>
            <a:pPr>
              <a:lnSpc>
                <a:spcPct val="100000"/>
              </a:lnSpc>
            </a:pPr>
            <a:r>
              <a:rPr lang="en-US" sz="1200">
                <a:solidFill>
                  <a:srgbClr val="8B8B8B"/>
                </a:solidFill>
                <a:latin typeface="Calibri" panose="020F0502020204030204"/>
              </a:rPr>
              <a:t>8/13/16</a:t>
            </a:r>
            <a:endParaRPr lang="en-US" sz="1200">
              <a:solidFill>
                <a:srgbClr val="8B8B8B"/>
              </a:solidFill>
              <a:latin typeface="Calibri" panose="020F0502020204030204"/>
            </a:endParaRPr>
          </a:p>
        </p:txBody>
      </p:sp>
      <p:sp>
        <p:nvSpPr>
          <p:cNvPr id="40" name="PlaceHolder 2"/>
          <p:cNvSpPr>
            <a:spLocks noGrp="1"/>
          </p:cNvSpPr>
          <p:nvPr>
            <p:ph type="ftr"/>
          </p:nvPr>
        </p:nvSpPr>
        <p:spPr>
          <a:xfrm>
            <a:off x="3124080" y="6356520"/>
            <a:ext cx="2895120" cy="364680"/>
          </a:xfrm>
          <a:prstGeom prst="rect">
            <a:avLst/>
          </a:prstGeom>
        </p:spPr>
        <p:txBody>
          <a:bodyPr anchor="ctr"/>
          <a:lstStyle/>
          <a:p/>
        </p:txBody>
      </p:sp>
      <p:sp>
        <p:nvSpPr>
          <p:cNvPr id="41" name="PlaceHolder 3"/>
          <p:cNvSpPr>
            <a:spLocks noGrp="1"/>
          </p:cNvSpPr>
          <p:nvPr>
            <p:ph type="sldNum"/>
          </p:nvPr>
        </p:nvSpPr>
        <p:spPr>
          <a:xfrm>
            <a:off x="6553080" y="6356520"/>
            <a:ext cx="2133360" cy="364680"/>
          </a:xfrm>
          <a:prstGeom prst="rect">
            <a:avLst/>
          </a:prstGeom>
        </p:spPr>
        <p:txBody>
          <a:bodyPr anchor="ctr"/>
          <a:lstStyle/>
          <a:p>
            <a:pPr algn="r">
              <a:lnSpc>
                <a:spcPct val="100000"/>
              </a:lnSpc>
            </a:pPr>
            <a:fld id="{3411DA41-9F6C-435C-8829-83F14DDD8107}" type="slidenum">
              <a:rPr lang="en-US" sz="1200">
                <a:solidFill>
                  <a:srgbClr val="8B8B8B"/>
                </a:solidFill>
                <a:latin typeface="Calibri" panose="020F0502020204030204"/>
              </a:rPr>
            </a:fld>
            <a:endParaRPr lang="en-US" sz="1200">
              <a:solidFill>
                <a:srgbClr val="8B8B8B"/>
              </a:solidFill>
              <a:latin typeface="Calibri" panose="020F0502020204030204"/>
            </a:endParaRPr>
          </a:p>
        </p:txBody>
      </p:sp>
      <p:sp>
        <p:nvSpPr>
          <p:cNvPr id="42" name="PlaceHolder 4"/>
          <p:cNvSpPr>
            <a:spLocks noGrp="1"/>
          </p:cNvSpPr>
          <p:nvPr>
            <p:ph type="title"/>
          </p:nvPr>
        </p:nvSpPr>
        <p:spPr>
          <a:xfrm>
            <a:off x="457200" y="273600"/>
            <a:ext cx="8229240" cy="1144800"/>
          </a:xfrm>
          <a:prstGeom prst="rect">
            <a:avLst/>
          </a:prstGeom>
        </p:spPr>
        <p:txBody>
          <a:bodyPr lIns="0" tIns="0" rIns="0" bIns="0" anchor="ctr"/>
          <a:lstStyle/>
          <a:p>
            <a:r>
              <a:rPr lang="en-US">
                <a:latin typeface="Calibri" panose="020F0502020204030204"/>
              </a:rPr>
              <a:t>Click to edit the title text format</a:t>
            </a:r>
            <a:endParaRPr lang="en-US">
              <a:latin typeface="Calibri" panose="020F0502020204030204"/>
            </a:endParaRPr>
          </a:p>
        </p:txBody>
      </p:sp>
      <p:sp>
        <p:nvSpPr>
          <p:cNvPr id="43" name="PlaceHolder 5"/>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sz="3200">
                <a:latin typeface="Calibri" panose="020F0502020204030204"/>
              </a:rPr>
              <a:t>Click to edit the outline text format</a:t>
            </a:r>
            <a:endParaRPr lang="en-US" sz="3200">
              <a:latin typeface="Calibri" panose="020F0502020204030204"/>
            </a:endParaRPr>
          </a:p>
          <a:p>
            <a:pPr lvl="1">
              <a:buSzPct val="75000"/>
              <a:buFont typeface="StarSymbol"/>
              <a:buChar char=""/>
            </a:pPr>
            <a:r>
              <a:rPr lang="en-US" sz="2400">
                <a:latin typeface="Calibri" panose="020F0502020204030204"/>
              </a:rPr>
              <a:t>Second Outline Level</a:t>
            </a:r>
            <a:endParaRPr lang="en-US" sz="2400">
              <a:latin typeface="Calibri" panose="020F0502020204030204"/>
            </a:endParaRPr>
          </a:p>
          <a:p>
            <a:pPr lvl="2">
              <a:buSzPct val="45000"/>
              <a:buFont typeface="StarSymbol"/>
              <a:buChar char=""/>
            </a:pPr>
            <a:r>
              <a:rPr lang="en-US" sz="2000">
                <a:latin typeface="Calibri" panose="020F0502020204030204"/>
              </a:rPr>
              <a:t>Third Outline Level</a:t>
            </a:r>
            <a:endParaRPr lang="en-US" sz="2000">
              <a:latin typeface="Calibri" panose="020F0502020204030204"/>
            </a:endParaRPr>
          </a:p>
          <a:p>
            <a:pPr lvl="3">
              <a:buSzPct val="75000"/>
              <a:buFont typeface="StarSymbol"/>
              <a:buChar char=""/>
            </a:pPr>
            <a:r>
              <a:rPr lang="en-US" sz="2000">
                <a:latin typeface="Calibri" panose="020F0502020204030204"/>
              </a:rPr>
              <a:t>Fourth Outline Level</a:t>
            </a:r>
            <a:endParaRPr lang="en-US" sz="2000">
              <a:latin typeface="Calibri" panose="020F0502020204030204"/>
            </a:endParaRPr>
          </a:p>
          <a:p>
            <a:pPr lvl="4">
              <a:buSzPct val="45000"/>
              <a:buFont typeface="StarSymbol"/>
              <a:buChar char=""/>
            </a:pPr>
            <a:r>
              <a:rPr lang="en-US" sz="2000">
                <a:latin typeface="Calibri" panose="020F0502020204030204"/>
              </a:rPr>
              <a:t>Fifth Outline Level</a:t>
            </a:r>
            <a:endParaRPr lang="en-US" sz="2000">
              <a:latin typeface="Calibri" panose="020F0502020204030204"/>
            </a:endParaRPr>
          </a:p>
          <a:p>
            <a:pPr lvl="5">
              <a:buSzPct val="45000"/>
              <a:buFont typeface="StarSymbol"/>
              <a:buChar char=""/>
            </a:pPr>
            <a:r>
              <a:rPr lang="en-US" sz="2000">
                <a:latin typeface="Calibri" panose="020F0502020204030204"/>
              </a:rPr>
              <a:t>Sixth Outline Level</a:t>
            </a:r>
            <a:endParaRPr lang="en-US" sz="2000">
              <a:latin typeface="Calibri" panose="020F0502020204030204"/>
            </a:endParaRPr>
          </a:p>
          <a:p>
            <a:pPr lvl="6">
              <a:buSzPct val="45000"/>
              <a:buFont typeface="StarSymbol"/>
              <a:buChar char=""/>
            </a:pPr>
            <a:r>
              <a:rPr lang="en-US" sz="2000">
                <a:latin typeface="Calibri" panose="020F0502020204030204"/>
              </a:rPr>
              <a:t>Seventh Outline Level</a:t>
            </a:r>
            <a:endParaRPr lang="en-US" sz="2000">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GIF"/><Relationship Id="rId1" Type="http://schemas.openxmlformats.org/officeDocument/2006/relationships/image" Target="../media/image7.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685800" y="152280"/>
            <a:ext cx="7772040" cy="990360"/>
          </a:xfrm>
          <a:prstGeom prst="rect">
            <a:avLst/>
          </a:prstGeom>
        </p:spPr>
        <p:txBody>
          <a:bodyPr anchor="ctr"/>
          <a:lstStyle/>
          <a:p>
            <a:pPr algn="ctr">
              <a:lnSpc>
                <a:spcPct val="100000"/>
              </a:lnSpc>
            </a:pPr>
            <a:r>
              <a:rPr lang="en-US" sz="4400" b="1">
                <a:solidFill>
                  <a:srgbClr val="000000"/>
                </a:solidFill>
                <a:latin typeface="Calibri" panose="020F0502020204030204"/>
              </a:rPr>
              <a:t>
</a:t>
            </a:r>
            <a:endParaRPr lang="en-US" sz="4400" b="1">
              <a:solidFill>
                <a:srgbClr val="000000"/>
              </a:solidFill>
              <a:latin typeface="Calibri" panose="020F0502020204030204"/>
            </a:endParaRPr>
          </a:p>
        </p:txBody>
      </p:sp>
      <p:sp>
        <p:nvSpPr>
          <p:cNvPr id="79" name="TextShape 2"/>
          <p:cNvSpPr txBox="1"/>
          <p:nvPr/>
        </p:nvSpPr>
        <p:spPr>
          <a:xfrm>
            <a:off x="0" y="2057400"/>
            <a:ext cx="9143640" cy="3580920"/>
          </a:xfrm>
          <a:prstGeom prst="rect">
            <a:avLst/>
          </a:prstGeom>
        </p:spPr>
        <p:txBody>
          <a:bodyPr/>
          <a:lstStyle/>
          <a:p>
            <a:pPr algn="ctr"/>
          </a:p>
        </p:txBody>
      </p:sp>
      <p:sp>
        <p:nvSpPr>
          <p:cNvPr id="80" name="TextShape 3"/>
          <p:cNvSpPr txBox="1"/>
          <p:nvPr/>
        </p:nvSpPr>
        <p:spPr>
          <a:xfrm>
            <a:off x="6553080" y="6356520"/>
            <a:ext cx="2133360" cy="364680"/>
          </a:xfrm>
          <a:prstGeom prst="rect">
            <a:avLst/>
          </a:prstGeom>
        </p:spPr>
        <p:txBody>
          <a:bodyPr anchor="ctr"/>
          <a:lstStyle/>
          <a:p>
            <a:pPr algn="r">
              <a:lnSpc>
                <a:spcPct val="100000"/>
              </a:lnSpc>
            </a:pPr>
            <a:fld id="{372D3C5B-E2B3-4C51-BBEB-5C67BCAEE029}" type="slidenum">
              <a:rPr lang="en-US" sz="1200">
                <a:solidFill>
                  <a:srgbClr val="8B8B8B"/>
                </a:solidFill>
                <a:latin typeface="Calibri" panose="020F0502020204030204"/>
              </a:rPr>
            </a:fld>
            <a:endParaRPr lang="en-US" sz="1200">
              <a:solidFill>
                <a:srgbClr val="8B8B8B"/>
              </a:solidFill>
              <a:latin typeface="Calibri" panose="020F0502020204030204"/>
            </a:endParaRPr>
          </a:p>
        </p:txBody>
      </p:sp>
      <p:sp>
        <p:nvSpPr>
          <p:cNvPr id="81" name="TextShape 4"/>
          <p:cNvSpPr txBox="1"/>
          <p:nvPr/>
        </p:nvSpPr>
        <p:spPr>
          <a:xfrm>
            <a:off x="3030840" y="2912400"/>
            <a:ext cx="3082320" cy="474840"/>
          </a:xfrm>
          <a:prstGeom prst="rect">
            <a:avLst/>
          </a:prstGeom>
        </p:spPr>
        <p:txBody>
          <a:bodyPr lIns="0" tIns="0" rIns="0" bIns="0" anchor="ctr"/>
          <a:lstStyle/>
          <a:p>
            <a:pPr algn="ctr">
              <a:lnSpc>
                <a:spcPct val="100000"/>
              </a:lnSpc>
            </a:pPr>
            <a:r>
              <a:rPr lang="en-US" sz="3200" b="1">
                <a:solidFill>
                  <a:srgbClr val="000000"/>
                </a:solidFill>
                <a:latin typeface="Calibri" panose="020F0502020204030204"/>
              </a:rPr>
              <a:t>Anti-aliasing</a:t>
            </a:r>
            <a:endParaRPr lang="en-US" sz="3200" b="1">
              <a:solidFill>
                <a:srgbClr val="000000"/>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685800" y="228600"/>
            <a:ext cx="7772040" cy="1469520"/>
          </a:xfrm>
          <a:prstGeom prst="rect">
            <a:avLst/>
          </a:prstGeom>
        </p:spPr>
        <p:txBody>
          <a:bodyPr anchor="ctr"/>
          <a:lstStyle/>
          <a:p>
            <a:pPr algn="ctr">
              <a:lnSpc>
                <a:spcPct val="100000"/>
              </a:lnSpc>
            </a:pPr>
            <a:r>
              <a:rPr lang="en-US" sz="3600" b="1">
                <a:solidFill>
                  <a:srgbClr val="000000"/>
                </a:solidFill>
                <a:latin typeface="Calibri" panose="020F0502020204030204"/>
              </a:rPr>
              <a:t>Anti-Aliasing Techniques</a:t>
            </a:r>
            <a:endParaRPr lang="en-US" sz="3600" b="1">
              <a:solidFill>
                <a:srgbClr val="000000"/>
              </a:solidFill>
              <a:latin typeface="Calibri" panose="020F0502020204030204"/>
            </a:endParaRPr>
          </a:p>
        </p:txBody>
      </p:sp>
      <p:sp>
        <p:nvSpPr>
          <p:cNvPr id="144" name="TextShape 2"/>
          <p:cNvSpPr txBox="1"/>
          <p:nvPr/>
        </p:nvSpPr>
        <p:spPr>
          <a:xfrm>
            <a:off x="533520" y="1752480"/>
            <a:ext cx="7772040" cy="4723920"/>
          </a:xfrm>
          <a:prstGeom prst="rect">
            <a:avLst/>
          </a:prstGeom>
        </p:spPr>
        <p:txBody>
          <a:bodyPr/>
          <a:lstStyle/>
          <a:p>
            <a:pPr algn="ctr">
              <a:lnSpc>
                <a:spcPct val="100000"/>
              </a:lnSpc>
            </a:pPr>
            <a:r>
              <a:rPr lang="en-US" sz="2000">
                <a:solidFill>
                  <a:srgbClr val="000000"/>
                </a:solidFill>
                <a:latin typeface="Calibri" panose="020F0502020204030204"/>
              </a:rPr>
              <a:t>Anti-Aliasing</a:t>
            </a:r>
            <a:r>
              <a:rPr lang="en-US" sz="2000" b="1">
                <a:solidFill>
                  <a:srgbClr val="8B8B8B"/>
                </a:solidFill>
                <a:latin typeface="Calibri" panose="020F0502020204030204"/>
              </a:rPr>
              <a:t> </a:t>
            </a:r>
            <a:r>
              <a:rPr lang="en-US" sz="2000">
                <a:solidFill>
                  <a:srgbClr val="000000"/>
                </a:solidFill>
                <a:latin typeface="Calibri" panose="020F0502020204030204"/>
              </a:rPr>
              <a:t> techniques were developed to combat the effects of aliasing. There are three main classes of anti-aliasing algorithms :</a:t>
            </a:r>
            <a:endParaRPr lang="en-US" sz="2000">
              <a:solidFill>
                <a:srgbClr val="000000"/>
              </a:solidFill>
              <a:latin typeface="Calibri" panose="020F0502020204030204"/>
            </a:endParaRPr>
          </a:p>
          <a:p>
            <a:pPr algn="ctr">
              <a:lnSpc>
                <a:spcPct val="100000"/>
              </a:lnSpc>
            </a:pPr>
          </a:p>
          <a:p>
            <a:pPr algn="ctr">
              <a:lnSpc>
                <a:spcPct val="100000"/>
              </a:lnSpc>
            </a:pPr>
            <a:r>
              <a:rPr lang="en-US" sz="2000">
                <a:solidFill>
                  <a:srgbClr val="000000"/>
                </a:solidFill>
                <a:latin typeface="Calibri" panose="020F0502020204030204"/>
              </a:rPr>
              <a:t>1. As aliasing problem is due to low resolution, one easy solution is to increase the resolution. This increases the cost of image production.
2. The image can be calculated by considering the intensities over a particular region. This is called Area Sampling. </a:t>
            </a:r>
            <a:endParaRPr lang="en-US" sz="2000">
              <a:solidFill>
                <a:srgbClr val="000000"/>
              </a:solidFill>
              <a:latin typeface="Calibri" panose="020F0502020204030204"/>
            </a:endParaRPr>
          </a:p>
          <a:p>
            <a:pPr algn="ctr">
              <a:lnSpc>
                <a:spcPct val="100000"/>
              </a:lnSpc>
            </a:pPr>
            <a:r>
              <a:rPr lang="en-US" sz="2000">
                <a:solidFill>
                  <a:srgbClr val="000000"/>
                </a:solidFill>
                <a:latin typeface="Calibri" panose="020F0502020204030204"/>
              </a:rPr>
              <a:t>
 3. The image is created at high resolution and then digitally filtered. This method is called supersampling or postfiltering and eliminates high frequencies which are the source of aliases.</a:t>
            </a:r>
            <a:endParaRPr lang="en-US" sz="2000">
              <a:solidFill>
                <a:srgbClr val="000000"/>
              </a:solidFill>
              <a:latin typeface="Calibri" panose="020F0502020204030204"/>
            </a:endParaRPr>
          </a:p>
        </p:txBody>
      </p:sp>
      <p:sp>
        <p:nvSpPr>
          <p:cNvPr id="145" name="TextShape 3"/>
          <p:cNvSpPr txBox="1"/>
          <p:nvPr/>
        </p:nvSpPr>
        <p:spPr>
          <a:xfrm>
            <a:off x="6553080" y="6356520"/>
            <a:ext cx="2133360" cy="364680"/>
          </a:xfrm>
          <a:prstGeom prst="rect">
            <a:avLst/>
          </a:prstGeom>
        </p:spPr>
        <p:txBody>
          <a:bodyPr anchor="ctr"/>
          <a:lstStyle/>
          <a:p>
            <a:pPr algn="r">
              <a:lnSpc>
                <a:spcPct val="100000"/>
              </a:lnSpc>
            </a:pPr>
            <a:fld id="{8A97CBCB-4414-42C8-AE12-B4D13EC76C19}" type="slidenum">
              <a:rPr lang="en-US" sz="1200">
                <a:solidFill>
                  <a:srgbClr val="8B8B8B"/>
                </a:solidFill>
                <a:latin typeface="Calibri" panose="020F0502020204030204"/>
              </a:rPr>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609480" y="0"/>
            <a:ext cx="7772040" cy="1469520"/>
          </a:xfrm>
          <a:prstGeom prst="rect">
            <a:avLst/>
          </a:prstGeom>
        </p:spPr>
        <p:txBody>
          <a:bodyPr anchor="ctr"/>
          <a:lstStyle/>
          <a:p>
            <a:pPr algn="ctr">
              <a:lnSpc>
                <a:spcPct val="100000"/>
              </a:lnSpc>
            </a:pPr>
            <a:r>
              <a:rPr lang="en-US" sz="3600" b="1">
                <a:solidFill>
                  <a:srgbClr val="000000"/>
                </a:solidFill>
                <a:latin typeface="Calibri" panose="020F0502020204030204"/>
              </a:rPr>
              <a:t>1. Anti-Aliasing : Increasing Resolution</a:t>
            </a:r>
            <a:endParaRPr lang="en-US" sz="3600" b="1">
              <a:solidFill>
                <a:srgbClr val="000000"/>
              </a:solidFill>
              <a:latin typeface="Calibri" panose="020F0502020204030204"/>
            </a:endParaRPr>
          </a:p>
        </p:txBody>
      </p:sp>
      <p:sp>
        <p:nvSpPr>
          <p:cNvPr id="147" name="TextShape 2"/>
          <p:cNvSpPr txBox="1"/>
          <p:nvPr/>
        </p:nvSpPr>
        <p:spPr>
          <a:xfrm>
            <a:off x="380880" y="1219320"/>
            <a:ext cx="8381520" cy="1904760"/>
          </a:xfrm>
          <a:prstGeom prst="rect">
            <a:avLst/>
          </a:prstGeom>
        </p:spPr>
        <p:txBody>
          <a:bodyPr/>
          <a:lstStyle/>
          <a:p>
            <a:pPr algn="ctr">
              <a:lnSpc>
                <a:spcPct val="100000"/>
              </a:lnSpc>
            </a:pPr>
            <a:r>
              <a:rPr lang="en-US" sz="2400">
                <a:solidFill>
                  <a:srgbClr val="000000"/>
                </a:solidFill>
                <a:latin typeface="Calibri" panose="020F0502020204030204"/>
              </a:rPr>
              <a:t>• Doubling resolution in x and y</a:t>
            </a:r>
            <a:endParaRPr lang="en-US" sz="2400">
              <a:solidFill>
                <a:srgbClr val="000000"/>
              </a:solidFill>
              <a:latin typeface="Calibri" panose="020F0502020204030204"/>
            </a:endParaRPr>
          </a:p>
          <a:p>
            <a:pPr algn="ctr">
              <a:lnSpc>
                <a:spcPct val="100000"/>
              </a:lnSpc>
            </a:pPr>
            <a:r>
              <a:rPr lang="en-US" sz="2400">
                <a:solidFill>
                  <a:srgbClr val="000000"/>
                </a:solidFill>
                <a:latin typeface="Calibri" panose="020F0502020204030204"/>
              </a:rPr>
              <a:t> • This method only lessens the problem</a:t>
            </a:r>
            <a:endParaRPr lang="en-US" sz="2400">
              <a:solidFill>
                <a:srgbClr val="000000"/>
              </a:solidFill>
              <a:latin typeface="Calibri" panose="020F0502020204030204"/>
            </a:endParaRPr>
          </a:p>
          <a:p>
            <a:pPr algn="ctr">
              <a:lnSpc>
                <a:spcPct val="100000"/>
              </a:lnSpc>
            </a:pPr>
            <a:r>
              <a:rPr lang="en-US" sz="2400">
                <a:solidFill>
                  <a:srgbClr val="000000"/>
                </a:solidFill>
                <a:latin typeface="Calibri" panose="020F0502020204030204"/>
              </a:rPr>
              <a:t>• Costs 4 times memory, memory</a:t>
            </a:r>
            <a:endParaRPr lang="en-US" sz="2400">
              <a:solidFill>
                <a:srgbClr val="000000"/>
              </a:solidFill>
              <a:latin typeface="Calibri" panose="020F0502020204030204"/>
            </a:endParaRPr>
          </a:p>
          <a:p>
            <a:pPr algn="ctr">
              <a:lnSpc>
                <a:spcPct val="100000"/>
              </a:lnSpc>
            </a:pPr>
            <a:r>
              <a:rPr lang="en-US" sz="2400">
                <a:solidFill>
                  <a:srgbClr val="000000"/>
                </a:solidFill>
                <a:latin typeface="Calibri" panose="020F0502020204030204"/>
              </a:rPr>
              <a:t>bandwidth and scan conversion time</a:t>
            </a:r>
            <a:endParaRPr lang="en-US" sz="2400">
              <a:solidFill>
                <a:srgbClr val="000000"/>
              </a:solidFill>
              <a:latin typeface="Calibri" panose="020F0502020204030204"/>
            </a:endParaRPr>
          </a:p>
        </p:txBody>
      </p:sp>
      <p:pic>
        <p:nvPicPr>
          <p:cNvPr id="148" name="Picture 2"/>
          <p:cNvPicPr/>
          <p:nvPr/>
        </p:nvPicPr>
        <p:blipFill>
          <a:blip r:embed="rId1"/>
          <a:stretch>
            <a:fillRect/>
          </a:stretch>
        </p:blipFill>
        <p:spPr>
          <a:xfrm>
            <a:off x="762120" y="3124080"/>
            <a:ext cx="7619760" cy="3733560"/>
          </a:xfrm>
          <a:prstGeom prst="rect">
            <a:avLst/>
          </a:prstGeom>
          <a:ln>
            <a:noFill/>
          </a:ln>
        </p:spPr>
      </p:pic>
      <p:sp>
        <p:nvSpPr>
          <p:cNvPr id="149" name="TextShape 3"/>
          <p:cNvSpPr txBox="1"/>
          <p:nvPr/>
        </p:nvSpPr>
        <p:spPr>
          <a:xfrm>
            <a:off x="6553080" y="6356520"/>
            <a:ext cx="2133360" cy="364680"/>
          </a:xfrm>
          <a:prstGeom prst="rect">
            <a:avLst/>
          </a:prstGeom>
        </p:spPr>
        <p:txBody>
          <a:bodyPr anchor="ctr"/>
          <a:lstStyle/>
          <a:p>
            <a:pPr algn="r">
              <a:lnSpc>
                <a:spcPct val="100000"/>
              </a:lnSpc>
            </a:pPr>
            <a:fld id="{E42D8161-E64A-435F-A98E-D7832AEFC7CC}" type="slidenum">
              <a:rPr lang="en-US" sz="1200">
                <a:solidFill>
                  <a:srgbClr val="8B8B8B"/>
                </a:solidFill>
                <a:latin typeface="Calibri" panose="020F0502020204030204"/>
              </a:rPr>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762120" y="0"/>
            <a:ext cx="7772040" cy="1469520"/>
          </a:xfrm>
          <a:prstGeom prst="rect">
            <a:avLst/>
          </a:prstGeom>
        </p:spPr>
        <p:txBody>
          <a:bodyPr anchor="ctr"/>
          <a:lstStyle/>
          <a:p>
            <a:pPr algn="ctr">
              <a:lnSpc>
                <a:spcPct val="100000"/>
              </a:lnSpc>
            </a:pPr>
            <a:r>
              <a:rPr lang="en-US" sz="4000" b="1">
                <a:solidFill>
                  <a:srgbClr val="000000"/>
                </a:solidFill>
                <a:latin typeface="Calibri" panose="020F0502020204030204"/>
              </a:rPr>
              <a:t>2. Anti-Aliasing : Area Sampling</a:t>
            </a:r>
            <a:endParaRPr lang="en-US" sz="4000" b="1">
              <a:solidFill>
                <a:srgbClr val="000000"/>
              </a:solidFill>
              <a:latin typeface="Calibri" panose="020F0502020204030204"/>
            </a:endParaRPr>
          </a:p>
        </p:txBody>
      </p:sp>
      <p:sp>
        <p:nvSpPr>
          <p:cNvPr id="151" name="TextShape 2"/>
          <p:cNvSpPr txBox="1"/>
          <p:nvPr/>
        </p:nvSpPr>
        <p:spPr>
          <a:xfrm>
            <a:off x="457200" y="1523880"/>
            <a:ext cx="8305560" cy="4952520"/>
          </a:xfrm>
          <a:prstGeom prst="rect">
            <a:avLst/>
          </a:prstGeom>
        </p:spPr>
        <p:txBody>
          <a:bodyPr/>
          <a:lstStyle/>
          <a:p>
            <a:pPr algn="ctr">
              <a:lnSpc>
                <a:spcPct val="100000"/>
              </a:lnSpc>
            </a:pPr>
            <a:r>
              <a:rPr lang="en-US" sz="2000">
                <a:solidFill>
                  <a:srgbClr val="000000"/>
                </a:solidFill>
                <a:latin typeface="Calibri" panose="020F0502020204030204"/>
              </a:rPr>
              <a:t>Area sampling approaches sample primitives with a box rather than spikes.</a:t>
            </a:r>
            <a:endParaRPr lang="en-US" sz="2000">
              <a:solidFill>
                <a:srgbClr val="000000"/>
              </a:solidFill>
              <a:latin typeface="Calibri" panose="020F0502020204030204"/>
            </a:endParaRPr>
          </a:p>
          <a:p>
            <a:pPr>
              <a:lnSpc>
                <a:spcPct val="100000"/>
              </a:lnSpc>
            </a:pPr>
            <a:r>
              <a:rPr lang="en-US" sz="2000">
                <a:solidFill>
                  <a:srgbClr val="000000"/>
                </a:solidFill>
                <a:latin typeface="Calibri" panose="020F0502020204030204"/>
              </a:rPr>
              <a:t>-- Requires primitives that have area (lines with 1 pixel width).</a:t>
            </a:r>
            <a:endParaRPr lang="en-US" sz="2000">
              <a:solidFill>
                <a:srgbClr val="000000"/>
              </a:solidFill>
              <a:latin typeface="Calibri" panose="020F0502020204030204"/>
            </a:endParaRPr>
          </a:p>
          <a:p>
            <a:pPr>
              <a:lnSpc>
                <a:spcPct val="100000"/>
              </a:lnSpc>
            </a:pPr>
            <a:r>
              <a:rPr lang="en-US" sz="2000">
                <a:solidFill>
                  <a:srgbClr val="000000"/>
                </a:solidFill>
                <a:latin typeface="Calibri" panose="020F0502020204030204"/>
              </a:rPr>
              <a:t>-- Sometimes referred to as pre-filtering.</a:t>
            </a:r>
            <a:endParaRPr lang="en-US" sz="2000">
              <a:solidFill>
                <a:srgbClr val="000000"/>
              </a:solidFill>
              <a:latin typeface="Calibri" panose="020F0502020204030204"/>
            </a:endParaRPr>
          </a:p>
          <a:p>
            <a:pPr>
              <a:lnSpc>
                <a:spcPct val="100000"/>
              </a:lnSpc>
            </a:pPr>
            <a:r>
              <a:rPr lang="en-US" sz="2000">
                <a:solidFill>
                  <a:srgbClr val="000000"/>
                </a:solidFill>
                <a:latin typeface="Calibri" panose="020F0502020204030204"/>
              </a:rPr>
              <a:t>-- Shade pixels according to the area covered by thickened line.</a:t>
            </a:r>
            <a:endParaRPr lang="en-US" sz="2000">
              <a:solidFill>
                <a:srgbClr val="000000"/>
              </a:solidFill>
              <a:latin typeface="Calibri" panose="020F0502020204030204"/>
            </a:endParaRPr>
          </a:p>
          <a:p>
            <a:pPr>
              <a:lnSpc>
                <a:spcPct val="100000"/>
              </a:lnSpc>
            </a:pPr>
            <a:r>
              <a:rPr lang="en-US" sz="2000">
                <a:solidFill>
                  <a:srgbClr val="000000"/>
                </a:solidFill>
                <a:latin typeface="Calibri" panose="020F0502020204030204"/>
              </a:rPr>
              <a:t>-- This is unweighted area sampling.</a:t>
            </a:r>
            <a:endParaRPr lang="en-US" sz="2000">
              <a:solidFill>
                <a:srgbClr val="000000"/>
              </a:solidFill>
              <a:latin typeface="Calibri" panose="020F0502020204030204"/>
            </a:endParaRPr>
          </a:p>
          <a:p>
            <a:pPr>
              <a:lnSpc>
                <a:spcPct val="100000"/>
              </a:lnSpc>
            </a:pPr>
          </a:p>
          <a:p>
            <a:pPr>
              <a:lnSpc>
                <a:spcPct val="100000"/>
              </a:lnSpc>
            </a:pPr>
          </a:p>
          <a:p>
            <a:pPr>
              <a:lnSpc>
                <a:spcPct val="100000"/>
              </a:lnSpc>
            </a:pPr>
          </a:p>
        </p:txBody>
      </p:sp>
      <p:sp>
        <p:nvSpPr>
          <p:cNvPr id="152" name="TextShape 3"/>
          <p:cNvSpPr txBox="1"/>
          <p:nvPr/>
        </p:nvSpPr>
        <p:spPr>
          <a:xfrm>
            <a:off x="6553080" y="6356520"/>
            <a:ext cx="2133360" cy="364680"/>
          </a:xfrm>
          <a:prstGeom prst="rect">
            <a:avLst/>
          </a:prstGeom>
        </p:spPr>
        <p:txBody>
          <a:bodyPr anchor="ctr"/>
          <a:lstStyle/>
          <a:p>
            <a:pPr algn="r">
              <a:lnSpc>
                <a:spcPct val="100000"/>
              </a:lnSpc>
            </a:pPr>
            <a:fld id="{F8351EFC-D608-47BC-A6C6-864A9A824583}" type="slidenum">
              <a:rPr lang="en-US" sz="1200">
                <a:solidFill>
                  <a:srgbClr val="8B8B8B"/>
                </a:solidFill>
                <a:latin typeface="Calibri" panose="020F0502020204030204"/>
              </a:rPr>
            </a:fld>
            <a:endParaRPr lang="en-US" sz="1200">
              <a:solidFill>
                <a:srgbClr val="8B8B8B"/>
              </a:solidFill>
              <a:latin typeface="Calibri" panose="020F0502020204030204"/>
            </a:endParaRPr>
          </a:p>
        </p:txBody>
      </p:sp>
      <p:sp>
        <p:nvSpPr>
          <p:cNvPr id="153" name="CustomShape 4"/>
          <p:cNvSpPr/>
          <p:nvPr/>
        </p:nvSpPr>
        <p:spPr>
          <a:xfrm>
            <a:off x="3200400" y="3962520"/>
            <a:ext cx="2882520" cy="2230200"/>
          </a:xfrm>
          <a:prstGeom prst="rect">
            <a:avLst/>
          </a:prstGeom>
          <a:noFill/>
          <a:ln w="9360">
            <a:solidFill>
              <a:srgbClr val="000000"/>
            </a:solidFill>
            <a:miter/>
          </a:ln>
        </p:spPr>
      </p:sp>
      <p:sp>
        <p:nvSpPr>
          <p:cNvPr id="154" name="Line 5"/>
          <p:cNvSpPr/>
          <p:nvPr/>
        </p:nvSpPr>
        <p:spPr>
          <a:xfrm>
            <a:off x="3203280" y="2863800"/>
            <a:ext cx="2895840" cy="0"/>
          </a:xfrm>
          <a:prstGeom prst="line">
            <a:avLst/>
          </a:prstGeom>
          <a:ln w="9360">
            <a:solidFill>
              <a:srgbClr val="EEECE1"/>
            </a:solidFill>
            <a:round/>
          </a:ln>
        </p:spPr>
      </p:sp>
      <p:sp>
        <p:nvSpPr>
          <p:cNvPr id="155" name="Line 6"/>
          <p:cNvSpPr/>
          <p:nvPr/>
        </p:nvSpPr>
        <p:spPr>
          <a:xfrm>
            <a:off x="3203280" y="3016080"/>
            <a:ext cx="2895840" cy="0"/>
          </a:xfrm>
          <a:prstGeom prst="line">
            <a:avLst/>
          </a:prstGeom>
          <a:ln w="9360">
            <a:solidFill>
              <a:srgbClr val="EEECE1"/>
            </a:solidFill>
            <a:round/>
          </a:ln>
        </p:spPr>
      </p:sp>
      <p:sp>
        <p:nvSpPr>
          <p:cNvPr id="156" name="Line 7"/>
          <p:cNvSpPr/>
          <p:nvPr/>
        </p:nvSpPr>
        <p:spPr>
          <a:xfrm>
            <a:off x="3203280" y="3168360"/>
            <a:ext cx="2895840" cy="0"/>
          </a:xfrm>
          <a:prstGeom prst="line">
            <a:avLst/>
          </a:prstGeom>
          <a:ln w="9360">
            <a:solidFill>
              <a:srgbClr val="EEECE1"/>
            </a:solidFill>
            <a:round/>
          </a:ln>
        </p:spPr>
      </p:sp>
      <p:sp>
        <p:nvSpPr>
          <p:cNvPr id="157" name="Line 8"/>
          <p:cNvSpPr/>
          <p:nvPr/>
        </p:nvSpPr>
        <p:spPr>
          <a:xfrm>
            <a:off x="3203280" y="3321000"/>
            <a:ext cx="2895840" cy="0"/>
          </a:xfrm>
          <a:prstGeom prst="line">
            <a:avLst/>
          </a:prstGeom>
          <a:ln w="9360">
            <a:solidFill>
              <a:srgbClr val="EEECE1"/>
            </a:solidFill>
            <a:round/>
          </a:ln>
        </p:spPr>
      </p:sp>
      <p:sp>
        <p:nvSpPr>
          <p:cNvPr id="158" name="Line 9"/>
          <p:cNvSpPr/>
          <p:nvPr/>
        </p:nvSpPr>
        <p:spPr>
          <a:xfrm>
            <a:off x="3203280" y="3473280"/>
            <a:ext cx="2895840" cy="0"/>
          </a:xfrm>
          <a:prstGeom prst="line">
            <a:avLst/>
          </a:prstGeom>
          <a:ln w="9360">
            <a:solidFill>
              <a:srgbClr val="EEECE1"/>
            </a:solidFill>
            <a:round/>
          </a:ln>
        </p:spPr>
      </p:sp>
      <p:sp>
        <p:nvSpPr>
          <p:cNvPr id="159" name="Line 10"/>
          <p:cNvSpPr/>
          <p:nvPr/>
        </p:nvSpPr>
        <p:spPr>
          <a:xfrm>
            <a:off x="3203280" y="3625560"/>
            <a:ext cx="2895840" cy="0"/>
          </a:xfrm>
          <a:prstGeom prst="line">
            <a:avLst/>
          </a:prstGeom>
          <a:ln w="9360">
            <a:solidFill>
              <a:srgbClr val="EEECE1"/>
            </a:solidFill>
            <a:round/>
          </a:ln>
        </p:spPr>
      </p:sp>
      <p:sp>
        <p:nvSpPr>
          <p:cNvPr id="160" name="Line 11"/>
          <p:cNvSpPr/>
          <p:nvPr/>
        </p:nvSpPr>
        <p:spPr>
          <a:xfrm>
            <a:off x="3203280" y="3778200"/>
            <a:ext cx="2895840" cy="0"/>
          </a:xfrm>
          <a:prstGeom prst="line">
            <a:avLst/>
          </a:prstGeom>
          <a:ln w="9360">
            <a:solidFill>
              <a:srgbClr val="EEECE1"/>
            </a:solidFill>
            <a:round/>
          </a:ln>
        </p:spPr>
      </p:sp>
      <p:sp>
        <p:nvSpPr>
          <p:cNvPr id="161" name="Line 12"/>
          <p:cNvSpPr/>
          <p:nvPr/>
        </p:nvSpPr>
        <p:spPr>
          <a:xfrm>
            <a:off x="3203280" y="3930480"/>
            <a:ext cx="2895840" cy="0"/>
          </a:xfrm>
          <a:prstGeom prst="line">
            <a:avLst/>
          </a:prstGeom>
          <a:ln w="9360">
            <a:solidFill>
              <a:srgbClr val="EEECE1"/>
            </a:solidFill>
            <a:round/>
          </a:ln>
        </p:spPr>
      </p:sp>
      <p:sp>
        <p:nvSpPr>
          <p:cNvPr id="162" name="Line 13"/>
          <p:cNvSpPr/>
          <p:nvPr/>
        </p:nvSpPr>
        <p:spPr>
          <a:xfrm>
            <a:off x="3203280" y="4082760"/>
            <a:ext cx="2895840" cy="0"/>
          </a:xfrm>
          <a:prstGeom prst="line">
            <a:avLst/>
          </a:prstGeom>
          <a:ln w="9360">
            <a:solidFill>
              <a:srgbClr val="EEECE1"/>
            </a:solidFill>
            <a:round/>
          </a:ln>
        </p:spPr>
      </p:sp>
      <p:sp>
        <p:nvSpPr>
          <p:cNvPr id="163" name="Line 14"/>
          <p:cNvSpPr/>
          <p:nvPr/>
        </p:nvSpPr>
        <p:spPr>
          <a:xfrm>
            <a:off x="3203280" y="4235400"/>
            <a:ext cx="2895840" cy="0"/>
          </a:xfrm>
          <a:prstGeom prst="line">
            <a:avLst/>
          </a:prstGeom>
          <a:ln w="9360">
            <a:solidFill>
              <a:srgbClr val="EEECE1"/>
            </a:solidFill>
            <a:round/>
          </a:ln>
        </p:spPr>
      </p:sp>
      <p:sp>
        <p:nvSpPr>
          <p:cNvPr id="164" name="Line 15"/>
          <p:cNvSpPr/>
          <p:nvPr/>
        </p:nvSpPr>
        <p:spPr>
          <a:xfrm>
            <a:off x="1641240" y="3963960"/>
            <a:ext cx="0" cy="2243160"/>
          </a:xfrm>
          <a:prstGeom prst="line">
            <a:avLst/>
          </a:prstGeom>
          <a:ln w="9360">
            <a:solidFill>
              <a:srgbClr val="EEECE1"/>
            </a:solidFill>
            <a:round/>
          </a:ln>
        </p:spPr>
      </p:sp>
      <p:sp>
        <p:nvSpPr>
          <p:cNvPr id="165" name="Line 16"/>
          <p:cNvSpPr/>
          <p:nvPr/>
        </p:nvSpPr>
        <p:spPr>
          <a:xfrm>
            <a:off x="1793520" y="3963960"/>
            <a:ext cx="0" cy="2243160"/>
          </a:xfrm>
          <a:prstGeom prst="line">
            <a:avLst/>
          </a:prstGeom>
          <a:ln w="9360">
            <a:solidFill>
              <a:srgbClr val="EEECE1"/>
            </a:solidFill>
            <a:round/>
          </a:ln>
        </p:spPr>
      </p:sp>
      <p:sp>
        <p:nvSpPr>
          <p:cNvPr id="166" name="Line 17"/>
          <p:cNvSpPr/>
          <p:nvPr/>
        </p:nvSpPr>
        <p:spPr>
          <a:xfrm>
            <a:off x="1946160" y="3963960"/>
            <a:ext cx="0" cy="2243160"/>
          </a:xfrm>
          <a:prstGeom prst="line">
            <a:avLst/>
          </a:prstGeom>
          <a:ln w="9360">
            <a:solidFill>
              <a:srgbClr val="EEECE1"/>
            </a:solidFill>
            <a:round/>
          </a:ln>
        </p:spPr>
      </p:sp>
      <p:sp>
        <p:nvSpPr>
          <p:cNvPr id="167" name="Line 18"/>
          <p:cNvSpPr/>
          <p:nvPr/>
        </p:nvSpPr>
        <p:spPr>
          <a:xfrm>
            <a:off x="2098440" y="3963960"/>
            <a:ext cx="0" cy="2243160"/>
          </a:xfrm>
          <a:prstGeom prst="line">
            <a:avLst/>
          </a:prstGeom>
          <a:ln w="9360">
            <a:solidFill>
              <a:srgbClr val="EEECE1"/>
            </a:solidFill>
            <a:round/>
          </a:ln>
        </p:spPr>
      </p:sp>
      <p:sp>
        <p:nvSpPr>
          <p:cNvPr id="168" name="Line 19"/>
          <p:cNvSpPr/>
          <p:nvPr/>
        </p:nvSpPr>
        <p:spPr>
          <a:xfrm>
            <a:off x="2250720" y="3963960"/>
            <a:ext cx="0" cy="2243160"/>
          </a:xfrm>
          <a:prstGeom prst="line">
            <a:avLst/>
          </a:prstGeom>
          <a:ln w="9360">
            <a:solidFill>
              <a:srgbClr val="EEECE1"/>
            </a:solidFill>
            <a:round/>
          </a:ln>
        </p:spPr>
      </p:sp>
      <p:sp>
        <p:nvSpPr>
          <p:cNvPr id="169" name="Line 20"/>
          <p:cNvSpPr/>
          <p:nvPr/>
        </p:nvSpPr>
        <p:spPr>
          <a:xfrm>
            <a:off x="2403360" y="3963960"/>
            <a:ext cx="0" cy="2243160"/>
          </a:xfrm>
          <a:prstGeom prst="line">
            <a:avLst/>
          </a:prstGeom>
          <a:ln w="9360">
            <a:solidFill>
              <a:srgbClr val="EEECE1"/>
            </a:solidFill>
            <a:round/>
          </a:ln>
        </p:spPr>
      </p:sp>
      <p:sp>
        <p:nvSpPr>
          <p:cNvPr id="170" name="Line 21"/>
          <p:cNvSpPr/>
          <p:nvPr/>
        </p:nvSpPr>
        <p:spPr>
          <a:xfrm>
            <a:off x="2555640" y="3963960"/>
            <a:ext cx="0" cy="2243160"/>
          </a:xfrm>
          <a:prstGeom prst="line">
            <a:avLst/>
          </a:prstGeom>
          <a:ln w="9360">
            <a:solidFill>
              <a:srgbClr val="EEECE1"/>
            </a:solidFill>
            <a:round/>
          </a:ln>
        </p:spPr>
      </p:sp>
      <p:sp>
        <p:nvSpPr>
          <p:cNvPr id="171" name="Line 22"/>
          <p:cNvSpPr/>
          <p:nvPr/>
        </p:nvSpPr>
        <p:spPr>
          <a:xfrm>
            <a:off x="2707920" y="3963960"/>
            <a:ext cx="0" cy="2243160"/>
          </a:xfrm>
          <a:prstGeom prst="line">
            <a:avLst/>
          </a:prstGeom>
          <a:ln w="9360">
            <a:solidFill>
              <a:srgbClr val="EEECE1"/>
            </a:solidFill>
            <a:round/>
          </a:ln>
        </p:spPr>
      </p:sp>
      <p:sp>
        <p:nvSpPr>
          <p:cNvPr id="172" name="Line 23"/>
          <p:cNvSpPr/>
          <p:nvPr/>
        </p:nvSpPr>
        <p:spPr>
          <a:xfrm>
            <a:off x="2860560" y="3963960"/>
            <a:ext cx="0" cy="2243160"/>
          </a:xfrm>
          <a:prstGeom prst="line">
            <a:avLst/>
          </a:prstGeom>
          <a:ln w="9360">
            <a:solidFill>
              <a:srgbClr val="EEECE1"/>
            </a:solidFill>
            <a:round/>
          </a:ln>
        </p:spPr>
      </p:sp>
      <p:sp>
        <p:nvSpPr>
          <p:cNvPr id="173" name="CustomShape 24"/>
          <p:cNvSpPr/>
          <p:nvPr/>
        </p:nvSpPr>
        <p:spPr>
          <a:xfrm>
            <a:off x="5732640" y="4238640"/>
            <a:ext cx="337680" cy="225000"/>
          </a:xfrm>
          <a:prstGeom prst="rect">
            <a:avLst/>
          </a:prstGeom>
          <a:solidFill>
            <a:srgbClr val="FFAF39"/>
          </a:solidFill>
          <a:ln w="9360">
            <a:noFill/>
          </a:ln>
        </p:spPr>
      </p:sp>
      <p:sp>
        <p:nvSpPr>
          <p:cNvPr id="174" name="CustomShape 25"/>
          <p:cNvSpPr/>
          <p:nvPr/>
        </p:nvSpPr>
        <p:spPr>
          <a:xfrm>
            <a:off x="4657680" y="4729320"/>
            <a:ext cx="337680" cy="225000"/>
          </a:xfrm>
          <a:prstGeom prst="rect">
            <a:avLst/>
          </a:prstGeom>
          <a:solidFill>
            <a:srgbClr val="FFCA7D"/>
          </a:solidFill>
          <a:ln w="9360">
            <a:noFill/>
          </a:ln>
        </p:spPr>
      </p:sp>
      <p:sp>
        <p:nvSpPr>
          <p:cNvPr id="175" name="CustomShape 26"/>
          <p:cNvSpPr/>
          <p:nvPr/>
        </p:nvSpPr>
        <p:spPr>
          <a:xfrm>
            <a:off x="4660920" y="4994280"/>
            <a:ext cx="337680" cy="225000"/>
          </a:xfrm>
          <a:prstGeom prst="rect">
            <a:avLst/>
          </a:prstGeom>
          <a:solidFill>
            <a:srgbClr val="FFD495"/>
          </a:solidFill>
          <a:ln w="9360">
            <a:noFill/>
          </a:ln>
        </p:spPr>
      </p:sp>
      <p:sp>
        <p:nvSpPr>
          <p:cNvPr id="176" name="CustomShape 27"/>
          <p:cNvSpPr/>
          <p:nvPr/>
        </p:nvSpPr>
        <p:spPr>
          <a:xfrm>
            <a:off x="4286160" y="4984920"/>
            <a:ext cx="337680" cy="225000"/>
          </a:xfrm>
          <a:prstGeom prst="rect">
            <a:avLst/>
          </a:prstGeom>
          <a:solidFill>
            <a:srgbClr val="FFC063"/>
          </a:solidFill>
          <a:ln w="9360">
            <a:noFill/>
          </a:ln>
        </p:spPr>
      </p:sp>
      <p:sp>
        <p:nvSpPr>
          <p:cNvPr id="177" name="CustomShape 28"/>
          <p:cNvSpPr/>
          <p:nvPr/>
        </p:nvSpPr>
        <p:spPr>
          <a:xfrm>
            <a:off x="4289400" y="5224320"/>
            <a:ext cx="337680" cy="225000"/>
          </a:xfrm>
          <a:prstGeom prst="rect">
            <a:avLst/>
          </a:prstGeom>
          <a:solidFill>
            <a:srgbClr val="FFCA7D"/>
          </a:solidFill>
          <a:ln w="9360">
            <a:noFill/>
          </a:ln>
        </p:spPr>
      </p:sp>
      <p:sp>
        <p:nvSpPr>
          <p:cNvPr id="178" name="CustomShape 29"/>
          <p:cNvSpPr/>
          <p:nvPr/>
        </p:nvSpPr>
        <p:spPr>
          <a:xfrm>
            <a:off x="3940200" y="5226120"/>
            <a:ext cx="337680" cy="225000"/>
          </a:xfrm>
          <a:prstGeom prst="rect">
            <a:avLst/>
          </a:prstGeom>
          <a:solidFill>
            <a:srgbClr val="FFB241"/>
          </a:solidFill>
          <a:ln w="9360">
            <a:noFill/>
          </a:ln>
        </p:spPr>
      </p:sp>
      <p:sp>
        <p:nvSpPr>
          <p:cNvPr id="179" name="CustomShape 30"/>
          <p:cNvSpPr/>
          <p:nvPr/>
        </p:nvSpPr>
        <p:spPr>
          <a:xfrm>
            <a:off x="3954600" y="5478480"/>
            <a:ext cx="337680" cy="225000"/>
          </a:xfrm>
          <a:prstGeom prst="rect">
            <a:avLst/>
          </a:prstGeom>
          <a:solidFill>
            <a:srgbClr val="FFD699"/>
          </a:solidFill>
          <a:ln w="9360">
            <a:noFill/>
          </a:ln>
        </p:spPr>
      </p:sp>
      <p:sp>
        <p:nvSpPr>
          <p:cNvPr id="180" name="CustomShape 31"/>
          <p:cNvSpPr/>
          <p:nvPr/>
        </p:nvSpPr>
        <p:spPr>
          <a:xfrm>
            <a:off x="3216240" y="5479920"/>
            <a:ext cx="337680" cy="225000"/>
          </a:xfrm>
          <a:prstGeom prst="rect">
            <a:avLst/>
          </a:prstGeom>
          <a:solidFill>
            <a:srgbClr val="FFCE85"/>
          </a:solidFill>
          <a:ln w="9360">
            <a:noFill/>
          </a:ln>
        </p:spPr>
      </p:sp>
      <p:sp>
        <p:nvSpPr>
          <p:cNvPr id="181" name="CustomShape 32"/>
          <p:cNvSpPr/>
          <p:nvPr/>
        </p:nvSpPr>
        <p:spPr>
          <a:xfrm>
            <a:off x="3581280" y="5483160"/>
            <a:ext cx="337680" cy="225000"/>
          </a:xfrm>
          <a:prstGeom prst="rect">
            <a:avLst/>
          </a:prstGeom>
          <a:solidFill>
            <a:srgbClr val="FFA117"/>
          </a:solidFill>
          <a:ln w="9360">
            <a:noFill/>
          </a:ln>
        </p:spPr>
      </p:sp>
      <p:sp>
        <p:nvSpPr>
          <p:cNvPr id="182" name="CustomShape 33"/>
          <p:cNvSpPr/>
          <p:nvPr/>
        </p:nvSpPr>
        <p:spPr>
          <a:xfrm>
            <a:off x="3208320" y="5735520"/>
            <a:ext cx="337680" cy="225000"/>
          </a:xfrm>
          <a:prstGeom prst="rect">
            <a:avLst/>
          </a:prstGeom>
          <a:solidFill>
            <a:srgbClr val="FFC063"/>
          </a:solidFill>
          <a:ln w="9360">
            <a:noFill/>
          </a:ln>
        </p:spPr>
      </p:sp>
      <p:sp>
        <p:nvSpPr>
          <p:cNvPr id="183" name="CustomShape 34"/>
          <p:cNvSpPr/>
          <p:nvPr/>
        </p:nvSpPr>
        <p:spPr>
          <a:xfrm>
            <a:off x="5397480" y="4491000"/>
            <a:ext cx="337680" cy="225000"/>
          </a:xfrm>
          <a:prstGeom prst="rect">
            <a:avLst/>
          </a:prstGeom>
          <a:solidFill>
            <a:srgbClr val="FFAC17"/>
          </a:solidFill>
          <a:ln w="9360">
            <a:noFill/>
          </a:ln>
        </p:spPr>
      </p:sp>
      <p:sp>
        <p:nvSpPr>
          <p:cNvPr id="184" name="CustomShape 35"/>
          <p:cNvSpPr/>
          <p:nvPr/>
        </p:nvSpPr>
        <p:spPr>
          <a:xfrm>
            <a:off x="5024520" y="4732200"/>
            <a:ext cx="337680" cy="225000"/>
          </a:xfrm>
          <a:prstGeom prst="rect">
            <a:avLst/>
          </a:prstGeom>
          <a:solidFill>
            <a:srgbClr val="FFB549"/>
          </a:solidFill>
          <a:ln w="9360">
            <a:noFill/>
          </a:ln>
        </p:spPr>
      </p:sp>
      <p:sp>
        <p:nvSpPr>
          <p:cNvPr id="185" name="CustomShape 36"/>
          <p:cNvSpPr/>
          <p:nvPr/>
        </p:nvSpPr>
        <p:spPr>
          <a:xfrm>
            <a:off x="5033880" y="4503600"/>
            <a:ext cx="337680" cy="225000"/>
          </a:xfrm>
          <a:prstGeom prst="rect">
            <a:avLst/>
          </a:prstGeom>
          <a:solidFill>
            <a:srgbClr val="FFE9C9"/>
          </a:solidFill>
          <a:ln w="9360">
            <a:noFill/>
          </a:ln>
        </p:spPr>
      </p:sp>
      <p:sp>
        <p:nvSpPr>
          <p:cNvPr id="186" name="Line 37"/>
          <p:cNvSpPr/>
          <p:nvPr/>
        </p:nvSpPr>
        <p:spPr>
          <a:xfrm flipV="1">
            <a:off x="3357360" y="4443120"/>
            <a:ext cx="2692440" cy="1474920"/>
          </a:xfrm>
          <a:prstGeom prst="line">
            <a:avLst/>
          </a:prstGeom>
          <a:ln w="38160">
            <a:solidFill>
              <a:srgbClr val="0000FF"/>
            </a:solidFill>
            <a:round/>
          </a:ln>
        </p:spPr>
      </p:sp>
      <p:sp>
        <p:nvSpPr>
          <p:cNvPr id="187" name="Line 38"/>
          <p:cNvSpPr/>
          <p:nvPr/>
        </p:nvSpPr>
        <p:spPr>
          <a:xfrm flipV="1">
            <a:off x="3268440" y="4240080"/>
            <a:ext cx="2692440" cy="1474920"/>
          </a:xfrm>
          <a:prstGeom prst="line">
            <a:avLst/>
          </a:prstGeom>
          <a:ln w="38160">
            <a:solidFill>
              <a:srgbClr val="0000FF"/>
            </a:solidFill>
            <a:round/>
          </a:ln>
        </p:spPr>
      </p:sp>
      <p:sp>
        <p:nvSpPr>
          <p:cNvPr id="188" name="Line 39"/>
          <p:cNvSpPr/>
          <p:nvPr/>
        </p:nvSpPr>
        <p:spPr>
          <a:xfrm>
            <a:off x="3276360" y="5705280"/>
            <a:ext cx="87480" cy="200160"/>
          </a:xfrm>
          <a:prstGeom prst="line">
            <a:avLst/>
          </a:prstGeom>
          <a:ln w="38160">
            <a:solidFill>
              <a:srgbClr val="0000FF"/>
            </a:solidFill>
            <a:round/>
          </a:ln>
        </p:spPr>
      </p:sp>
      <p:sp>
        <p:nvSpPr>
          <p:cNvPr id="189" name="Line 40"/>
          <p:cNvSpPr/>
          <p:nvPr/>
        </p:nvSpPr>
        <p:spPr>
          <a:xfrm>
            <a:off x="5946480" y="4238280"/>
            <a:ext cx="87480" cy="189000"/>
          </a:xfrm>
          <a:prstGeom prst="line">
            <a:avLst/>
          </a:prstGeom>
          <a:ln w="38160">
            <a:solidFill>
              <a:srgbClr val="0000FF"/>
            </a:solidFill>
            <a:round/>
          </a:ln>
        </p:spPr>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914400" y="0"/>
            <a:ext cx="7772040" cy="1469520"/>
          </a:xfrm>
          <a:prstGeom prst="rect">
            <a:avLst/>
          </a:prstGeom>
        </p:spPr>
        <p:txBody>
          <a:bodyPr anchor="ctr"/>
          <a:lstStyle/>
          <a:p>
            <a:pPr algn="ctr">
              <a:lnSpc>
                <a:spcPct val="100000"/>
              </a:lnSpc>
            </a:pPr>
            <a:r>
              <a:rPr lang="en-US" sz="4400" b="1">
                <a:solidFill>
                  <a:srgbClr val="000000"/>
                </a:solidFill>
                <a:latin typeface="Calibri" panose="020F0502020204030204"/>
              </a:rPr>
              <a:t>Unweighted Area Sampling</a:t>
            </a:r>
            <a:endParaRPr lang="en-US" sz="4400" b="1">
              <a:solidFill>
                <a:srgbClr val="000000"/>
              </a:solidFill>
              <a:latin typeface="Calibri" panose="020F0502020204030204"/>
            </a:endParaRPr>
          </a:p>
        </p:txBody>
      </p:sp>
      <p:sp>
        <p:nvSpPr>
          <p:cNvPr id="191" name="TextShape 2"/>
          <p:cNvSpPr txBox="1"/>
          <p:nvPr/>
        </p:nvSpPr>
        <p:spPr>
          <a:xfrm>
            <a:off x="380880" y="1371600"/>
            <a:ext cx="8381520" cy="5105160"/>
          </a:xfrm>
          <a:prstGeom prst="rect">
            <a:avLst/>
          </a:prstGeom>
        </p:spPr>
        <p:txBody>
          <a:bodyPr/>
          <a:lstStyle/>
          <a:p>
            <a:pPr>
              <a:lnSpc>
                <a:spcPct val="90000"/>
              </a:lnSpc>
              <a:buFont typeface="Arial" panose="020B0604020202020204"/>
              <a:buChar char="•"/>
            </a:pPr>
            <a:r>
              <a:rPr lang="en-US" sz="2000">
                <a:solidFill>
                  <a:srgbClr val="000000"/>
                </a:solidFill>
                <a:latin typeface="Lucida Sans Unicode" panose="020B0602030504020204"/>
              </a:rPr>
              <a:t>Consider a line as having thickness.</a:t>
            </a:r>
            <a:endParaRPr lang="en-US" sz="2000">
              <a:solidFill>
                <a:srgbClr val="000000"/>
              </a:solidFill>
              <a:latin typeface="Lucida Sans Unicode" panose="020B0602030504020204"/>
            </a:endParaRPr>
          </a:p>
          <a:p>
            <a:pPr>
              <a:lnSpc>
                <a:spcPct val="90000"/>
              </a:lnSpc>
              <a:buFont typeface="Arial" panose="020B0604020202020204"/>
              <a:buChar char="•"/>
            </a:pPr>
            <a:r>
              <a:rPr lang="en-US" sz="2000">
                <a:solidFill>
                  <a:srgbClr val="000000"/>
                </a:solidFill>
                <a:latin typeface="Lucida Sans Unicode" panose="020B0602030504020204"/>
              </a:rPr>
              <a:t>Consider pixels as little squares.</a:t>
            </a:r>
            <a:endParaRPr lang="en-US" sz="2000">
              <a:solidFill>
                <a:srgbClr val="000000"/>
              </a:solidFill>
              <a:latin typeface="Lucida Sans Unicode" panose="020B0602030504020204"/>
            </a:endParaRPr>
          </a:p>
          <a:p>
            <a:pPr>
              <a:lnSpc>
                <a:spcPct val="90000"/>
              </a:lnSpc>
              <a:buFont typeface="Arial" panose="020B0604020202020204"/>
              <a:buChar char="•"/>
            </a:pPr>
            <a:r>
              <a:rPr lang="en-US" sz="2000">
                <a:solidFill>
                  <a:srgbClr val="000000"/>
                </a:solidFill>
                <a:latin typeface="Lucida Sans Unicode" panose="020B0602030504020204"/>
              </a:rPr>
              <a:t>Fill pixels according to the proportion of their square covered by the line.</a:t>
            </a:r>
            <a:endParaRPr lang="en-US" sz="2000">
              <a:solidFill>
                <a:srgbClr val="000000"/>
              </a:solidFill>
              <a:latin typeface="Lucida Sans Unicode" panose="020B0602030504020204"/>
            </a:endParaRPr>
          </a:p>
          <a:p>
            <a:pPr>
              <a:lnSpc>
                <a:spcPct val="90000"/>
              </a:lnSpc>
              <a:buFont typeface="Arial" panose="020B0604020202020204"/>
              <a:buChar char="•"/>
            </a:pPr>
            <a:r>
              <a:rPr lang="en-US" sz="2000">
                <a:solidFill>
                  <a:srgbClr val="000000"/>
                </a:solidFill>
                <a:latin typeface="Lucida Sans Unicode" panose="020B0602030504020204"/>
              </a:rPr>
              <a:t>Other variations weigh the contribution according to where in the square the primitive falls.</a:t>
            </a:r>
            <a:endParaRPr lang="en-US" sz="2000">
              <a:solidFill>
                <a:srgbClr val="000000"/>
              </a:solidFill>
              <a:latin typeface="Lucida Sans Unicode" panose="020B0602030504020204"/>
            </a:endParaRPr>
          </a:p>
          <a:p>
            <a:pPr algn="ctr">
              <a:lnSpc>
                <a:spcPct val="100000"/>
              </a:lnSpc>
            </a:pPr>
          </a:p>
        </p:txBody>
      </p:sp>
      <p:sp>
        <p:nvSpPr>
          <p:cNvPr id="192" name="TextShape 3"/>
          <p:cNvSpPr txBox="1"/>
          <p:nvPr/>
        </p:nvSpPr>
        <p:spPr>
          <a:xfrm>
            <a:off x="6553080" y="6356520"/>
            <a:ext cx="2133360" cy="364680"/>
          </a:xfrm>
          <a:prstGeom prst="rect">
            <a:avLst/>
          </a:prstGeom>
        </p:spPr>
        <p:txBody>
          <a:bodyPr anchor="ctr"/>
          <a:lstStyle/>
          <a:p>
            <a:pPr algn="r">
              <a:lnSpc>
                <a:spcPct val="100000"/>
              </a:lnSpc>
            </a:pPr>
            <a:fld id="{C132C68E-2B52-47DF-A829-A6D32980904F}" type="slidenum">
              <a:rPr lang="en-US" sz="1200">
                <a:solidFill>
                  <a:srgbClr val="8B8B8B"/>
                </a:solidFill>
                <a:latin typeface="Calibri" panose="020F0502020204030204"/>
              </a:rPr>
            </a:fld>
            <a:endParaRPr lang="en-US" sz="1200">
              <a:solidFill>
                <a:srgbClr val="8B8B8B"/>
              </a:solidFill>
              <a:latin typeface="Calibri" panose="020F0502020204030204"/>
            </a:endParaRPr>
          </a:p>
        </p:txBody>
      </p:sp>
      <p:sp>
        <p:nvSpPr>
          <p:cNvPr id="193" name="Line 4"/>
          <p:cNvSpPr/>
          <p:nvPr/>
        </p:nvSpPr>
        <p:spPr>
          <a:xfrm>
            <a:off x="3352680" y="3657600"/>
            <a:ext cx="0" cy="3047760"/>
          </a:xfrm>
          <a:prstGeom prst="line">
            <a:avLst/>
          </a:prstGeom>
          <a:ln w="9360">
            <a:solidFill>
              <a:srgbClr val="000000"/>
            </a:solidFill>
            <a:round/>
          </a:ln>
        </p:spPr>
      </p:sp>
      <p:sp>
        <p:nvSpPr>
          <p:cNvPr id="194" name="Line 5"/>
          <p:cNvSpPr/>
          <p:nvPr/>
        </p:nvSpPr>
        <p:spPr>
          <a:xfrm>
            <a:off x="3352680" y="3657600"/>
            <a:ext cx="3048120" cy="0"/>
          </a:xfrm>
          <a:prstGeom prst="line">
            <a:avLst/>
          </a:prstGeom>
          <a:ln w="9360">
            <a:solidFill>
              <a:srgbClr val="000000"/>
            </a:solidFill>
            <a:round/>
          </a:ln>
        </p:spPr>
      </p:sp>
      <p:sp>
        <p:nvSpPr>
          <p:cNvPr id="195" name="Line 6"/>
          <p:cNvSpPr/>
          <p:nvPr/>
        </p:nvSpPr>
        <p:spPr>
          <a:xfrm>
            <a:off x="3429000" y="4190760"/>
            <a:ext cx="2895480" cy="45720"/>
          </a:xfrm>
          <a:prstGeom prst="line">
            <a:avLst/>
          </a:prstGeom>
          <a:ln w="9360">
            <a:solidFill>
              <a:srgbClr val="000000"/>
            </a:solidFill>
            <a:round/>
          </a:ln>
        </p:spPr>
      </p:sp>
      <p:sp>
        <p:nvSpPr>
          <p:cNvPr id="196" name="Line 7"/>
          <p:cNvSpPr/>
          <p:nvPr/>
        </p:nvSpPr>
        <p:spPr>
          <a:xfrm>
            <a:off x="3352680" y="6705360"/>
            <a:ext cx="3048120" cy="0"/>
          </a:xfrm>
          <a:prstGeom prst="line">
            <a:avLst/>
          </a:prstGeom>
          <a:ln w="9360">
            <a:solidFill>
              <a:srgbClr val="000000"/>
            </a:solidFill>
            <a:round/>
          </a:ln>
        </p:spPr>
      </p:sp>
      <p:sp>
        <p:nvSpPr>
          <p:cNvPr id="197" name="Line 8"/>
          <p:cNvSpPr/>
          <p:nvPr/>
        </p:nvSpPr>
        <p:spPr>
          <a:xfrm>
            <a:off x="3352680" y="6095880"/>
            <a:ext cx="3048120" cy="0"/>
          </a:xfrm>
          <a:prstGeom prst="line">
            <a:avLst/>
          </a:prstGeom>
          <a:ln w="9360">
            <a:solidFill>
              <a:srgbClr val="000000"/>
            </a:solidFill>
            <a:round/>
          </a:ln>
        </p:spPr>
      </p:sp>
      <p:sp>
        <p:nvSpPr>
          <p:cNvPr id="198" name="Line 9"/>
          <p:cNvSpPr/>
          <p:nvPr/>
        </p:nvSpPr>
        <p:spPr>
          <a:xfrm>
            <a:off x="3352680" y="5486400"/>
            <a:ext cx="3048120" cy="0"/>
          </a:xfrm>
          <a:prstGeom prst="line">
            <a:avLst/>
          </a:prstGeom>
          <a:ln w="9360">
            <a:solidFill>
              <a:srgbClr val="000000"/>
            </a:solidFill>
            <a:round/>
          </a:ln>
        </p:spPr>
      </p:sp>
      <p:sp>
        <p:nvSpPr>
          <p:cNvPr id="199" name="Line 10"/>
          <p:cNvSpPr/>
          <p:nvPr/>
        </p:nvSpPr>
        <p:spPr>
          <a:xfrm>
            <a:off x="3352680" y="4876560"/>
            <a:ext cx="3048120" cy="0"/>
          </a:xfrm>
          <a:prstGeom prst="line">
            <a:avLst/>
          </a:prstGeom>
          <a:ln w="9360">
            <a:solidFill>
              <a:srgbClr val="000000"/>
            </a:solidFill>
            <a:round/>
          </a:ln>
        </p:spPr>
      </p:sp>
      <p:sp>
        <p:nvSpPr>
          <p:cNvPr id="200" name="Line 11"/>
          <p:cNvSpPr/>
          <p:nvPr/>
        </p:nvSpPr>
        <p:spPr>
          <a:xfrm>
            <a:off x="6400800" y="3657600"/>
            <a:ext cx="0" cy="3047760"/>
          </a:xfrm>
          <a:prstGeom prst="line">
            <a:avLst/>
          </a:prstGeom>
          <a:ln w="9360">
            <a:solidFill>
              <a:srgbClr val="000000"/>
            </a:solidFill>
            <a:round/>
          </a:ln>
        </p:spPr>
      </p:sp>
      <p:sp>
        <p:nvSpPr>
          <p:cNvPr id="201" name="Line 12"/>
          <p:cNvSpPr/>
          <p:nvPr/>
        </p:nvSpPr>
        <p:spPr>
          <a:xfrm>
            <a:off x="5638680" y="3657600"/>
            <a:ext cx="0" cy="3047760"/>
          </a:xfrm>
          <a:prstGeom prst="line">
            <a:avLst/>
          </a:prstGeom>
          <a:ln w="9360">
            <a:solidFill>
              <a:srgbClr val="000000"/>
            </a:solidFill>
            <a:round/>
          </a:ln>
        </p:spPr>
      </p:sp>
      <p:sp>
        <p:nvSpPr>
          <p:cNvPr id="202" name="Line 13"/>
          <p:cNvSpPr/>
          <p:nvPr/>
        </p:nvSpPr>
        <p:spPr>
          <a:xfrm>
            <a:off x="4495680" y="3657600"/>
            <a:ext cx="0" cy="3047760"/>
          </a:xfrm>
          <a:prstGeom prst="line">
            <a:avLst/>
          </a:prstGeom>
          <a:ln w="9360">
            <a:solidFill>
              <a:srgbClr val="000000"/>
            </a:solidFill>
            <a:round/>
          </a:ln>
        </p:spPr>
      </p:sp>
      <p:sp>
        <p:nvSpPr>
          <p:cNvPr id="203" name="Line 14"/>
          <p:cNvSpPr/>
          <p:nvPr/>
        </p:nvSpPr>
        <p:spPr>
          <a:xfrm>
            <a:off x="5029200" y="3657600"/>
            <a:ext cx="0" cy="3047760"/>
          </a:xfrm>
          <a:prstGeom prst="line">
            <a:avLst/>
          </a:prstGeom>
          <a:ln w="9360">
            <a:solidFill>
              <a:srgbClr val="000000"/>
            </a:solidFill>
            <a:round/>
          </a:ln>
        </p:spPr>
      </p:sp>
      <p:sp>
        <p:nvSpPr>
          <p:cNvPr id="204" name="Line 15"/>
          <p:cNvSpPr/>
          <p:nvPr/>
        </p:nvSpPr>
        <p:spPr>
          <a:xfrm>
            <a:off x="3886200" y="3657600"/>
            <a:ext cx="0" cy="3047760"/>
          </a:xfrm>
          <a:prstGeom prst="line">
            <a:avLst/>
          </a:prstGeom>
          <a:ln w="9360">
            <a:solidFill>
              <a:srgbClr val="000000"/>
            </a:solidFill>
            <a:round/>
          </a:ln>
        </p:spPr>
      </p:sp>
      <p:sp>
        <p:nvSpPr>
          <p:cNvPr id="205" name="Line 16"/>
          <p:cNvSpPr/>
          <p:nvPr/>
        </p:nvSpPr>
        <p:spPr>
          <a:xfrm>
            <a:off x="3657600" y="5867280"/>
            <a:ext cx="457200" cy="457200"/>
          </a:xfrm>
          <a:prstGeom prst="line">
            <a:avLst/>
          </a:prstGeom>
          <a:ln w="28440">
            <a:solidFill>
              <a:srgbClr val="000000"/>
            </a:solidFill>
            <a:round/>
          </a:ln>
        </p:spPr>
      </p:sp>
      <p:sp>
        <p:nvSpPr>
          <p:cNvPr id="206" name="Line 17"/>
          <p:cNvSpPr/>
          <p:nvPr/>
        </p:nvSpPr>
        <p:spPr>
          <a:xfrm flipV="1">
            <a:off x="3657600" y="4038480"/>
            <a:ext cx="1828800" cy="1828800"/>
          </a:xfrm>
          <a:prstGeom prst="line">
            <a:avLst/>
          </a:prstGeom>
          <a:ln w="28440">
            <a:solidFill>
              <a:srgbClr val="000000"/>
            </a:solidFill>
            <a:round/>
          </a:ln>
        </p:spPr>
      </p:sp>
      <p:sp>
        <p:nvSpPr>
          <p:cNvPr id="207" name="Line 18"/>
          <p:cNvSpPr/>
          <p:nvPr/>
        </p:nvSpPr>
        <p:spPr>
          <a:xfrm>
            <a:off x="5486400" y="4038480"/>
            <a:ext cx="457200" cy="457200"/>
          </a:xfrm>
          <a:prstGeom prst="line">
            <a:avLst/>
          </a:prstGeom>
          <a:ln w="28440">
            <a:solidFill>
              <a:srgbClr val="000000"/>
            </a:solidFill>
            <a:round/>
          </a:ln>
        </p:spPr>
      </p:sp>
      <p:sp>
        <p:nvSpPr>
          <p:cNvPr id="208" name="Line 19"/>
          <p:cNvSpPr/>
          <p:nvPr/>
        </p:nvSpPr>
        <p:spPr>
          <a:xfrm flipV="1">
            <a:off x="4114800" y="4495680"/>
            <a:ext cx="1828800" cy="1828800"/>
          </a:xfrm>
          <a:prstGeom prst="line">
            <a:avLst/>
          </a:prstGeom>
          <a:ln w="28440">
            <a:solidFill>
              <a:srgbClr val="000000"/>
            </a:solidFill>
            <a:round/>
          </a:ln>
        </p:spPr>
      </p:sp>
      <p:sp>
        <p:nvSpPr>
          <p:cNvPr id="209" name="CustomShape 20"/>
          <p:cNvSpPr/>
          <p:nvPr/>
        </p:nvSpPr>
        <p:spPr>
          <a:xfrm>
            <a:off x="3352680" y="5638680"/>
            <a:ext cx="609120" cy="395280"/>
          </a:xfrm>
          <a:prstGeom prst="rect">
            <a:avLst/>
          </a:prstGeom>
          <a:noFill/>
          <a:ln w="9360">
            <a:noFill/>
          </a:ln>
        </p:spPr>
        <p:txBody>
          <a:bodyPr lIns="90000" tIns="45000" rIns="90000" bIns="45000"/>
          <a:lstStyle/>
          <a:p>
            <a:pPr>
              <a:lnSpc>
                <a:spcPct val="100000"/>
              </a:lnSpc>
            </a:pPr>
            <a:r>
              <a:rPr lang="en-US" sz="2000">
                <a:solidFill>
                  <a:srgbClr val="000000"/>
                </a:solidFill>
                <a:latin typeface="Times New Roman" panose="02020603050405020304"/>
              </a:rPr>
              <a:t>1/8</a:t>
            </a:r>
            <a:endParaRPr lang="en-US" sz="2000">
              <a:solidFill>
                <a:srgbClr val="000000"/>
              </a:solidFill>
              <a:latin typeface="Times New Roman" panose="02020603050405020304"/>
            </a:endParaRPr>
          </a:p>
        </p:txBody>
      </p:sp>
      <p:sp>
        <p:nvSpPr>
          <p:cNvPr id="210" name="CustomShape 21"/>
          <p:cNvSpPr/>
          <p:nvPr/>
        </p:nvSpPr>
        <p:spPr>
          <a:xfrm>
            <a:off x="3962520" y="6248520"/>
            <a:ext cx="507240" cy="395280"/>
          </a:xfrm>
          <a:prstGeom prst="rect">
            <a:avLst/>
          </a:prstGeom>
          <a:noFill/>
          <a:ln w="9360">
            <a:noFill/>
          </a:ln>
        </p:spPr>
        <p:txBody>
          <a:bodyPr wrap="none" lIns="90000" tIns="45000" rIns="90000" bIns="45000"/>
          <a:lstStyle/>
          <a:p>
            <a:pPr>
              <a:lnSpc>
                <a:spcPct val="100000"/>
              </a:lnSpc>
            </a:pPr>
            <a:r>
              <a:rPr lang="en-US" sz="2000">
                <a:solidFill>
                  <a:srgbClr val="000000"/>
                </a:solidFill>
                <a:latin typeface="Times New Roman" panose="02020603050405020304"/>
              </a:rPr>
              <a:t>1/8</a:t>
            </a:r>
            <a:endParaRPr lang="en-US" sz="2000">
              <a:solidFill>
                <a:srgbClr val="000000"/>
              </a:solidFill>
              <a:latin typeface="Times New Roman" panose="02020603050405020304"/>
            </a:endParaRPr>
          </a:p>
        </p:txBody>
      </p:sp>
      <p:sp>
        <p:nvSpPr>
          <p:cNvPr id="211" name="CustomShape 22"/>
          <p:cNvSpPr/>
          <p:nvPr/>
        </p:nvSpPr>
        <p:spPr>
          <a:xfrm>
            <a:off x="3886200" y="5562720"/>
            <a:ext cx="628200" cy="395280"/>
          </a:xfrm>
          <a:prstGeom prst="rect">
            <a:avLst/>
          </a:prstGeom>
          <a:noFill/>
          <a:ln w="9360">
            <a:noFill/>
          </a:ln>
        </p:spPr>
        <p:txBody>
          <a:bodyPr wrap="none" lIns="90000" tIns="45000" rIns="90000" bIns="45000"/>
          <a:lstStyle/>
          <a:p>
            <a:pPr>
              <a:lnSpc>
                <a:spcPct val="100000"/>
              </a:lnSpc>
            </a:pPr>
            <a:r>
              <a:rPr lang="en-US" sz="2000">
                <a:solidFill>
                  <a:srgbClr val="000000"/>
                </a:solidFill>
                <a:latin typeface="Times New Roman" panose="02020603050405020304"/>
              </a:rPr>
              <a:t>.914</a:t>
            </a:r>
            <a:endParaRPr lang="en-US" sz="2000">
              <a:solidFill>
                <a:srgbClr val="000000"/>
              </a:solidFill>
              <a:latin typeface="Times New Roman" panose="02020603050405020304"/>
            </a:endParaRPr>
          </a:p>
        </p:txBody>
      </p:sp>
      <p:sp>
        <p:nvSpPr>
          <p:cNvPr id="212" name="CustomShape 23"/>
          <p:cNvSpPr/>
          <p:nvPr/>
        </p:nvSpPr>
        <p:spPr>
          <a:xfrm>
            <a:off x="4495680" y="4952880"/>
            <a:ext cx="628200" cy="395280"/>
          </a:xfrm>
          <a:prstGeom prst="rect">
            <a:avLst/>
          </a:prstGeom>
          <a:noFill/>
          <a:ln w="9360">
            <a:noFill/>
          </a:ln>
        </p:spPr>
        <p:txBody>
          <a:bodyPr wrap="none" lIns="90000" tIns="45000" rIns="90000" bIns="45000"/>
          <a:lstStyle/>
          <a:p>
            <a:pPr>
              <a:lnSpc>
                <a:spcPct val="100000"/>
              </a:lnSpc>
            </a:pPr>
            <a:r>
              <a:rPr lang="en-US" sz="2000">
                <a:solidFill>
                  <a:srgbClr val="000000"/>
                </a:solidFill>
                <a:latin typeface="Times New Roman" panose="02020603050405020304"/>
              </a:rPr>
              <a:t>.914</a:t>
            </a:r>
            <a:endParaRPr lang="en-US" sz="2000">
              <a:solidFill>
                <a:srgbClr val="000000"/>
              </a:solidFill>
              <a:latin typeface="Times New Roman" panose="02020603050405020304"/>
            </a:endParaRPr>
          </a:p>
        </p:txBody>
      </p:sp>
      <p:sp>
        <p:nvSpPr>
          <p:cNvPr id="213" name="CustomShape 24"/>
          <p:cNvSpPr/>
          <p:nvPr/>
        </p:nvSpPr>
        <p:spPr>
          <a:xfrm>
            <a:off x="5029200" y="4343400"/>
            <a:ext cx="628200" cy="395280"/>
          </a:xfrm>
          <a:prstGeom prst="rect">
            <a:avLst/>
          </a:prstGeom>
          <a:noFill/>
          <a:ln w="9360">
            <a:noFill/>
          </a:ln>
        </p:spPr>
        <p:txBody>
          <a:bodyPr wrap="none" lIns="90000" tIns="45000" rIns="90000" bIns="45000"/>
          <a:lstStyle/>
          <a:p>
            <a:pPr>
              <a:lnSpc>
                <a:spcPct val="100000"/>
              </a:lnSpc>
            </a:pPr>
            <a:r>
              <a:rPr lang="en-US" sz="2000">
                <a:solidFill>
                  <a:srgbClr val="000000"/>
                </a:solidFill>
                <a:latin typeface="Times New Roman" panose="02020603050405020304"/>
              </a:rPr>
              <a:t>.914</a:t>
            </a:r>
            <a:endParaRPr lang="en-US" sz="2000">
              <a:solidFill>
                <a:srgbClr val="000000"/>
              </a:solidFill>
              <a:latin typeface="Times New Roman" panose="02020603050405020304"/>
            </a:endParaRPr>
          </a:p>
        </p:txBody>
      </p:sp>
      <p:sp>
        <p:nvSpPr>
          <p:cNvPr id="214" name="CustomShape 25"/>
          <p:cNvSpPr/>
          <p:nvPr/>
        </p:nvSpPr>
        <p:spPr>
          <a:xfrm>
            <a:off x="5029200" y="3657600"/>
            <a:ext cx="507240" cy="395280"/>
          </a:xfrm>
          <a:prstGeom prst="rect">
            <a:avLst/>
          </a:prstGeom>
          <a:noFill/>
          <a:ln w="9360">
            <a:noFill/>
          </a:ln>
        </p:spPr>
        <p:txBody>
          <a:bodyPr wrap="none" lIns="90000" tIns="45000" rIns="90000" bIns="45000"/>
          <a:lstStyle/>
          <a:p>
            <a:pPr>
              <a:lnSpc>
                <a:spcPct val="100000"/>
              </a:lnSpc>
            </a:pPr>
            <a:r>
              <a:rPr lang="en-US" sz="2000">
                <a:solidFill>
                  <a:srgbClr val="000000"/>
                </a:solidFill>
                <a:latin typeface="Times New Roman" panose="02020603050405020304"/>
              </a:rPr>
              <a:t>1/8</a:t>
            </a:r>
            <a:endParaRPr lang="en-US" sz="2000">
              <a:solidFill>
                <a:srgbClr val="000000"/>
              </a:solidFill>
              <a:latin typeface="Times New Roman" panose="02020603050405020304"/>
            </a:endParaRPr>
          </a:p>
        </p:txBody>
      </p:sp>
      <p:sp>
        <p:nvSpPr>
          <p:cNvPr id="215" name="CustomShape 26"/>
          <p:cNvSpPr/>
          <p:nvPr/>
        </p:nvSpPr>
        <p:spPr>
          <a:xfrm>
            <a:off x="5791320" y="4343400"/>
            <a:ext cx="507240" cy="395280"/>
          </a:xfrm>
          <a:prstGeom prst="rect">
            <a:avLst/>
          </a:prstGeom>
          <a:noFill/>
          <a:ln w="9360">
            <a:noFill/>
          </a:ln>
        </p:spPr>
        <p:txBody>
          <a:bodyPr wrap="none" lIns="90000" tIns="45000" rIns="90000" bIns="45000"/>
          <a:lstStyle/>
          <a:p>
            <a:pPr>
              <a:lnSpc>
                <a:spcPct val="100000"/>
              </a:lnSpc>
            </a:pPr>
            <a:r>
              <a:rPr lang="en-US" sz="2000">
                <a:solidFill>
                  <a:srgbClr val="000000"/>
                </a:solidFill>
                <a:latin typeface="Times New Roman" panose="02020603050405020304"/>
              </a:rPr>
              <a:t>1/8</a:t>
            </a:r>
            <a:endParaRPr lang="en-US" sz="2000">
              <a:solidFill>
                <a:srgbClr val="000000"/>
              </a:solidFill>
              <a:latin typeface="Times New Roman" panose="02020603050405020304"/>
            </a:endParaRPr>
          </a:p>
        </p:txBody>
      </p:sp>
      <p:sp>
        <p:nvSpPr>
          <p:cNvPr id="216" name="CustomShape 27"/>
          <p:cNvSpPr/>
          <p:nvPr/>
        </p:nvSpPr>
        <p:spPr>
          <a:xfrm>
            <a:off x="4572000" y="5638680"/>
            <a:ext cx="685440" cy="395280"/>
          </a:xfrm>
          <a:prstGeom prst="rect">
            <a:avLst/>
          </a:prstGeom>
          <a:noFill/>
          <a:ln w="9360">
            <a:noFill/>
          </a:ln>
        </p:spPr>
        <p:txBody>
          <a:bodyPr lIns="90000" tIns="45000" rIns="90000" bIns="45000"/>
          <a:lstStyle/>
          <a:p>
            <a:pPr>
              <a:lnSpc>
                <a:spcPct val="100000"/>
              </a:lnSpc>
            </a:pPr>
            <a:r>
              <a:rPr lang="en-US" sz="2000">
                <a:solidFill>
                  <a:srgbClr val="000000"/>
                </a:solidFill>
                <a:latin typeface="Times New Roman" panose="02020603050405020304"/>
              </a:rPr>
              <a:t>1/4</a:t>
            </a:r>
            <a:endParaRPr lang="en-US" sz="2000">
              <a:solidFill>
                <a:srgbClr val="000000"/>
              </a:solidFill>
              <a:latin typeface="Times New Roman" panose="02020603050405020304"/>
            </a:endParaRPr>
          </a:p>
        </p:txBody>
      </p:sp>
      <p:sp>
        <p:nvSpPr>
          <p:cNvPr id="217" name="CustomShape 28"/>
          <p:cNvSpPr/>
          <p:nvPr/>
        </p:nvSpPr>
        <p:spPr>
          <a:xfrm>
            <a:off x="4495680" y="4267080"/>
            <a:ext cx="507240" cy="395280"/>
          </a:xfrm>
          <a:prstGeom prst="rect">
            <a:avLst/>
          </a:prstGeom>
          <a:noFill/>
          <a:ln w="9360">
            <a:noFill/>
          </a:ln>
        </p:spPr>
        <p:txBody>
          <a:bodyPr wrap="none" lIns="90000" tIns="45000" rIns="90000" bIns="45000"/>
          <a:lstStyle/>
          <a:p>
            <a:pPr>
              <a:lnSpc>
                <a:spcPct val="100000"/>
              </a:lnSpc>
            </a:pPr>
            <a:r>
              <a:rPr lang="en-US" sz="2000">
                <a:solidFill>
                  <a:srgbClr val="000000"/>
                </a:solidFill>
                <a:latin typeface="Times New Roman" panose="02020603050405020304"/>
              </a:rPr>
              <a:t>1/4</a:t>
            </a:r>
            <a:endParaRPr lang="en-US" sz="2000">
              <a:solidFill>
                <a:srgbClr val="000000"/>
              </a:solidFill>
              <a:latin typeface="Times New Roman" panose="02020603050405020304"/>
            </a:endParaRPr>
          </a:p>
        </p:txBody>
      </p:sp>
      <p:sp>
        <p:nvSpPr>
          <p:cNvPr id="218" name="CustomShape 29"/>
          <p:cNvSpPr/>
          <p:nvPr/>
        </p:nvSpPr>
        <p:spPr>
          <a:xfrm>
            <a:off x="3809880" y="4876920"/>
            <a:ext cx="507240" cy="395280"/>
          </a:xfrm>
          <a:prstGeom prst="rect">
            <a:avLst/>
          </a:prstGeom>
          <a:noFill/>
          <a:ln w="9360">
            <a:noFill/>
          </a:ln>
        </p:spPr>
        <p:txBody>
          <a:bodyPr wrap="none" lIns="90000" tIns="45000" rIns="90000" bIns="45000"/>
          <a:lstStyle/>
          <a:p>
            <a:pPr>
              <a:lnSpc>
                <a:spcPct val="100000"/>
              </a:lnSpc>
            </a:pPr>
            <a:r>
              <a:rPr lang="en-US" sz="2000">
                <a:solidFill>
                  <a:srgbClr val="000000"/>
                </a:solidFill>
                <a:latin typeface="Times New Roman" panose="02020603050405020304"/>
              </a:rPr>
              <a:t>1/4</a:t>
            </a:r>
            <a:endParaRPr lang="en-US" sz="2000">
              <a:solidFill>
                <a:srgbClr val="000000"/>
              </a:solidFill>
              <a:latin typeface="Times New Roman" panose="02020603050405020304"/>
            </a:endParaRPr>
          </a:p>
        </p:txBody>
      </p:sp>
      <p:sp>
        <p:nvSpPr>
          <p:cNvPr id="219" name="CustomShape 30"/>
          <p:cNvSpPr/>
          <p:nvPr/>
        </p:nvSpPr>
        <p:spPr>
          <a:xfrm>
            <a:off x="5181480" y="5029200"/>
            <a:ext cx="507240" cy="395280"/>
          </a:xfrm>
          <a:prstGeom prst="rect">
            <a:avLst/>
          </a:prstGeom>
          <a:noFill/>
          <a:ln w="9360">
            <a:noFill/>
          </a:ln>
        </p:spPr>
        <p:txBody>
          <a:bodyPr wrap="none" lIns="90000" tIns="45000" rIns="90000" bIns="45000"/>
          <a:lstStyle/>
          <a:p>
            <a:pPr>
              <a:lnSpc>
                <a:spcPct val="100000"/>
              </a:lnSpc>
            </a:pPr>
            <a:r>
              <a:rPr lang="en-US" sz="2000">
                <a:solidFill>
                  <a:srgbClr val="000000"/>
                </a:solidFill>
                <a:latin typeface="Times New Roman" panose="02020603050405020304"/>
              </a:rPr>
              <a:t>1/4</a:t>
            </a:r>
            <a:endParaRPr lang="en-US" sz="2000">
              <a:solidFill>
                <a:srgbClr val="000000"/>
              </a:solidFill>
              <a:latin typeface="Times New Roman" panose="02020603050405020304"/>
            </a:endParaRPr>
          </a:p>
        </p:txBody>
      </p:sp>
      <p:sp>
        <p:nvSpPr>
          <p:cNvPr id="220" name="CustomShape 31"/>
          <p:cNvSpPr/>
          <p:nvPr/>
        </p:nvSpPr>
        <p:spPr>
          <a:xfrm>
            <a:off x="3449160" y="495288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endParaRPr lang="en-US">
              <a:solidFill>
                <a:srgbClr val="000000"/>
              </a:solidFill>
              <a:latin typeface="Times New Roman" panose="02020603050405020304"/>
            </a:endParaRPr>
          </a:p>
        </p:txBody>
      </p:sp>
      <p:sp>
        <p:nvSpPr>
          <p:cNvPr id="221" name="CustomShape 32"/>
          <p:cNvSpPr/>
          <p:nvPr/>
        </p:nvSpPr>
        <p:spPr>
          <a:xfrm>
            <a:off x="5811480" y="495288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endParaRPr lang="en-US">
              <a:solidFill>
                <a:srgbClr val="000000"/>
              </a:solidFill>
              <a:latin typeface="Times New Roman" panose="02020603050405020304"/>
            </a:endParaRPr>
          </a:p>
        </p:txBody>
      </p:sp>
      <p:sp>
        <p:nvSpPr>
          <p:cNvPr id="222" name="CustomShape 33"/>
          <p:cNvSpPr/>
          <p:nvPr/>
        </p:nvSpPr>
        <p:spPr>
          <a:xfrm>
            <a:off x="5811480" y="556272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endParaRPr lang="en-US">
              <a:solidFill>
                <a:srgbClr val="000000"/>
              </a:solidFill>
              <a:latin typeface="Times New Roman" panose="02020603050405020304"/>
            </a:endParaRPr>
          </a:p>
        </p:txBody>
      </p:sp>
      <p:sp>
        <p:nvSpPr>
          <p:cNvPr id="223" name="CustomShape 34"/>
          <p:cNvSpPr/>
          <p:nvPr/>
        </p:nvSpPr>
        <p:spPr>
          <a:xfrm>
            <a:off x="5277960" y="556272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endParaRPr lang="en-US">
              <a:solidFill>
                <a:srgbClr val="000000"/>
              </a:solidFill>
              <a:latin typeface="Times New Roman" panose="02020603050405020304"/>
            </a:endParaRPr>
          </a:p>
        </p:txBody>
      </p:sp>
      <p:sp>
        <p:nvSpPr>
          <p:cNvPr id="224" name="CustomShape 35"/>
          <p:cNvSpPr/>
          <p:nvPr/>
        </p:nvSpPr>
        <p:spPr>
          <a:xfrm>
            <a:off x="5811480" y="617220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endParaRPr lang="en-US">
              <a:solidFill>
                <a:srgbClr val="000000"/>
              </a:solidFill>
              <a:latin typeface="Times New Roman" panose="02020603050405020304"/>
            </a:endParaRPr>
          </a:p>
        </p:txBody>
      </p:sp>
      <p:sp>
        <p:nvSpPr>
          <p:cNvPr id="225" name="CustomShape 36"/>
          <p:cNvSpPr/>
          <p:nvPr/>
        </p:nvSpPr>
        <p:spPr>
          <a:xfrm>
            <a:off x="5277960" y="617220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endParaRPr lang="en-US">
              <a:solidFill>
                <a:srgbClr val="000000"/>
              </a:solidFill>
              <a:latin typeface="Times New Roman" panose="02020603050405020304"/>
            </a:endParaRPr>
          </a:p>
        </p:txBody>
      </p:sp>
      <p:sp>
        <p:nvSpPr>
          <p:cNvPr id="226" name="CustomShape 37"/>
          <p:cNvSpPr/>
          <p:nvPr/>
        </p:nvSpPr>
        <p:spPr>
          <a:xfrm>
            <a:off x="4668480" y="617220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endParaRPr lang="en-US">
              <a:solidFill>
                <a:srgbClr val="000000"/>
              </a:solidFill>
              <a:latin typeface="Times New Roman" panose="02020603050405020304"/>
            </a:endParaRPr>
          </a:p>
        </p:txBody>
      </p:sp>
      <p:sp>
        <p:nvSpPr>
          <p:cNvPr id="227" name="CustomShape 38"/>
          <p:cNvSpPr/>
          <p:nvPr/>
        </p:nvSpPr>
        <p:spPr>
          <a:xfrm>
            <a:off x="3433320" y="613728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endParaRPr lang="en-US">
              <a:solidFill>
                <a:srgbClr val="000000"/>
              </a:solidFill>
              <a:latin typeface="Times New Roman" panose="02020603050405020304"/>
            </a:endParaRPr>
          </a:p>
        </p:txBody>
      </p:sp>
      <p:sp>
        <p:nvSpPr>
          <p:cNvPr id="228" name="CustomShape 39"/>
          <p:cNvSpPr/>
          <p:nvPr/>
        </p:nvSpPr>
        <p:spPr>
          <a:xfrm>
            <a:off x="3449160" y="434340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endParaRPr lang="en-US">
              <a:solidFill>
                <a:srgbClr val="000000"/>
              </a:solidFill>
              <a:latin typeface="Times New Roman" panose="02020603050405020304"/>
            </a:endParaRPr>
          </a:p>
        </p:txBody>
      </p:sp>
      <p:sp>
        <p:nvSpPr>
          <p:cNvPr id="229" name="CustomShape 40"/>
          <p:cNvSpPr/>
          <p:nvPr/>
        </p:nvSpPr>
        <p:spPr>
          <a:xfrm>
            <a:off x="3449160" y="373392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endParaRPr lang="en-US">
              <a:solidFill>
                <a:srgbClr val="000000"/>
              </a:solidFill>
              <a:latin typeface="Times New Roman" panose="02020603050405020304"/>
            </a:endParaRPr>
          </a:p>
        </p:txBody>
      </p:sp>
      <p:sp>
        <p:nvSpPr>
          <p:cNvPr id="230" name="CustomShape 41"/>
          <p:cNvSpPr/>
          <p:nvPr/>
        </p:nvSpPr>
        <p:spPr>
          <a:xfrm>
            <a:off x="4058640" y="434340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endParaRPr lang="en-US">
              <a:solidFill>
                <a:srgbClr val="000000"/>
              </a:solidFill>
              <a:latin typeface="Times New Roman" panose="02020603050405020304"/>
            </a:endParaRPr>
          </a:p>
        </p:txBody>
      </p:sp>
      <p:sp>
        <p:nvSpPr>
          <p:cNvPr id="231" name="CustomShape 42"/>
          <p:cNvSpPr/>
          <p:nvPr/>
        </p:nvSpPr>
        <p:spPr>
          <a:xfrm>
            <a:off x="4058640" y="373392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endParaRPr lang="en-US">
              <a:solidFill>
                <a:srgbClr val="000000"/>
              </a:solidFill>
              <a:latin typeface="Times New Roman" panose="02020603050405020304"/>
            </a:endParaRPr>
          </a:p>
        </p:txBody>
      </p:sp>
      <p:sp>
        <p:nvSpPr>
          <p:cNvPr id="232" name="CustomShape 43"/>
          <p:cNvSpPr/>
          <p:nvPr/>
        </p:nvSpPr>
        <p:spPr>
          <a:xfrm>
            <a:off x="4592160" y="373392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endParaRPr lang="en-US">
              <a:solidFill>
                <a:srgbClr val="000000"/>
              </a:solidFill>
              <a:latin typeface="Times New Roman" panose="02020603050405020304"/>
            </a:endParaRPr>
          </a:p>
        </p:txBody>
      </p:sp>
      <p:sp>
        <p:nvSpPr>
          <p:cNvPr id="233" name="CustomShape 44"/>
          <p:cNvSpPr/>
          <p:nvPr/>
        </p:nvSpPr>
        <p:spPr>
          <a:xfrm>
            <a:off x="5887440" y="373392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endParaRPr lang="en-US">
              <a:solidFill>
                <a:srgbClr val="000000"/>
              </a:solidFill>
              <a:latin typeface="Times New Roman" panose="02020603050405020304"/>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685800" y="228600"/>
            <a:ext cx="7772040" cy="1469520"/>
          </a:xfrm>
          <a:prstGeom prst="rect">
            <a:avLst/>
          </a:prstGeom>
        </p:spPr>
        <p:txBody>
          <a:bodyPr anchor="ctr"/>
          <a:lstStyle/>
          <a:p>
            <a:pPr algn="ctr">
              <a:lnSpc>
                <a:spcPct val="100000"/>
              </a:lnSpc>
            </a:pPr>
            <a:r>
              <a:rPr lang="en-US" sz="4400" b="1">
                <a:solidFill>
                  <a:srgbClr val="000000"/>
                </a:solidFill>
                <a:latin typeface="Calibri" panose="020F0502020204030204"/>
              </a:rPr>
              <a:t> Anti-Aliasing : Prefiltering
</a:t>
            </a:r>
            <a:endParaRPr lang="en-US" sz="4400" b="1">
              <a:solidFill>
                <a:srgbClr val="000000"/>
              </a:solidFill>
              <a:latin typeface="Calibri" panose="020F0502020204030204"/>
            </a:endParaRPr>
          </a:p>
        </p:txBody>
      </p:sp>
      <p:sp>
        <p:nvSpPr>
          <p:cNvPr id="235" name="TextShape 2"/>
          <p:cNvSpPr txBox="1"/>
          <p:nvPr/>
        </p:nvSpPr>
        <p:spPr>
          <a:xfrm>
            <a:off x="228600" y="2133720"/>
            <a:ext cx="6019560" cy="4266720"/>
          </a:xfrm>
          <a:prstGeom prst="rect">
            <a:avLst/>
          </a:prstGeom>
        </p:spPr>
        <p:txBody>
          <a:bodyPr/>
          <a:lstStyle/>
          <a:p>
            <a:pPr algn="ctr">
              <a:lnSpc>
                <a:spcPct val="100000"/>
              </a:lnSpc>
            </a:pPr>
            <a:r>
              <a:rPr lang="en-US" sz="2000">
                <a:solidFill>
                  <a:srgbClr val="000000"/>
                </a:solidFill>
                <a:latin typeface="Calibri" panose="020F0502020204030204"/>
              </a:rPr>
              <a:t>Prefiltering methods treat a pixel as an area, and compute pixel color based on the overlap of the scene's objects with a pixel's area.
A modification to Bresenham's algorithm was developed by Pitteway and Watkinson. In this algorithm, each pixel is given an intensity depending on the area of overlap of the pixel and the line. So, due to the blurring effect along the line edges, the effect of anti-aliasing is not very prominent, although it still exists.
For sampling shapes other than polygons, this can be very computationally intensive.</a:t>
            </a:r>
            <a:endParaRPr lang="en-US" sz="2000">
              <a:solidFill>
                <a:srgbClr val="000000"/>
              </a:solidFill>
              <a:latin typeface="Calibri" panose="020F0502020204030204"/>
            </a:endParaRPr>
          </a:p>
          <a:p>
            <a:pPr algn="ctr">
              <a:lnSpc>
                <a:spcPct val="100000"/>
              </a:lnSpc>
            </a:pPr>
            <a:r>
              <a:rPr lang="en-US" sz="2000">
                <a:solidFill>
                  <a:srgbClr val="000000"/>
                </a:solidFill>
                <a:latin typeface="Calibri" panose="020F0502020204030204"/>
              </a:rPr>
              <a:t> </a:t>
            </a:r>
            <a:endParaRPr lang="en-US" sz="2000">
              <a:solidFill>
                <a:srgbClr val="000000"/>
              </a:solidFill>
              <a:latin typeface="Calibri" panose="020F0502020204030204"/>
            </a:endParaRPr>
          </a:p>
        </p:txBody>
      </p:sp>
      <p:pic>
        <p:nvPicPr>
          <p:cNvPr id="236" name="Picture 2"/>
          <p:cNvPicPr/>
          <p:nvPr/>
        </p:nvPicPr>
        <p:blipFill>
          <a:blip r:embed="rId1"/>
          <a:stretch>
            <a:fillRect/>
          </a:stretch>
        </p:blipFill>
        <p:spPr>
          <a:xfrm>
            <a:off x="6399000" y="2286000"/>
            <a:ext cx="2744640" cy="2895120"/>
          </a:xfrm>
          <a:prstGeom prst="rect">
            <a:avLst/>
          </a:prstGeom>
          <a:ln>
            <a:noFill/>
          </a:ln>
        </p:spPr>
      </p:pic>
      <p:sp>
        <p:nvSpPr>
          <p:cNvPr id="237" name="TextShape 3"/>
          <p:cNvSpPr txBox="1"/>
          <p:nvPr/>
        </p:nvSpPr>
        <p:spPr>
          <a:xfrm>
            <a:off x="6553080" y="6356520"/>
            <a:ext cx="2133360" cy="364680"/>
          </a:xfrm>
          <a:prstGeom prst="rect">
            <a:avLst/>
          </a:prstGeom>
        </p:spPr>
        <p:txBody>
          <a:bodyPr anchor="ctr"/>
          <a:lstStyle/>
          <a:p>
            <a:pPr algn="r">
              <a:lnSpc>
                <a:spcPct val="100000"/>
              </a:lnSpc>
            </a:pPr>
            <a:fld id="{3A2D1BDD-F6EC-4183-B52A-A2737E20A6BA}" type="slidenum">
              <a:rPr lang="en-US" sz="1200">
                <a:solidFill>
                  <a:srgbClr val="8B8B8B"/>
                </a:solidFill>
                <a:latin typeface="Calibri" panose="020F0502020204030204"/>
              </a:rPr>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0" y="4191120"/>
            <a:ext cx="3885840" cy="1736280"/>
          </a:xfrm>
          <a:prstGeom prst="rect">
            <a:avLst/>
          </a:prstGeom>
          <a:noFill/>
          <a:ln>
            <a:noFill/>
          </a:ln>
        </p:spPr>
        <p:txBody>
          <a:bodyPr lIns="90000" tIns="45000" rIns="90000" bIns="45000"/>
          <a:lstStyle/>
          <a:p>
            <a:pPr>
              <a:lnSpc>
                <a:spcPct val="100000"/>
              </a:lnSpc>
            </a:pPr>
            <a:r>
              <a:rPr lang="en-US" b="1">
                <a:solidFill>
                  <a:srgbClr val="000000"/>
                </a:solidFill>
                <a:latin typeface="Calibri" panose="020F0502020204030204"/>
              </a:rPr>
              <a:t>Original Image</a:t>
            </a:r>
            <a:endParaRPr lang="en-US" b="1">
              <a:solidFill>
                <a:srgbClr val="000000"/>
              </a:solidFill>
              <a:latin typeface="Calibri" panose="020F0502020204030204"/>
            </a:endParaRPr>
          </a:p>
          <a:p>
            <a:pPr>
              <a:lnSpc>
                <a:spcPct val="100000"/>
              </a:lnSpc>
            </a:pPr>
            <a:r>
              <a:rPr lang="en-US">
                <a:solidFill>
                  <a:srgbClr val="000000"/>
                </a:solidFill>
                <a:latin typeface="Calibri" panose="020F0502020204030204"/>
              </a:rPr>
              <a:t>
Without antialiasing, the jaggies are harshly evident.</a:t>
            </a:r>
            <a:endParaRPr lang="en-US">
              <a:solidFill>
                <a:srgbClr val="000000"/>
              </a:solidFill>
              <a:latin typeface="Calibri" panose="020F0502020204030204"/>
            </a:endParaRPr>
          </a:p>
          <a:p>
            <a:pPr>
              <a:lnSpc>
                <a:spcPct val="100000"/>
              </a:lnSpc>
            </a:pPr>
            <a:r>
              <a:rPr lang="en-US">
                <a:solidFill>
                  <a:srgbClr val="000000"/>
                </a:solidFill>
                <a:latin typeface="Calibri" panose="020F0502020204030204"/>
              </a:rPr>
              <a:t>
</a:t>
            </a:r>
            <a:endParaRPr lang="en-US">
              <a:solidFill>
                <a:srgbClr val="000000"/>
              </a:solidFill>
              <a:latin typeface="Calibri" panose="020F0502020204030204"/>
            </a:endParaRPr>
          </a:p>
        </p:txBody>
      </p:sp>
      <p:pic>
        <p:nvPicPr>
          <p:cNvPr id="239" name="Picture 2"/>
          <p:cNvPicPr/>
          <p:nvPr/>
        </p:nvPicPr>
        <p:blipFill>
          <a:blip r:embed="rId1"/>
          <a:stretch>
            <a:fillRect/>
          </a:stretch>
        </p:blipFill>
        <p:spPr>
          <a:xfrm>
            <a:off x="0" y="0"/>
            <a:ext cx="4723920" cy="4066920"/>
          </a:xfrm>
          <a:prstGeom prst="rect">
            <a:avLst/>
          </a:prstGeom>
          <a:ln>
            <a:noFill/>
          </a:ln>
        </p:spPr>
      </p:pic>
      <p:pic>
        <p:nvPicPr>
          <p:cNvPr id="240" name="Picture 4"/>
          <p:cNvPicPr/>
          <p:nvPr/>
        </p:nvPicPr>
        <p:blipFill>
          <a:blip r:embed="rId2"/>
          <a:stretch>
            <a:fillRect/>
          </a:stretch>
        </p:blipFill>
        <p:spPr>
          <a:xfrm>
            <a:off x="4724280" y="0"/>
            <a:ext cx="4419360" cy="4066920"/>
          </a:xfrm>
          <a:prstGeom prst="rect">
            <a:avLst/>
          </a:prstGeom>
          <a:ln>
            <a:noFill/>
          </a:ln>
        </p:spPr>
      </p:pic>
      <p:sp>
        <p:nvSpPr>
          <p:cNvPr id="241" name="CustomShape 2"/>
          <p:cNvSpPr/>
          <p:nvPr/>
        </p:nvSpPr>
        <p:spPr>
          <a:xfrm>
            <a:off x="4952880" y="4114800"/>
            <a:ext cx="4190760" cy="2284200"/>
          </a:xfrm>
          <a:prstGeom prst="rect">
            <a:avLst/>
          </a:prstGeom>
          <a:noFill/>
          <a:ln>
            <a:noFill/>
          </a:ln>
        </p:spPr>
        <p:txBody>
          <a:bodyPr lIns="90000" tIns="45000" rIns="90000" bIns="45000"/>
          <a:lstStyle/>
          <a:p>
            <a:pPr>
              <a:lnSpc>
                <a:spcPct val="100000"/>
              </a:lnSpc>
            </a:pPr>
            <a:r>
              <a:rPr lang="en-US" b="1">
                <a:solidFill>
                  <a:srgbClr val="000000"/>
                </a:solidFill>
                <a:latin typeface="Calibri" panose="020F0502020204030204"/>
              </a:rPr>
              <a:t>Prefiltered image</a:t>
            </a:r>
            <a:endParaRPr lang="en-US" b="1">
              <a:solidFill>
                <a:srgbClr val="000000"/>
              </a:solidFill>
              <a:latin typeface="Calibri" panose="020F0502020204030204"/>
            </a:endParaRPr>
          </a:p>
          <a:p>
            <a:pPr>
              <a:lnSpc>
                <a:spcPct val="100000"/>
              </a:lnSpc>
            </a:pPr>
            <a:r>
              <a:rPr lang="en-US">
                <a:solidFill>
                  <a:srgbClr val="000000"/>
                </a:solidFill>
                <a:latin typeface="Calibri" panose="020F0502020204030204"/>
              </a:rPr>
              <a:t>.
Along the character's border, the colors are a mixture of the foreground and background colors.</a:t>
            </a:r>
            <a:endParaRPr lang="en-US">
              <a:solidFill>
                <a:srgbClr val="000000"/>
              </a:solidFill>
              <a:latin typeface="Calibri" panose="020F0502020204030204"/>
            </a:endParaRPr>
          </a:p>
          <a:p>
            <a:pPr>
              <a:lnSpc>
                <a:spcPct val="100000"/>
              </a:lnSpc>
            </a:pPr>
            <a:r>
              <a:rPr lang="en-US">
                <a:solidFill>
                  <a:srgbClr val="000000"/>
                </a:solidFill>
                <a:latin typeface="Calibri" panose="020F0502020204030204"/>
              </a:rPr>
              <a:t>
</a:t>
            </a:r>
            <a:endParaRPr lang="en-US">
              <a:solidFill>
                <a:srgbClr val="000000"/>
              </a:solidFill>
              <a:latin typeface="Calibri" panose="020F0502020204030204"/>
            </a:endParaRPr>
          </a:p>
        </p:txBody>
      </p:sp>
      <p:sp>
        <p:nvSpPr>
          <p:cNvPr id="242" name="TextShape 3"/>
          <p:cNvSpPr txBox="1"/>
          <p:nvPr/>
        </p:nvSpPr>
        <p:spPr>
          <a:xfrm>
            <a:off x="6553080" y="6356520"/>
            <a:ext cx="2133360" cy="364680"/>
          </a:xfrm>
          <a:prstGeom prst="rect">
            <a:avLst/>
          </a:prstGeom>
        </p:spPr>
        <p:txBody>
          <a:bodyPr anchor="ctr"/>
          <a:lstStyle/>
          <a:p>
            <a:pPr algn="r">
              <a:lnSpc>
                <a:spcPct val="100000"/>
              </a:lnSpc>
            </a:pPr>
            <a:fld id="{B390989C-DFAB-4DD6-95E9-3DEF1ADA02F7}" type="slidenum">
              <a:rPr lang="en-US" sz="1200">
                <a:solidFill>
                  <a:srgbClr val="8B8B8B"/>
                </a:solidFill>
                <a:latin typeface="Calibri" panose="020F0502020204030204"/>
              </a:rPr>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609480" y="228600"/>
            <a:ext cx="7772040" cy="1469520"/>
          </a:xfrm>
          <a:prstGeom prst="rect">
            <a:avLst/>
          </a:prstGeom>
        </p:spPr>
        <p:txBody>
          <a:bodyPr anchor="ctr"/>
          <a:lstStyle/>
          <a:p>
            <a:pPr algn="ctr">
              <a:lnSpc>
                <a:spcPct val="100000"/>
              </a:lnSpc>
            </a:pPr>
            <a:r>
              <a:rPr lang="en-US" sz="4400" b="1">
                <a:solidFill>
                  <a:srgbClr val="000000"/>
                </a:solidFill>
                <a:latin typeface="Calibri" panose="020F0502020204030204"/>
              </a:rPr>
              <a:t>3. Anti-Aliasing : Postfiltering</a:t>
            </a:r>
            <a:endParaRPr lang="en-US" sz="4400" b="1">
              <a:solidFill>
                <a:srgbClr val="000000"/>
              </a:solidFill>
              <a:latin typeface="Calibri" panose="020F0502020204030204"/>
            </a:endParaRPr>
          </a:p>
        </p:txBody>
      </p:sp>
      <p:sp>
        <p:nvSpPr>
          <p:cNvPr id="244" name="TextShape 2"/>
          <p:cNvSpPr txBox="1"/>
          <p:nvPr/>
        </p:nvSpPr>
        <p:spPr>
          <a:xfrm>
            <a:off x="457200" y="1676520"/>
            <a:ext cx="8229240" cy="4723920"/>
          </a:xfrm>
          <a:prstGeom prst="rect">
            <a:avLst/>
          </a:prstGeom>
        </p:spPr>
        <p:txBody>
          <a:bodyPr/>
          <a:lstStyle/>
          <a:p>
            <a:pPr algn="ctr">
              <a:lnSpc>
                <a:spcPct val="100000"/>
              </a:lnSpc>
            </a:pPr>
            <a:r>
              <a:rPr lang="en-US" sz="2000">
                <a:solidFill>
                  <a:srgbClr val="000000"/>
                </a:solidFill>
                <a:latin typeface="Calibri" panose="020F0502020204030204"/>
              </a:rPr>
              <a:t>Supersampling or postfiltering</a:t>
            </a:r>
            <a:r>
              <a:rPr lang="en-US" sz="2000" b="1" i="1">
                <a:solidFill>
                  <a:srgbClr val="000000"/>
                </a:solidFill>
                <a:latin typeface="Calibri" panose="020F0502020204030204"/>
              </a:rPr>
              <a:t> </a:t>
            </a:r>
            <a:r>
              <a:rPr lang="en-US" sz="2000">
                <a:solidFill>
                  <a:srgbClr val="000000"/>
                </a:solidFill>
                <a:latin typeface="Calibri" panose="020F0502020204030204"/>
              </a:rPr>
              <a:t>is the process by which aliasing effects in graphics are reduced by increasing the frequency of the sampling grid and then averaging the results down. This process means calculating a virtual image at a higher spatial resolution than the frame store resolution and then averaging down to the final resolution. It is called postfiltering as the filtering is carried out after sampling.</a:t>
            </a:r>
            <a:endParaRPr lang="en-US" sz="2000">
              <a:solidFill>
                <a:srgbClr val="000000"/>
              </a:solidFill>
              <a:latin typeface="Calibri" panose="020F0502020204030204"/>
            </a:endParaRPr>
          </a:p>
          <a:p>
            <a:pPr algn="ctr">
              <a:lnSpc>
                <a:spcPct val="100000"/>
              </a:lnSpc>
            </a:pPr>
          </a:p>
          <a:p>
            <a:pPr algn="ctr">
              <a:lnSpc>
                <a:spcPct val="100000"/>
              </a:lnSpc>
            </a:pPr>
            <a:r>
              <a:rPr lang="en-US" sz="2000">
                <a:solidFill>
                  <a:srgbClr val="000000"/>
                </a:solidFill>
                <a:latin typeface="Calibri" panose="020F0502020204030204"/>
              </a:rPr>
              <a:t>Supersampling is basically a three stage process : 
*  A continuous image I(x,y) is sampled at n times the frame resolution. This is a virtual image.
** The virtual image is then lowpass filtered.
*** The filtered image is then resampled at the final frame resolution. 
</a:t>
            </a:r>
            <a:endParaRPr lang="en-US" sz="2000">
              <a:solidFill>
                <a:srgbClr val="000000"/>
              </a:solidFill>
              <a:latin typeface="Calibri" panose="020F0502020204030204"/>
            </a:endParaRPr>
          </a:p>
        </p:txBody>
      </p:sp>
      <p:sp>
        <p:nvSpPr>
          <p:cNvPr id="245" name="TextShape 3"/>
          <p:cNvSpPr txBox="1"/>
          <p:nvPr/>
        </p:nvSpPr>
        <p:spPr>
          <a:xfrm>
            <a:off x="6553080" y="6356520"/>
            <a:ext cx="2133360" cy="364680"/>
          </a:xfrm>
          <a:prstGeom prst="rect">
            <a:avLst/>
          </a:prstGeom>
        </p:spPr>
        <p:txBody>
          <a:bodyPr anchor="ctr"/>
          <a:lstStyle/>
          <a:p>
            <a:pPr algn="r">
              <a:lnSpc>
                <a:spcPct val="100000"/>
              </a:lnSpc>
            </a:pPr>
            <a:fld id="{88E40E13-06C6-4776-A3FC-F3B96A69A3B9}" type="slidenum">
              <a:rPr lang="en-US" sz="1200">
                <a:solidFill>
                  <a:srgbClr val="8B8B8B"/>
                </a:solidFill>
                <a:latin typeface="Calibri" panose="020F0502020204030204"/>
              </a:rPr>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extShape 1"/>
          <p:cNvSpPr txBox="1"/>
          <p:nvPr/>
        </p:nvSpPr>
        <p:spPr>
          <a:xfrm>
            <a:off x="609480" y="228600"/>
            <a:ext cx="7772040" cy="990360"/>
          </a:xfrm>
          <a:prstGeom prst="rect">
            <a:avLst/>
          </a:prstGeom>
        </p:spPr>
        <p:txBody>
          <a:bodyPr anchor="ctr"/>
          <a:lstStyle/>
          <a:p>
            <a:pPr algn="ctr">
              <a:lnSpc>
                <a:spcPct val="100000"/>
              </a:lnSpc>
            </a:pPr>
            <a:r>
              <a:rPr lang="en-US" sz="3600" b="1">
                <a:solidFill>
                  <a:srgbClr val="000000"/>
                </a:solidFill>
                <a:latin typeface="Calibri" panose="020F0502020204030204"/>
              </a:rPr>
              <a:t>Anti-Aliasing : Postfiltering (Continues)</a:t>
            </a:r>
            <a:endParaRPr lang="en-US" sz="3600" b="1">
              <a:solidFill>
                <a:srgbClr val="000000"/>
              </a:solidFill>
              <a:latin typeface="Calibri" panose="020F0502020204030204"/>
            </a:endParaRPr>
          </a:p>
        </p:txBody>
      </p:sp>
      <p:sp>
        <p:nvSpPr>
          <p:cNvPr id="247" name="TextShape 2"/>
          <p:cNvSpPr txBox="1"/>
          <p:nvPr/>
        </p:nvSpPr>
        <p:spPr>
          <a:xfrm>
            <a:off x="609480" y="1295280"/>
            <a:ext cx="8076960" cy="2361960"/>
          </a:xfrm>
          <a:prstGeom prst="rect">
            <a:avLst/>
          </a:prstGeom>
        </p:spPr>
        <p:txBody>
          <a:bodyPr/>
          <a:lstStyle/>
          <a:p>
            <a:pPr algn="ctr">
              <a:lnSpc>
                <a:spcPct val="100000"/>
              </a:lnSpc>
            </a:pPr>
            <a:r>
              <a:rPr lang="en-US" sz="2600" dirty="0">
                <a:solidFill>
                  <a:srgbClr val="000000"/>
                </a:solidFill>
                <a:latin typeface="Calibri" panose="020F0502020204030204"/>
              </a:rPr>
              <a:t>There are two drawbacks to this method :</a:t>
            </a:r>
            <a:endParaRPr dirty="0"/>
          </a:p>
          <a:p>
            <a:pPr algn="ctr">
              <a:lnSpc>
                <a:spcPct val="100000"/>
              </a:lnSpc>
            </a:pPr>
            <a:r>
              <a:rPr lang="en-US" sz="2600" dirty="0">
                <a:solidFill>
                  <a:srgbClr val="000000"/>
                </a:solidFill>
                <a:latin typeface="Calibri" panose="020F0502020204030204"/>
              </a:rPr>
              <a:t>
# There is a technical and economic limit for increasing the resolution of the virtual image.
##  Since the frequency of images can extend to infinity, it just reduces aliasing by raising the </a:t>
            </a:r>
            <a:r>
              <a:rPr lang="en-US" sz="2600" dirty="0" err="1">
                <a:solidFill>
                  <a:srgbClr val="000000"/>
                </a:solidFill>
                <a:latin typeface="Calibri" panose="020F0502020204030204"/>
              </a:rPr>
              <a:t>Nyquist</a:t>
            </a:r>
            <a:r>
              <a:rPr lang="en-US" sz="2600" dirty="0">
                <a:solidFill>
                  <a:srgbClr val="000000"/>
                </a:solidFill>
                <a:latin typeface="Calibri" panose="020F0502020204030204"/>
              </a:rPr>
              <a:t> limit - shift the effect of the frequency spectrum</a:t>
            </a:r>
            <a:r>
              <a:rPr lang="en-US" sz="3200" dirty="0">
                <a:solidFill>
                  <a:srgbClr val="000000"/>
                </a:solidFill>
                <a:latin typeface="Calibri" panose="020F0502020204030204"/>
              </a:rPr>
              <a:t>.</a:t>
            </a:r>
            <a:endParaRPr dirty="0"/>
          </a:p>
        </p:txBody>
      </p:sp>
      <p:pic>
        <p:nvPicPr>
          <p:cNvPr id="248" name="Picture 4"/>
          <p:cNvPicPr/>
          <p:nvPr/>
        </p:nvPicPr>
        <p:blipFill>
          <a:blip r:embed="rId1"/>
          <a:stretch>
            <a:fillRect/>
          </a:stretch>
        </p:blipFill>
        <p:spPr>
          <a:xfrm>
            <a:off x="312641" y="4228920"/>
            <a:ext cx="3809520" cy="2057040"/>
          </a:xfrm>
          <a:prstGeom prst="rect">
            <a:avLst/>
          </a:prstGeom>
          <a:ln>
            <a:noFill/>
          </a:ln>
        </p:spPr>
      </p:pic>
      <p:sp>
        <p:nvSpPr>
          <p:cNvPr id="249" name="CustomShape 3"/>
          <p:cNvSpPr/>
          <p:nvPr/>
        </p:nvSpPr>
        <p:spPr>
          <a:xfrm>
            <a:off x="2862720" y="6095880"/>
            <a:ext cx="3747240" cy="364680"/>
          </a:xfrm>
          <a:prstGeom prst="rect">
            <a:avLst/>
          </a:prstGeom>
          <a:noFill/>
          <a:ln>
            <a:noFill/>
          </a:ln>
        </p:spPr>
        <p:txBody>
          <a:bodyPr wrap="none" lIns="90000" tIns="45000" rIns="90000" bIns="45000"/>
          <a:lstStyle/>
          <a:p>
            <a:pPr>
              <a:lnSpc>
                <a:spcPct val="100000"/>
              </a:lnSpc>
            </a:pPr>
            <a:r>
              <a:rPr lang="en-US">
                <a:solidFill>
                  <a:srgbClr val="000000"/>
                </a:solidFill>
                <a:latin typeface="Calibri" panose="020F0502020204030204"/>
              </a:rPr>
              <a:t>Calculating the end color value</a:t>
            </a:r>
            <a:endParaRPr lang="en-US">
              <a:solidFill>
                <a:srgbClr val="000000"/>
              </a:solidFill>
              <a:latin typeface="Calibri" panose="020F0502020204030204"/>
            </a:endParaRPr>
          </a:p>
        </p:txBody>
      </p:sp>
      <p:pic>
        <p:nvPicPr>
          <p:cNvPr id="250" name="Picture 6"/>
          <p:cNvPicPr/>
          <p:nvPr/>
        </p:nvPicPr>
        <p:blipFill>
          <a:blip r:embed="rId2"/>
          <a:stretch>
            <a:fillRect/>
          </a:stretch>
        </p:blipFill>
        <p:spPr>
          <a:xfrm>
            <a:off x="5367420" y="4670124"/>
            <a:ext cx="2609640" cy="1561680"/>
          </a:xfrm>
          <a:prstGeom prst="rect">
            <a:avLst/>
          </a:prstGeom>
          <a:ln>
            <a:noFill/>
          </a:ln>
        </p:spPr>
      </p:pic>
      <p:sp>
        <p:nvSpPr>
          <p:cNvPr id="251" name="TextShape 4"/>
          <p:cNvSpPr txBox="1"/>
          <p:nvPr/>
        </p:nvSpPr>
        <p:spPr>
          <a:xfrm>
            <a:off x="6553080" y="6356520"/>
            <a:ext cx="2133360" cy="364680"/>
          </a:xfrm>
          <a:prstGeom prst="rect">
            <a:avLst/>
          </a:prstGeom>
        </p:spPr>
        <p:txBody>
          <a:bodyPr anchor="ctr"/>
          <a:lstStyle/>
          <a:p>
            <a:pPr algn="r">
              <a:lnSpc>
                <a:spcPct val="100000"/>
              </a:lnSpc>
            </a:pPr>
            <a:fld id="{23711447-32F0-4254-B108-B33979B3AEC6}" type="slidenum">
              <a:rPr lang="en-US" sz="1200">
                <a:solidFill>
                  <a:srgbClr val="8B8B8B"/>
                </a:solidFill>
                <a:latin typeface="Calibri" panose="020F0502020204030204"/>
              </a:rPr>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838080" y="380880"/>
            <a:ext cx="7772040" cy="1469520"/>
          </a:xfrm>
          <a:prstGeom prst="rect">
            <a:avLst/>
          </a:prstGeom>
        </p:spPr>
        <p:txBody>
          <a:bodyPr anchor="ctr"/>
          <a:lstStyle/>
          <a:p>
            <a:pPr algn="ctr">
              <a:lnSpc>
                <a:spcPct val="100000"/>
              </a:lnSpc>
            </a:pPr>
            <a:r>
              <a:rPr lang="en-US" sz="4000" b="1">
                <a:solidFill>
                  <a:srgbClr val="000000"/>
                </a:solidFill>
                <a:latin typeface="Calibri" panose="020F0502020204030204"/>
              </a:rPr>
              <a:t>Post-Filtering : Advantages</a:t>
            </a:r>
            <a:endParaRPr lang="en-US" sz="4000" b="1">
              <a:solidFill>
                <a:srgbClr val="000000"/>
              </a:solidFill>
              <a:latin typeface="Calibri" panose="020F0502020204030204"/>
            </a:endParaRPr>
          </a:p>
        </p:txBody>
      </p:sp>
      <p:sp>
        <p:nvSpPr>
          <p:cNvPr id="253" name="TextShape 2"/>
          <p:cNvSpPr txBox="1"/>
          <p:nvPr/>
        </p:nvSpPr>
        <p:spPr>
          <a:xfrm>
            <a:off x="380880" y="1905120"/>
            <a:ext cx="8076960" cy="4571640"/>
          </a:xfrm>
          <a:prstGeom prst="rect">
            <a:avLst/>
          </a:prstGeom>
        </p:spPr>
        <p:txBody>
          <a:bodyPr/>
          <a:lstStyle/>
          <a:p>
            <a:pPr algn="ctr">
              <a:lnSpc>
                <a:spcPct val="100000"/>
              </a:lnSpc>
            </a:pPr>
            <a:r>
              <a:rPr lang="en-US" sz="2800">
                <a:solidFill>
                  <a:srgbClr val="000000"/>
                </a:solidFill>
                <a:latin typeface="Calibri" panose="020F0502020204030204"/>
              </a:rPr>
              <a:t>* It support arbitrary symmetric filters at a fixed cost.. </a:t>
            </a:r>
            <a:endParaRPr lang="en-US" sz="2800">
              <a:solidFill>
                <a:srgbClr val="000000"/>
              </a:solidFill>
              <a:latin typeface="Calibri" panose="020F0502020204030204"/>
            </a:endParaRPr>
          </a:p>
          <a:p>
            <a:pPr algn="ctr">
              <a:lnSpc>
                <a:spcPct val="100000"/>
              </a:lnSpc>
            </a:pPr>
            <a:r>
              <a:rPr lang="en-US" sz="2800">
                <a:solidFill>
                  <a:srgbClr val="000000"/>
                </a:solidFill>
                <a:latin typeface="Calibri" panose="020F0502020204030204"/>
              </a:rPr>
              <a:t>** It allows a wider filter support. Most hardware anti-aliasing schemes only consider samples within a pixel. </a:t>
            </a:r>
            <a:endParaRPr lang="en-US" sz="2800">
              <a:solidFill>
                <a:srgbClr val="000000"/>
              </a:solidFill>
              <a:latin typeface="Calibri" panose="020F0502020204030204"/>
            </a:endParaRPr>
          </a:p>
          <a:p>
            <a:pPr algn="ctr">
              <a:lnSpc>
                <a:spcPct val="100000"/>
              </a:lnSpc>
            </a:pPr>
            <a:r>
              <a:rPr lang="en-US" sz="2800">
                <a:solidFill>
                  <a:srgbClr val="000000"/>
                </a:solidFill>
                <a:latin typeface="Calibri" panose="020F0502020204030204"/>
              </a:rPr>
              <a:t>*** This method is independent of hardware-specific anti-aliasing methods. </a:t>
            </a:r>
            <a:endParaRPr lang="en-US" sz="2800">
              <a:solidFill>
                <a:srgbClr val="000000"/>
              </a:solidFill>
              <a:latin typeface="Calibri" panose="020F0502020204030204"/>
            </a:endParaRPr>
          </a:p>
          <a:p>
            <a:pPr algn="ctr">
              <a:lnSpc>
                <a:spcPct val="100000"/>
              </a:lnSpc>
            </a:pPr>
            <a:r>
              <a:rPr lang="en-US" sz="2800">
                <a:solidFill>
                  <a:srgbClr val="000000"/>
                </a:solidFill>
                <a:latin typeface="Calibri" panose="020F0502020204030204"/>
              </a:rPr>
              <a:t>**** It is a simple, fast, and easy to implement Method. </a:t>
            </a:r>
            <a:endParaRPr lang="en-US" sz="2800">
              <a:solidFill>
                <a:srgbClr val="000000"/>
              </a:solidFill>
              <a:latin typeface="Calibri" panose="020F0502020204030204"/>
            </a:endParaRPr>
          </a:p>
          <a:p>
            <a:pPr algn="ctr">
              <a:lnSpc>
                <a:spcPct val="100000"/>
              </a:lnSpc>
            </a:pPr>
          </a:p>
          <a:p>
            <a:pPr algn="ctr">
              <a:lnSpc>
                <a:spcPct val="100000"/>
              </a:lnSpc>
            </a:pPr>
          </a:p>
        </p:txBody>
      </p:sp>
      <p:sp>
        <p:nvSpPr>
          <p:cNvPr id="254" name="TextShape 3"/>
          <p:cNvSpPr txBox="1"/>
          <p:nvPr/>
        </p:nvSpPr>
        <p:spPr>
          <a:xfrm>
            <a:off x="6553080" y="6356520"/>
            <a:ext cx="2133360" cy="364680"/>
          </a:xfrm>
          <a:prstGeom prst="rect">
            <a:avLst/>
          </a:prstGeom>
        </p:spPr>
        <p:txBody>
          <a:bodyPr anchor="ctr"/>
          <a:lstStyle/>
          <a:p>
            <a:pPr algn="r">
              <a:lnSpc>
                <a:spcPct val="100000"/>
              </a:lnSpc>
            </a:pPr>
            <a:fld id="{B91893FB-009A-43F6-837C-5608B25A5159}" type="slidenum">
              <a:rPr lang="en-US" sz="1200">
                <a:solidFill>
                  <a:srgbClr val="8B8B8B"/>
                </a:solidFill>
                <a:latin typeface="Calibri" panose="020F0502020204030204"/>
              </a:rPr>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838080" y="609480"/>
            <a:ext cx="7772040" cy="1164960"/>
          </a:xfrm>
          <a:prstGeom prst="rect">
            <a:avLst/>
          </a:prstGeom>
        </p:spPr>
        <p:txBody>
          <a:bodyPr anchor="ctr"/>
          <a:lstStyle/>
          <a:p>
            <a:pPr algn="ctr">
              <a:lnSpc>
                <a:spcPct val="100000"/>
              </a:lnSpc>
            </a:pPr>
            <a:r>
              <a:rPr lang="en-US" sz="4400" b="1">
                <a:solidFill>
                  <a:srgbClr val="000000"/>
                </a:solidFill>
                <a:latin typeface="Calibri" panose="020F0502020204030204"/>
              </a:rPr>
              <a:t>
</a:t>
            </a:r>
            <a:r>
              <a:rPr lang="en-US" sz="4400">
                <a:solidFill>
                  <a:srgbClr val="000000"/>
                </a:solidFill>
                <a:latin typeface="Calibri" panose="020F0502020204030204"/>
              </a:rPr>
              <a:t>
</a:t>
            </a:r>
            <a:endParaRPr lang="en-US" sz="4400">
              <a:solidFill>
                <a:srgbClr val="000000"/>
              </a:solidFill>
              <a:latin typeface="Calibri" panose="020F0502020204030204"/>
            </a:endParaRPr>
          </a:p>
        </p:txBody>
      </p:sp>
      <p:sp>
        <p:nvSpPr>
          <p:cNvPr id="83" name="TextShape 2"/>
          <p:cNvSpPr txBox="1"/>
          <p:nvPr/>
        </p:nvSpPr>
        <p:spPr>
          <a:xfrm>
            <a:off x="533520" y="228600"/>
            <a:ext cx="8229240" cy="6324120"/>
          </a:xfrm>
          <a:prstGeom prst="rect">
            <a:avLst/>
          </a:prstGeom>
        </p:spPr>
        <p:txBody>
          <a:bodyPr/>
          <a:lstStyle/>
          <a:p>
            <a:pPr algn="ctr">
              <a:lnSpc>
                <a:spcPct val="100000"/>
              </a:lnSpc>
            </a:pPr>
            <a:r>
              <a:rPr lang="en-US" sz="3600" b="1">
                <a:solidFill>
                  <a:srgbClr val="000000"/>
                </a:solidFill>
                <a:latin typeface="Calibri" panose="020F0502020204030204"/>
              </a:rPr>
              <a:t>What Sampling Means?</a:t>
            </a:r>
            <a:endParaRPr lang="en-US" sz="3600" b="1">
              <a:solidFill>
                <a:srgbClr val="000000"/>
              </a:solidFill>
              <a:latin typeface="Calibri" panose="020F0502020204030204"/>
            </a:endParaRPr>
          </a:p>
          <a:p>
            <a:pPr algn="ctr">
              <a:lnSpc>
                <a:spcPct val="100000"/>
              </a:lnSpc>
            </a:pPr>
          </a:p>
          <a:p>
            <a:pPr algn="ctr">
              <a:lnSpc>
                <a:spcPct val="100000"/>
              </a:lnSpc>
            </a:pPr>
            <a:r>
              <a:rPr lang="en-US" sz="3200">
                <a:solidFill>
                  <a:srgbClr val="8B8B8B"/>
                </a:solidFill>
                <a:latin typeface="Calibri" panose="020F0502020204030204"/>
              </a:rPr>
              <a:t>
</a:t>
            </a:r>
            <a:r>
              <a:rPr lang="en-US" sz="3100">
                <a:solidFill>
                  <a:srgbClr val="000000"/>
                </a:solidFill>
                <a:latin typeface="Calibri" panose="020F0502020204030204"/>
              </a:rPr>
              <a:t>&gt;&gt;</a:t>
            </a:r>
            <a:r>
              <a:rPr lang="en-US" sz="3100">
                <a:solidFill>
                  <a:srgbClr val="8B8B8B"/>
                </a:solidFill>
                <a:latin typeface="Calibri" panose="020F0502020204030204"/>
              </a:rPr>
              <a:t> </a:t>
            </a:r>
            <a:r>
              <a:rPr lang="en-US" sz="3100">
                <a:solidFill>
                  <a:srgbClr val="000000"/>
                </a:solidFill>
                <a:latin typeface="Calibri" panose="020F0502020204030204"/>
              </a:rPr>
              <a:t>Most things in the real world are continuous.</a:t>
            </a:r>
            <a:endParaRPr lang="en-US" sz="3100">
              <a:solidFill>
                <a:srgbClr val="000000"/>
              </a:solidFill>
              <a:latin typeface="Calibri" panose="020F0502020204030204"/>
            </a:endParaRPr>
          </a:p>
          <a:p>
            <a:pPr algn="ctr">
              <a:lnSpc>
                <a:spcPct val="100000"/>
              </a:lnSpc>
            </a:pPr>
            <a:r>
              <a:rPr lang="en-US" sz="3100">
                <a:solidFill>
                  <a:srgbClr val="000000"/>
                </a:solidFill>
                <a:latin typeface="Calibri" panose="020F0502020204030204"/>
              </a:rPr>
              <a:t>&gt;&gt; Everything in a computer is discrete.</a:t>
            </a:r>
            <a:endParaRPr lang="en-US" sz="3100">
              <a:solidFill>
                <a:srgbClr val="000000"/>
              </a:solidFill>
              <a:latin typeface="Calibri" panose="020F0502020204030204"/>
            </a:endParaRPr>
          </a:p>
          <a:p>
            <a:pPr algn="ctr">
              <a:lnSpc>
                <a:spcPct val="100000"/>
              </a:lnSpc>
            </a:pPr>
          </a:p>
          <a:p>
            <a:pPr algn="ctr">
              <a:lnSpc>
                <a:spcPct val="100000"/>
              </a:lnSpc>
            </a:pPr>
            <a:r>
              <a:rPr lang="en-US" sz="3100">
                <a:solidFill>
                  <a:srgbClr val="000000"/>
                </a:solidFill>
                <a:latin typeface="Calibri" panose="020F0502020204030204"/>
              </a:rPr>
              <a:t>&lt;&lt; The process of mapping a continuous function to a discrete one is called sampling.</a:t>
            </a:r>
            <a:endParaRPr lang="en-US" sz="3100">
              <a:solidFill>
                <a:srgbClr val="000000"/>
              </a:solidFill>
              <a:latin typeface="Calibri" panose="020F0502020204030204"/>
            </a:endParaRPr>
          </a:p>
          <a:p>
            <a:pPr algn="ctr">
              <a:lnSpc>
                <a:spcPct val="100000"/>
              </a:lnSpc>
            </a:pPr>
            <a:r>
              <a:rPr lang="en-US" sz="3100">
                <a:solidFill>
                  <a:srgbClr val="000000"/>
                </a:solidFill>
                <a:latin typeface="Calibri" panose="020F0502020204030204"/>
              </a:rPr>
              <a:t>&lt;&lt; The process of mapping a discrete function to a continuous one is called reconstruction.</a:t>
            </a:r>
            <a:endParaRPr lang="en-US" sz="3100">
              <a:solidFill>
                <a:srgbClr val="000000"/>
              </a:solidFill>
              <a:latin typeface="Calibri" panose="020F0502020204030204"/>
            </a:endParaRPr>
          </a:p>
          <a:p>
            <a:pPr algn="ctr">
              <a:lnSpc>
                <a:spcPct val="100000"/>
              </a:lnSpc>
            </a:pPr>
            <a:r>
              <a:rPr lang="en-US" sz="3100">
                <a:solidFill>
                  <a:srgbClr val="000000"/>
                </a:solidFill>
                <a:latin typeface="Calibri" panose="020F0502020204030204"/>
              </a:rPr>
              <a:t>&lt;&lt; The process of mapping a continuous variable to a discrete one is called discretization.</a:t>
            </a:r>
            <a:endParaRPr lang="en-US" sz="3100">
              <a:solidFill>
                <a:srgbClr val="000000"/>
              </a:solidFill>
              <a:latin typeface="Calibri" panose="020F0502020204030204"/>
            </a:endParaRPr>
          </a:p>
          <a:p>
            <a:pPr algn="ctr">
              <a:lnSpc>
                <a:spcPct val="100000"/>
              </a:lnSpc>
            </a:pPr>
          </a:p>
          <a:p>
            <a:pPr algn="ctr">
              <a:lnSpc>
                <a:spcPct val="100000"/>
              </a:lnSpc>
            </a:pPr>
            <a:r>
              <a:rPr lang="en-US" sz="3100">
                <a:solidFill>
                  <a:srgbClr val="000000"/>
                </a:solidFill>
                <a:latin typeface="Calibri" panose="020F0502020204030204"/>
              </a:rPr>
              <a:t>*** Rendering an image requires sampling and discretization.</a:t>
            </a:r>
            <a:endParaRPr lang="en-US" sz="3100">
              <a:solidFill>
                <a:srgbClr val="000000"/>
              </a:solidFill>
              <a:latin typeface="Calibri" panose="020F0502020204030204"/>
            </a:endParaRPr>
          </a:p>
          <a:p>
            <a:pPr algn="ctr">
              <a:lnSpc>
                <a:spcPct val="100000"/>
              </a:lnSpc>
            </a:pPr>
            <a:r>
              <a:rPr lang="en-US" sz="3200">
                <a:solidFill>
                  <a:srgbClr val="8B8B8B"/>
                </a:solidFill>
                <a:latin typeface="Calibri" panose="020F0502020204030204"/>
              </a:rPr>
              <a:t>
</a:t>
            </a:r>
            <a:endParaRPr lang="en-US" sz="3200">
              <a:solidFill>
                <a:srgbClr val="8B8B8B"/>
              </a:solidFill>
              <a:latin typeface="Calibri" panose="020F0502020204030204"/>
            </a:endParaRPr>
          </a:p>
        </p:txBody>
      </p:sp>
      <p:sp>
        <p:nvSpPr>
          <p:cNvPr id="84" name="TextShape 3"/>
          <p:cNvSpPr txBox="1"/>
          <p:nvPr/>
        </p:nvSpPr>
        <p:spPr>
          <a:xfrm>
            <a:off x="6553080" y="6356520"/>
            <a:ext cx="2133360" cy="364680"/>
          </a:xfrm>
          <a:prstGeom prst="rect">
            <a:avLst/>
          </a:prstGeom>
        </p:spPr>
        <p:txBody>
          <a:bodyPr anchor="ctr"/>
          <a:lstStyle/>
          <a:p>
            <a:pPr algn="r">
              <a:lnSpc>
                <a:spcPct val="100000"/>
              </a:lnSpc>
            </a:pPr>
            <a:fld id="{6ED4DBD2-8664-4C84-B189-4B9EF16D57A3}" type="slidenum">
              <a:rPr lang="en-US" sz="1200">
                <a:solidFill>
                  <a:srgbClr val="8B8B8B"/>
                </a:solidFill>
                <a:latin typeface="Calibri" panose="020F0502020204030204"/>
              </a:rPr>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762120" y="304920"/>
            <a:ext cx="7772040" cy="1469520"/>
          </a:xfrm>
          <a:prstGeom prst="rect">
            <a:avLst/>
          </a:prstGeom>
        </p:spPr>
        <p:txBody>
          <a:bodyPr anchor="ctr"/>
          <a:lstStyle/>
          <a:p>
            <a:pPr algn="ctr">
              <a:lnSpc>
                <a:spcPct val="100000"/>
              </a:lnSpc>
            </a:pPr>
            <a:r>
              <a:rPr lang="en-US" sz="3600" b="1">
                <a:solidFill>
                  <a:srgbClr val="000000"/>
                </a:solidFill>
                <a:latin typeface="Calibri" panose="020F0502020204030204"/>
              </a:rPr>
              <a:t>What Does Aliasing Means?</a:t>
            </a:r>
            <a:endParaRPr lang="en-US" sz="3600" b="1">
              <a:solidFill>
                <a:srgbClr val="000000"/>
              </a:solidFill>
              <a:latin typeface="Calibri" panose="020F0502020204030204"/>
            </a:endParaRPr>
          </a:p>
        </p:txBody>
      </p:sp>
      <p:sp>
        <p:nvSpPr>
          <p:cNvPr id="86" name="TextShape 2"/>
          <p:cNvSpPr txBox="1"/>
          <p:nvPr/>
        </p:nvSpPr>
        <p:spPr>
          <a:xfrm>
            <a:off x="228600" y="1752480"/>
            <a:ext cx="8381520" cy="4876560"/>
          </a:xfrm>
          <a:prstGeom prst="rect">
            <a:avLst/>
          </a:prstGeom>
        </p:spPr>
        <p:txBody>
          <a:bodyPr/>
          <a:lstStyle/>
          <a:p>
            <a:pPr algn="ctr">
              <a:lnSpc>
                <a:spcPct val="100000"/>
              </a:lnSpc>
            </a:pPr>
            <a:r>
              <a:rPr lang="en-US" sz="2000">
                <a:solidFill>
                  <a:srgbClr val="000000"/>
                </a:solidFill>
                <a:latin typeface="Calibri" panose="020F0502020204030204"/>
              </a:rPr>
              <a:t>Digital sampling of any signal, whether sound, digital photographs, or other, can result in apparent signals at frequencies well below anything present in the original. Aliasing occurs when a signal is sampled at a less than twice the highest frequency present in the signal. In images, the repetition is in space rather than signals sampled in time for digital audio. If the image data is not properly processed during sampling or reconstruction, the reconstructed image will differ from the original image, and an alias is seen.</a:t>
            </a:r>
            <a:endParaRPr lang="en-US" sz="2000">
              <a:solidFill>
                <a:srgbClr val="000000"/>
              </a:solidFill>
              <a:latin typeface="Calibri" panose="020F0502020204030204"/>
            </a:endParaRPr>
          </a:p>
          <a:p>
            <a:pPr algn="ctr">
              <a:lnSpc>
                <a:spcPct val="100000"/>
              </a:lnSpc>
            </a:pPr>
            <a:r>
              <a:rPr lang="en-US" sz="2000">
                <a:solidFill>
                  <a:srgbClr val="000000"/>
                </a:solidFill>
                <a:latin typeface="Calibri" panose="020F0502020204030204"/>
              </a:rPr>
              <a:t>An example of spatial aliasing is the moiré pattern one can observe in a poorly pixelized image. </a:t>
            </a:r>
            <a:endParaRPr lang="en-US" sz="2000">
              <a:solidFill>
                <a:srgbClr val="000000"/>
              </a:solidFill>
              <a:latin typeface="Calibri" panose="020F0502020204030204"/>
            </a:endParaRPr>
          </a:p>
          <a:p>
            <a:pPr algn="ctr">
              <a:lnSpc>
                <a:spcPct val="100000"/>
              </a:lnSpc>
            </a:pPr>
          </a:p>
        </p:txBody>
      </p:sp>
      <p:sp>
        <p:nvSpPr>
          <p:cNvPr id="87" name="TextShape 3"/>
          <p:cNvSpPr txBox="1"/>
          <p:nvPr/>
        </p:nvSpPr>
        <p:spPr>
          <a:xfrm>
            <a:off x="6553080" y="6356520"/>
            <a:ext cx="2133360" cy="364680"/>
          </a:xfrm>
          <a:prstGeom prst="rect">
            <a:avLst/>
          </a:prstGeom>
        </p:spPr>
        <p:txBody>
          <a:bodyPr anchor="ctr"/>
          <a:lstStyle/>
          <a:p>
            <a:pPr algn="r">
              <a:lnSpc>
                <a:spcPct val="100000"/>
              </a:lnSpc>
            </a:pPr>
            <a:fld id="{6727E30F-F382-46D1-8CF8-12C3E87BFA7F}" type="slidenum">
              <a:rPr lang="en-US" sz="1200">
                <a:solidFill>
                  <a:srgbClr val="8B8B8B"/>
                </a:solidFill>
                <a:latin typeface="Calibri" panose="020F0502020204030204"/>
              </a:rPr>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838080" y="152280"/>
            <a:ext cx="7772040" cy="1469520"/>
          </a:xfrm>
          <a:prstGeom prst="rect">
            <a:avLst/>
          </a:prstGeom>
        </p:spPr>
        <p:txBody>
          <a:bodyPr anchor="ctr"/>
          <a:lstStyle/>
          <a:p>
            <a:pPr algn="ctr">
              <a:lnSpc>
                <a:spcPct val="100000"/>
              </a:lnSpc>
            </a:pPr>
            <a:r>
              <a:rPr lang="en-US" sz="4000" b="1">
                <a:solidFill>
                  <a:srgbClr val="000000"/>
                </a:solidFill>
                <a:latin typeface="Calibri" panose="020F0502020204030204"/>
              </a:rPr>
              <a:t> Example of a Moiré pattern</a:t>
            </a:r>
            <a:endParaRPr lang="en-US" sz="4000" b="1">
              <a:solidFill>
                <a:srgbClr val="000000"/>
              </a:solidFill>
              <a:latin typeface="Calibri" panose="020F0502020204030204"/>
            </a:endParaRPr>
          </a:p>
        </p:txBody>
      </p:sp>
      <p:pic>
        <p:nvPicPr>
          <p:cNvPr id="89" name="Picture 6"/>
          <p:cNvPicPr/>
          <p:nvPr/>
        </p:nvPicPr>
        <p:blipFill>
          <a:blip r:embed="rId1"/>
          <a:stretch>
            <a:fillRect/>
          </a:stretch>
        </p:blipFill>
        <p:spPr>
          <a:xfrm>
            <a:off x="762120" y="2133720"/>
            <a:ext cx="7619760" cy="4495320"/>
          </a:xfrm>
          <a:prstGeom prst="rect">
            <a:avLst/>
          </a:prstGeom>
          <a:ln>
            <a:noFill/>
          </a:ln>
        </p:spPr>
      </p:pic>
      <p:sp>
        <p:nvSpPr>
          <p:cNvPr id="90" name="TextShape 2"/>
          <p:cNvSpPr txBox="1"/>
          <p:nvPr/>
        </p:nvSpPr>
        <p:spPr>
          <a:xfrm>
            <a:off x="6553080" y="6356520"/>
            <a:ext cx="2133360" cy="364680"/>
          </a:xfrm>
          <a:prstGeom prst="rect">
            <a:avLst/>
          </a:prstGeom>
        </p:spPr>
        <p:txBody>
          <a:bodyPr anchor="ctr"/>
          <a:lstStyle/>
          <a:p>
            <a:pPr algn="r">
              <a:lnSpc>
                <a:spcPct val="100000"/>
              </a:lnSpc>
            </a:pPr>
            <a:fld id="{6131599F-E672-4441-8BDC-F3A2D68EC058}" type="slidenum">
              <a:rPr lang="en-US" sz="1200">
                <a:solidFill>
                  <a:srgbClr val="8B8B8B"/>
                </a:solidFill>
                <a:latin typeface="Calibri" panose="020F0502020204030204"/>
              </a:rPr>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838080" y="457200"/>
            <a:ext cx="7772040" cy="1469520"/>
          </a:xfrm>
          <a:prstGeom prst="rect">
            <a:avLst/>
          </a:prstGeom>
        </p:spPr>
        <p:txBody>
          <a:bodyPr anchor="ctr"/>
          <a:lstStyle/>
          <a:p>
            <a:pPr algn="ctr">
              <a:lnSpc>
                <a:spcPct val="100000"/>
              </a:lnSpc>
            </a:pPr>
            <a:r>
              <a:rPr lang="en-US" sz="4400" b="1">
                <a:solidFill>
                  <a:srgbClr val="000000"/>
                </a:solidFill>
                <a:latin typeface="Calibri" panose="020F0502020204030204"/>
              </a:rPr>
              <a:t>Line Segments</a:t>
            </a:r>
            <a:endParaRPr lang="en-US" sz="4400" b="1">
              <a:solidFill>
                <a:srgbClr val="000000"/>
              </a:solidFill>
              <a:latin typeface="Calibri" panose="020F0502020204030204"/>
            </a:endParaRPr>
          </a:p>
        </p:txBody>
      </p:sp>
      <p:sp>
        <p:nvSpPr>
          <p:cNvPr id="92" name="TextShape 2"/>
          <p:cNvSpPr txBox="1"/>
          <p:nvPr/>
        </p:nvSpPr>
        <p:spPr>
          <a:xfrm>
            <a:off x="228600" y="1905120"/>
            <a:ext cx="8762760" cy="4723920"/>
          </a:xfrm>
          <a:prstGeom prst="rect">
            <a:avLst/>
          </a:prstGeom>
        </p:spPr>
        <p:txBody>
          <a:bodyPr/>
          <a:lstStyle/>
          <a:p>
            <a:pPr algn="ctr">
              <a:lnSpc>
                <a:spcPct val="100000"/>
              </a:lnSpc>
            </a:pPr>
            <a:r>
              <a:rPr lang="en-US" sz="2400">
                <a:solidFill>
                  <a:srgbClr val="000000"/>
                </a:solidFill>
                <a:latin typeface="Calibri" panose="020F0502020204030204"/>
              </a:rPr>
              <a:t>If we tried to sample a line segment so it would map to a 2D raster display.</a:t>
            </a:r>
            <a:endParaRPr lang="en-US" sz="2400">
              <a:solidFill>
                <a:srgbClr val="000000"/>
              </a:solidFill>
              <a:latin typeface="Calibri" panose="020F0502020204030204"/>
            </a:endParaRPr>
          </a:p>
          <a:p>
            <a:pPr algn="ctr">
              <a:lnSpc>
                <a:spcPct val="100000"/>
              </a:lnSpc>
            </a:pPr>
            <a:r>
              <a:rPr lang="en-US" sz="2400">
                <a:solidFill>
                  <a:srgbClr val="000000"/>
                </a:solidFill>
                <a:latin typeface="Calibri" panose="020F0502020204030204"/>
              </a:rPr>
              <a:t>We would see stair steps, or jaggies Since we “quantized” the pixel values to 0 or 1.</a:t>
            </a:r>
            <a:endParaRPr lang="en-US" sz="2400">
              <a:solidFill>
                <a:srgbClr val="000000"/>
              </a:solidFill>
              <a:latin typeface="Calibri" panose="020F0502020204030204"/>
            </a:endParaRPr>
          </a:p>
          <a:p>
            <a:pPr algn="ctr">
              <a:lnSpc>
                <a:spcPct val="100000"/>
              </a:lnSpc>
            </a:pPr>
          </a:p>
        </p:txBody>
      </p:sp>
      <p:sp>
        <p:nvSpPr>
          <p:cNvPr id="93" name="TextShape 3"/>
          <p:cNvSpPr txBox="1"/>
          <p:nvPr/>
        </p:nvSpPr>
        <p:spPr>
          <a:xfrm>
            <a:off x="6553080" y="6356520"/>
            <a:ext cx="2133360" cy="364680"/>
          </a:xfrm>
          <a:prstGeom prst="rect">
            <a:avLst/>
          </a:prstGeom>
        </p:spPr>
        <p:txBody>
          <a:bodyPr anchor="ctr"/>
          <a:lstStyle/>
          <a:p>
            <a:pPr algn="r">
              <a:lnSpc>
                <a:spcPct val="100000"/>
              </a:lnSpc>
            </a:pPr>
            <a:fld id="{A6051455-3E03-4961-A7ED-C61CB6504ECD}" type="slidenum">
              <a:rPr lang="en-US" sz="1200">
                <a:solidFill>
                  <a:srgbClr val="8B8B8B"/>
                </a:solidFill>
                <a:latin typeface="Calibri" panose="020F0502020204030204"/>
              </a:rPr>
            </a:fld>
            <a:endParaRPr lang="en-US" sz="1200">
              <a:solidFill>
                <a:srgbClr val="8B8B8B"/>
              </a:solidFill>
              <a:latin typeface="Calibri" panose="020F0502020204030204"/>
            </a:endParaRPr>
          </a:p>
        </p:txBody>
      </p:sp>
      <p:sp>
        <p:nvSpPr>
          <p:cNvPr id="94" name="CustomShape 4"/>
          <p:cNvSpPr/>
          <p:nvPr/>
        </p:nvSpPr>
        <p:spPr>
          <a:xfrm>
            <a:off x="304920" y="4022280"/>
            <a:ext cx="8564040" cy="2094840"/>
          </a:xfrm>
          <a:prstGeom prst="rect">
            <a:avLst/>
          </a:prstGeom>
          <a:noFill/>
          <a:ln w="9360">
            <a:solidFill>
              <a:srgbClr val="000000"/>
            </a:solidFill>
            <a:miter/>
          </a:ln>
        </p:spPr>
      </p:sp>
      <p:sp>
        <p:nvSpPr>
          <p:cNvPr id="95" name="Line 5"/>
          <p:cNvSpPr/>
          <p:nvPr/>
        </p:nvSpPr>
        <p:spPr>
          <a:xfrm flipV="1">
            <a:off x="543600" y="4402440"/>
            <a:ext cx="7998480" cy="1385280"/>
          </a:xfrm>
          <a:prstGeom prst="line">
            <a:avLst/>
          </a:prstGeom>
          <a:ln w="38160">
            <a:solidFill>
              <a:srgbClr val="4F81BD"/>
            </a:solidFill>
            <a:round/>
          </a:ln>
        </p:spPr>
      </p:sp>
      <p:sp>
        <p:nvSpPr>
          <p:cNvPr id="96" name="Line 6"/>
          <p:cNvSpPr/>
          <p:nvPr/>
        </p:nvSpPr>
        <p:spPr>
          <a:xfrm flipH="1">
            <a:off x="4647240" y="3879000"/>
            <a:ext cx="47160" cy="71640"/>
          </a:xfrm>
          <a:prstGeom prst="line">
            <a:avLst/>
          </a:prstGeom>
          <a:ln w="9360">
            <a:solidFill>
              <a:srgbClr val="EEECE1"/>
            </a:solidFill>
            <a:round/>
          </a:ln>
        </p:spPr>
      </p:sp>
      <p:sp>
        <p:nvSpPr>
          <p:cNvPr id="97" name="Line 7"/>
          <p:cNvSpPr/>
          <p:nvPr/>
        </p:nvSpPr>
        <p:spPr>
          <a:xfrm flipV="1">
            <a:off x="4571640" y="3907080"/>
            <a:ext cx="75600" cy="43560"/>
          </a:xfrm>
          <a:prstGeom prst="line">
            <a:avLst/>
          </a:prstGeom>
          <a:ln w="9360">
            <a:solidFill>
              <a:srgbClr val="EEECE1"/>
            </a:solidFill>
            <a:round/>
          </a:ln>
        </p:spPr>
      </p:sp>
      <p:sp>
        <p:nvSpPr>
          <p:cNvPr id="98" name="Line 8"/>
          <p:cNvSpPr/>
          <p:nvPr/>
        </p:nvSpPr>
        <p:spPr>
          <a:xfrm>
            <a:off x="312840" y="3276360"/>
            <a:ext cx="8602560" cy="0"/>
          </a:xfrm>
          <a:prstGeom prst="line">
            <a:avLst/>
          </a:prstGeom>
          <a:ln w="9360">
            <a:solidFill>
              <a:srgbClr val="EEECE1"/>
            </a:solidFill>
            <a:round/>
          </a:ln>
        </p:spPr>
      </p:sp>
      <p:sp>
        <p:nvSpPr>
          <p:cNvPr id="99" name="Line 9"/>
          <p:cNvSpPr/>
          <p:nvPr/>
        </p:nvSpPr>
        <p:spPr>
          <a:xfrm flipV="1">
            <a:off x="8151120" y="3419640"/>
            <a:ext cx="764280" cy="43200"/>
          </a:xfrm>
          <a:prstGeom prst="line">
            <a:avLst/>
          </a:prstGeom>
          <a:ln w="9360">
            <a:solidFill>
              <a:srgbClr val="EEECE1"/>
            </a:solidFill>
            <a:round/>
          </a:ln>
        </p:spPr>
      </p:sp>
      <p:sp>
        <p:nvSpPr>
          <p:cNvPr id="100" name="Line 10"/>
          <p:cNvSpPr/>
          <p:nvPr/>
        </p:nvSpPr>
        <p:spPr>
          <a:xfrm>
            <a:off x="312840" y="3562920"/>
            <a:ext cx="8602560" cy="0"/>
          </a:xfrm>
          <a:prstGeom prst="line">
            <a:avLst/>
          </a:prstGeom>
          <a:ln w="9360">
            <a:solidFill>
              <a:srgbClr val="EEECE1"/>
            </a:solidFill>
            <a:round/>
          </a:ln>
        </p:spPr>
      </p:sp>
      <p:sp>
        <p:nvSpPr>
          <p:cNvPr id="101" name="Line 11"/>
          <p:cNvSpPr/>
          <p:nvPr/>
        </p:nvSpPr>
        <p:spPr>
          <a:xfrm>
            <a:off x="312840" y="3705840"/>
            <a:ext cx="8602560" cy="0"/>
          </a:xfrm>
          <a:prstGeom prst="line">
            <a:avLst/>
          </a:prstGeom>
          <a:ln w="9360">
            <a:solidFill>
              <a:srgbClr val="EEECE1"/>
            </a:solidFill>
            <a:round/>
          </a:ln>
        </p:spPr>
      </p:sp>
      <p:sp>
        <p:nvSpPr>
          <p:cNvPr id="102" name="Line 12"/>
          <p:cNvSpPr/>
          <p:nvPr/>
        </p:nvSpPr>
        <p:spPr>
          <a:xfrm>
            <a:off x="312840" y="3849120"/>
            <a:ext cx="8602560" cy="0"/>
          </a:xfrm>
          <a:prstGeom prst="line">
            <a:avLst/>
          </a:prstGeom>
          <a:ln w="9360">
            <a:solidFill>
              <a:srgbClr val="EEECE1"/>
            </a:solidFill>
            <a:round/>
          </a:ln>
        </p:spPr>
      </p:sp>
      <p:sp>
        <p:nvSpPr>
          <p:cNvPr id="103" name="Line 13"/>
          <p:cNvSpPr/>
          <p:nvPr/>
        </p:nvSpPr>
        <p:spPr>
          <a:xfrm>
            <a:off x="312840" y="3992400"/>
            <a:ext cx="8602560" cy="0"/>
          </a:xfrm>
          <a:prstGeom prst="line">
            <a:avLst/>
          </a:prstGeom>
          <a:ln w="9360">
            <a:solidFill>
              <a:srgbClr val="EEECE1"/>
            </a:solidFill>
            <a:round/>
          </a:ln>
        </p:spPr>
      </p:sp>
      <p:sp>
        <p:nvSpPr>
          <p:cNvPr id="104" name="Line 14"/>
          <p:cNvSpPr/>
          <p:nvPr/>
        </p:nvSpPr>
        <p:spPr>
          <a:xfrm>
            <a:off x="312840" y="4135320"/>
            <a:ext cx="8602560" cy="0"/>
          </a:xfrm>
          <a:prstGeom prst="line">
            <a:avLst/>
          </a:prstGeom>
          <a:ln w="9360">
            <a:solidFill>
              <a:srgbClr val="EEECE1"/>
            </a:solidFill>
            <a:round/>
          </a:ln>
        </p:spPr>
      </p:sp>
      <p:sp>
        <p:nvSpPr>
          <p:cNvPr id="105" name="Line 15"/>
          <p:cNvSpPr/>
          <p:nvPr/>
        </p:nvSpPr>
        <p:spPr>
          <a:xfrm>
            <a:off x="312840" y="4278600"/>
            <a:ext cx="8602560" cy="0"/>
          </a:xfrm>
          <a:prstGeom prst="line">
            <a:avLst/>
          </a:prstGeom>
          <a:ln w="9360">
            <a:solidFill>
              <a:srgbClr val="EEECE1"/>
            </a:solidFill>
            <a:round/>
          </a:ln>
        </p:spPr>
      </p:sp>
      <p:sp>
        <p:nvSpPr>
          <p:cNvPr id="106" name="Line 16"/>
          <p:cNvSpPr/>
          <p:nvPr/>
        </p:nvSpPr>
        <p:spPr>
          <a:xfrm>
            <a:off x="-4327200" y="4023720"/>
            <a:ext cx="0" cy="2107080"/>
          </a:xfrm>
          <a:prstGeom prst="line">
            <a:avLst/>
          </a:prstGeom>
          <a:ln w="9360">
            <a:solidFill>
              <a:srgbClr val="EEECE1"/>
            </a:solidFill>
            <a:round/>
          </a:ln>
        </p:spPr>
      </p:sp>
      <p:sp>
        <p:nvSpPr>
          <p:cNvPr id="107" name="Line 17"/>
          <p:cNvSpPr/>
          <p:nvPr/>
        </p:nvSpPr>
        <p:spPr>
          <a:xfrm>
            <a:off x="-3874680" y="4023720"/>
            <a:ext cx="0" cy="2107080"/>
          </a:xfrm>
          <a:prstGeom prst="line">
            <a:avLst/>
          </a:prstGeom>
          <a:ln w="9360">
            <a:solidFill>
              <a:srgbClr val="EEECE1"/>
            </a:solidFill>
            <a:round/>
          </a:ln>
        </p:spPr>
      </p:sp>
      <p:sp>
        <p:nvSpPr>
          <p:cNvPr id="108" name="Line 18"/>
          <p:cNvSpPr/>
          <p:nvPr/>
        </p:nvSpPr>
        <p:spPr>
          <a:xfrm>
            <a:off x="-3421800" y="4023720"/>
            <a:ext cx="0" cy="2107080"/>
          </a:xfrm>
          <a:prstGeom prst="line">
            <a:avLst/>
          </a:prstGeom>
          <a:ln w="9360">
            <a:solidFill>
              <a:srgbClr val="EEECE1"/>
            </a:solidFill>
            <a:round/>
          </a:ln>
        </p:spPr>
      </p:sp>
      <p:sp>
        <p:nvSpPr>
          <p:cNvPr id="109" name="Line 19"/>
          <p:cNvSpPr/>
          <p:nvPr/>
        </p:nvSpPr>
        <p:spPr>
          <a:xfrm>
            <a:off x="-2968920" y="4023720"/>
            <a:ext cx="0" cy="2107080"/>
          </a:xfrm>
          <a:prstGeom prst="line">
            <a:avLst/>
          </a:prstGeom>
          <a:ln w="9360">
            <a:solidFill>
              <a:srgbClr val="EEECE1"/>
            </a:solidFill>
            <a:round/>
          </a:ln>
        </p:spPr>
      </p:sp>
      <p:sp>
        <p:nvSpPr>
          <p:cNvPr id="110" name="Line 20"/>
          <p:cNvSpPr/>
          <p:nvPr/>
        </p:nvSpPr>
        <p:spPr>
          <a:xfrm>
            <a:off x="-2516400" y="4023720"/>
            <a:ext cx="0" cy="2107080"/>
          </a:xfrm>
          <a:prstGeom prst="line">
            <a:avLst/>
          </a:prstGeom>
          <a:ln w="9360">
            <a:solidFill>
              <a:srgbClr val="EEECE1"/>
            </a:solidFill>
            <a:round/>
          </a:ln>
        </p:spPr>
      </p:sp>
      <p:sp>
        <p:nvSpPr>
          <p:cNvPr id="111" name="Line 21"/>
          <p:cNvSpPr/>
          <p:nvPr/>
        </p:nvSpPr>
        <p:spPr>
          <a:xfrm>
            <a:off x="-2063520" y="4023720"/>
            <a:ext cx="0" cy="2107080"/>
          </a:xfrm>
          <a:prstGeom prst="line">
            <a:avLst/>
          </a:prstGeom>
          <a:ln w="9360">
            <a:solidFill>
              <a:srgbClr val="EEECE1"/>
            </a:solidFill>
            <a:round/>
          </a:ln>
        </p:spPr>
      </p:sp>
      <p:sp>
        <p:nvSpPr>
          <p:cNvPr id="112" name="Line 22"/>
          <p:cNvSpPr/>
          <p:nvPr/>
        </p:nvSpPr>
        <p:spPr>
          <a:xfrm>
            <a:off x="-1610640" y="4023720"/>
            <a:ext cx="0" cy="2107080"/>
          </a:xfrm>
          <a:prstGeom prst="line">
            <a:avLst/>
          </a:prstGeom>
          <a:ln w="9360">
            <a:solidFill>
              <a:srgbClr val="EEECE1"/>
            </a:solidFill>
            <a:round/>
          </a:ln>
        </p:spPr>
      </p:sp>
      <p:sp>
        <p:nvSpPr>
          <p:cNvPr id="113" name="Line 23"/>
          <p:cNvSpPr/>
          <p:nvPr/>
        </p:nvSpPr>
        <p:spPr>
          <a:xfrm>
            <a:off x="-1158120" y="4023720"/>
            <a:ext cx="0" cy="2107080"/>
          </a:xfrm>
          <a:prstGeom prst="line">
            <a:avLst/>
          </a:prstGeom>
          <a:ln w="9360">
            <a:solidFill>
              <a:srgbClr val="EEECE1"/>
            </a:solidFill>
            <a:round/>
          </a:ln>
        </p:spPr>
      </p:sp>
      <p:sp>
        <p:nvSpPr>
          <p:cNvPr id="114" name="Line 24"/>
          <p:cNvSpPr/>
          <p:nvPr/>
        </p:nvSpPr>
        <p:spPr>
          <a:xfrm>
            <a:off x="-705240" y="4023720"/>
            <a:ext cx="0" cy="2107080"/>
          </a:xfrm>
          <a:prstGeom prst="line">
            <a:avLst/>
          </a:prstGeom>
          <a:ln w="9360">
            <a:solidFill>
              <a:srgbClr val="EEECE1"/>
            </a:solidFill>
            <a:round/>
          </a:ln>
        </p:spPr>
      </p:sp>
      <p:sp>
        <p:nvSpPr>
          <p:cNvPr id="115" name="CustomShape 25"/>
          <p:cNvSpPr/>
          <p:nvPr/>
        </p:nvSpPr>
        <p:spPr>
          <a:xfrm>
            <a:off x="7829640" y="4281840"/>
            <a:ext cx="1005840" cy="211320"/>
          </a:xfrm>
          <a:prstGeom prst="rect">
            <a:avLst/>
          </a:prstGeom>
          <a:solidFill>
            <a:srgbClr val="4F81BD"/>
          </a:solidFill>
          <a:ln w="9360">
            <a:noFill/>
          </a:ln>
        </p:spPr>
      </p:sp>
      <p:sp>
        <p:nvSpPr>
          <p:cNvPr id="116" name="CustomShape 26"/>
          <p:cNvSpPr/>
          <p:nvPr/>
        </p:nvSpPr>
        <p:spPr>
          <a:xfrm>
            <a:off x="4635360" y="4742640"/>
            <a:ext cx="1001520" cy="211320"/>
          </a:xfrm>
          <a:prstGeom prst="rect">
            <a:avLst/>
          </a:prstGeom>
          <a:solidFill>
            <a:srgbClr val="4F81BD"/>
          </a:solidFill>
          <a:ln w="9360">
            <a:noFill/>
          </a:ln>
        </p:spPr>
      </p:sp>
      <p:sp>
        <p:nvSpPr>
          <p:cNvPr id="117" name="CustomShape 27"/>
          <p:cNvSpPr/>
          <p:nvPr/>
        </p:nvSpPr>
        <p:spPr>
          <a:xfrm>
            <a:off x="4643640" y="4991760"/>
            <a:ext cx="1001520" cy="211320"/>
          </a:xfrm>
          <a:prstGeom prst="rect">
            <a:avLst/>
          </a:prstGeom>
          <a:solidFill>
            <a:srgbClr val="4F81BD"/>
          </a:solidFill>
          <a:ln w="9360">
            <a:noFill/>
          </a:ln>
        </p:spPr>
      </p:sp>
      <p:sp>
        <p:nvSpPr>
          <p:cNvPr id="118" name="CustomShape 28"/>
          <p:cNvSpPr/>
          <p:nvPr/>
        </p:nvSpPr>
        <p:spPr>
          <a:xfrm>
            <a:off x="3528360" y="4982760"/>
            <a:ext cx="1005840" cy="211320"/>
          </a:xfrm>
          <a:prstGeom prst="rect">
            <a:avLst/>
          </a:prstGeom>
          <a:solidFill>
            <a:srgbClr val="4F81BD"/>
          </a:solidFill>
          <a:ln w="9360">
            <a:noFill/>
          </a:ln>
        </p:spPr>
      </p:sp>
      <p:sp>
        <p:nvSpPr>
          <p:cNvPr id="119" name="CustomShape 29"/>
          <p:cNvSpPr/>
          <p:nvPr/>
        </p:nvSpPr>
        <p:spPr>
          <a:xfrm>
            <a:off x="3540960" y="5207760"/>
            <a:ext cx="1001520" cy="211320"/>
          </a:xfrm>
          <a:prstGeom prst="rect">
            <a:avLst/>
          </a:prstGeom>
          <a:solidFill>
            <a:srgbClr val="4F81BD"/>
          </a:solidFill>
          <a:ln w="9360">
            <a:noFill/>
          </a:ln>
        </p:spPr>
      </p:sp>
      <p:sp>
        <p:nvSpPr>
          <p:cNvPr id="120" name="CustomShape 30"/>
          <p:cNvSpPr/>
          <p:nvPr/>
        </p:nvSpPr>
        <p:spPr>
          <a:xfrm>
            <a:off x="2501640" y="5209200"/>
            <a:ext cx="1005840" cy="211320"/>
          </a:xfrm>
          <a:prstGeom prst="rect">
            <a:avLst/>
          </a:prstGeom>
          <a:solidFill>
            <a:srgbClr val="4F81BD"/>
          </a:solidFill>
          <a:ln w="9360">
            <a:noFill/>
          </a:ln>
        </p:spPr>
      </p:sp>
      <p:sp>
        <p:nvSpPr>
          <p:cNvPr id="121" name="CustomShape 31"/>
          <p:cNvSpPr/>
          <p:nvPr/>
        </p:nvSpPr>
        <p:spPr>
          <a:xfrm>
            <a:off x="2543400" y="5446440"/>
            <a:ext cx="1005840" cy="211320"/>
          </a:xfrm>
          <a:prstGeom prst="rect">
            <a:avLst/>
          </a:prstGeom>
          <a:solidFill>
            <a:srgbClr val="4F81BD"/>
          </a:solidFill>
          <a:ln w="9360">
            <a:noFill/>
          </a:ln>
        </p:spPr>
      </p:sp>
      <p:sp>
        <p:nvSpPr>
          <p:cNvPr id="122" name="CustomShape 32"/>
          <p:cNvSpPr/>
          <p:nvPr/>
        </p:nvSpPr>
        <p:spPr>
          <a:xfrm>
            <a:off x="351000" y="5447880"/>
            <a:ext cx="1005840" cy="211320"/>
          </a:xfrm>
          <a:prstGeom prst="rect">
            <a:avLst/>
          </a:prstGeom>
          <a:solidFill>
            <a:srgbClr val="4F81BD"/>
          </a:solidFill>
          <a:ln w="9360">
            <a:noFill/>
          </a:ln>
        </p:spPr>
      </p:sp>
      <p:sp>
        <p:nvSpPr>
          <p:cNvPr id="123" name="CustomShape 33"/>
          <p:cNvSpPr/>
          <p:nvPr/>
        </p:nvSpPr>
        <p:spPr>
          <a:xfrm>
            <a:off x="1436760" y="5450760"/>
            <a:ext cx="1005840" cy="211320"/>
          </a:xfrm>
          <a:prstGeom prst="rect">
            <a:avLst/>
          </a:prstGeom>
          <a:solidFill>
            <a:srgbClr val="4F81BD"/>
          </a:solidFill>
          <a:ln w="9360">
            <a:noFill/>
          </a:ln>
        </p:spPr>
      </p:sp>
      <p:sp>
        <p:nvSpPr>
          <p:cNvPr id="124" name="CustomShape 34"/>
          <p:cNvSpPr/>
          <p:nvPr/>
        </p:nvSpPr>
        <p:spPr>
          <a:xfrm>
            <a:off x="330120" y="5688000"/>
            <a:ext cx="1001520" cy="211320"/>
          </a:xfrm>
          <a:prstGeom prst="rect">
            <a:avLst/>
          </a:prstGeom>
          <a:solidFill>
            <a:srgbClr val="4F81BD"/>
          </a:solidFill>
          <a:ln w="9360">
            <a:noFill/>
          </a:ln>
        </p:spPr>
      </p:sp>
      <p:sp>
        <p:nvSpPr>
          <p:cNvPr id="125" name="CustomShape 35"/>
          <p:cNvSpPr/>
          <p:nvPr/>
        </p:nvSpPr>
        <p:spPr>
          <a:xfrm>
            <a:off x="6832080" y="4518720"/>
            <a:ext cx="1001520" cy="211320"/>
          </a:xfrm>
          <a:prstGeom prst="rect">
            <a:avLst/>
          </a:prstGeom>
          <a:solidFill>
            <a:srgbClr val="4F81BD"/>
          </a:solidFill>
          <a:ln w="9360">
            <a:noFill/>
          </a:ln>
        </p:spPr>
      </p:sp>
      <p:sp>
        <p:nvSpPr>
          <p:cNvPr id="126" name="CustomShape 36"/>
          <p:cNvSpPr/>
          <p:nvPr/>
        </p:nvSpPr>
        <p:spPr>
          <a:xfrm>
            <a:off x="5683320" y="4745520"/>
            <a:ext cx="1005840" cy="211320"/>
          </a:xfrm>
          <a:prstGeom prst="rect">
            <a:avLst/>
          </a:prstGeom>
          <a:solidFill>
            <a:srgbClr val="4F81BD"/>
          </a:solidFill>
          <a:ln w="9360">
            <a:noFill/>
          </a:ln>
        </p:spPr>
      </p:sp>
      <p:sp>
        <p:nvSpPr>
          <p:cNvPr id="127" name="CustomShape 37"/>
          <p:cNvSpPr/>
          <p:nvPr/>
        </p:nvSpPr>
        <p:spPr>
          <a:xfrm>
            <a:off x="5750280" y="4530600"/>
            <a:ext cx="1005840" cy="211320"/>
          </a:xfrm>
          <a:prstGeom prst="rect">
            <a:avLst/>
          </a:prstGeom>
          <a:solidFill>
            <a:srgbClr val="4F81BD"/>
          </a:solidFill>
          <a:ln w="9360">
            <a:noFill/>
          </a:ln>
        </p:spPr>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838080" y="609480"/>
            <a:ext cx="7772040" cy="1469520"/>
          </a:xfrm>
          <a:prstGeom prst="rect">
            <a:avLst/>
          </a:prstGeom>
        </p:spPr>
        <p:txBody>
          <a:bodyPr anchor="ctr"/>
          <a:lstStyle/>
          <a:p>
            <a:pPr algn="ctr">
              <a:lnSpc>
                <a:spcPct val="100000"/>
              </a:lnSpc>
            </a:pPr>
            <a:r>
              <a:rPr lang="en-US" sz="4000" b="1">
                <a:solidFill>
                  <a:srgbClr val="000000"/>
                </a:solidFill>
                <a:latin typeface="Calibri" panose="020F0502020204030204"/>
              </a:rPr>
              <a:t>Anti-aliasing</a:t>
            </a:r>
            <a:r>
              <a:rPr lang="en-US" sz="4000" b="1" i="1">
                <a:solidFill>
                  <a:srgbClr val="000000"/>
                </a:solidFill>
                <a:latin typeface="Calibri" panose="020F0502020204030204"/>
              </a:rPr>
              <a:t>: </a:t>
            </a:r>
            <a:r>
              <a:rPr lang="en-US" sz="4000">
                <a:solidFill>
                  <a:srgbClr val="000000"/>
                </a:solidFill>
                <a:latin typeface="Calibri" panose="020F0502020204030204"/>
              </a:rPr>
              <a:t>
</a:t>
            </a:r>
            <a:r>
              <a:rPr lang="en-US" sz="4000" b="1">
                <a:solidFill>
                  <a:srgbClr val="000000"/>
                </a:solidFill>
                <a:latin typeface="Calibri" panose="020F0502020204030204"/>
              </a:rPr>
              <a:t>Definition</a:t>
            </a:r>
            <a:r>
              <a:rPr lang="en-US" sz="4400" b="1">
                <a:solidFill>
                  <a:srgbClr val="000000"/>
                </a:solidFill>
                <a:latin typeface="Calibri" panose="020F0502020204030204"/>
              </a:rPr>
              <a:t>
</a:t>
            </a:r>
            <a:endParaRPr lang="en-US" sz="4400" b="1">
              <a:solidFill>
                <a:srgbClr val="000000"/>
              </a:solidFill>
              <a:latin typeface="Calibri" panose="020F0502020204030204"/>
            </a:endParaRPr>
          </a:p>
        </p:txBody>
      </p:sp>
      <p:sp>
        <p:nvSpPr>
          <p:cNvPr id="129" name="TextShape 2"/>
          <p:cNvSpPr txBox="1"/>
          <p:nvPr/>
        </p:nvSpPr>
        <p:spPr>
          <a:xfrm>
            <a:off x="228600" y="2209680"/>
            <a:ext cx="8686440" cy="5105160"/>
          </a:xfrm>
          <a:prstGeom prst="rect">
            <a:avLst/>
          </a:prstGeom>
        </p:spPr>
        <p:txBody>
          <a:bodyPr/>
          <a:lstStyle/>
          <a:p>
            <a:pPr algn="ctr">
              <a:lnSpc>
                <a:spcPct val="100000"/>
              </a:lnSpc>
            </a:pPr>
            <a:r>
              <a:rPr lang="en-US" sz="2400">
                <a:solidFill>
                  <a:srgbClr val="000000"/>
                </a:solidFill>
                <a:latin typeface="Calibri" panose="020F0502020204030204"/>
              </a:rPr>
              <a:t>Anti-aliasing is a technique used in digital imaging to reduce the visual defects that occur when high-resolution images are presented in a lower resolution output devices like the monitor or printer. Aliasing manifests itself as jagged or stair-stepped lines (Also known as jaggies) on edges and objects that should otherwise be smooth. </a:t>
            </a:r>
            <a:r>
              <a:rPr lang="en-US" sz="2400">
                <a:solidFill>
                  <a:srgbClr val="C00000"/>
                </a:solidFill>
                <a:latin typeface="Calibri" panose="020F0502020204030204"/>
              </a:rPr>
              <a:t>With sound, aliases are removed by eliminating frequencies above half the sampling frequencies.</a:t>
            </a:r>
            <a:endParaRPr lang="en-US" sz="2400">
              <a:solidFill>
                <a:srgbClr val="C00000"/>
              </a:solidFill>
              <a:latin typeface="Calibri" panose="020F0502020204030204"/>
            </a:endParaRPr>
          </a:p>
          <a:p>
            <a:pPr algn="ctr">
              <a:lnSpc>
                <a:spcPct val="100000"/>
              </a:lnSpc>
            </a:pPr>
          </a:p>
        </p:txBody>
      </p:sp>
      <p:sp>
        <p:nvSpPr>
          <p:cNvPr id="130" name="TextShape 3"/>
          <p:cNvSpPr txBox="1"/>
          <p:nvPr/>
        </p:nvSpPr>
        <p:spPr>
          <a:xfrm>
            <a:off x="6553080" y="6356520"/>
            <a:ext cx="2133360" cy="364680"/>
          </a:xfrm>
          <a:prstGeom prst="rect">
            <a:avLst/>
          </a:prstGeom>
        </p:spPr>
        <p:txBody>
          <a:bodyPr anchor="ctr"/>
          <a:lstStyle/>
          <a:p>
            <a:pPr algn="r">
              <a:lnSpc>
                <a:spcPct val="100000"/>
              </a:lnSpc>
            </a:pPr>
            <a:fld id="{C0CF5AC5-2A08-4FCF-9540-9C558B3F64A6}" type="slidenum">
              <a:rPr lang="en-US" sz="1200">
                <a:solidFill>
                  <a:srgbClr val="8B8B8B"/>
                </a:solidFill>
                <a:latin typeface="Calibri" panose="020F0502020204030204"/>
              </a:rPr>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Picture 5"/>
          <p:cNvPicPr/>
          <p:nvPr/>
        </p:nvPicPr>
        <p:blipFill>
          <a:blip r:embed="rId1"/>
          <a:stretch>
            <a:fillRect/>
          </a:stretch>
        </p:blipFill>
        <p:spPr>
          <a:xfrm>
            <a:off x="304920" y="1676520"/>
            <a:ext cx="4114440" cy="3809520"/>
          </a:xfrm>
          <a:prstGeom prst="rect">
            <a:avLst/>
          </a:prstGeom>
          <a:ln w="9360">
            <a:noFill/>
          </a:ln>
        </p:spPr>
      </p:pic>
      <p:pic>
        <p:nvPicPr>
          <p:cNvPr id="132" name="Picture 4"/>
          <p:cNvPicPr/>
          <p:nvPr/>
        </p:nvPicPr>
        <p:blipFill>
          <a:blip r:embed="rId2"/>
          <a:stretch>
            <a:fillRect/>
          </a:stretch>
        </p:blipFill>
        <p:spPr>
          <a:xfrm>
            <a:off x="4724280" y="1676520"/>
            <a:ext cx="4114440" cy="3809520"/>
          </a:xfrm>
          <a:prstGeom prst="rect">
            <a:avLst/>
          </a:prstGeom>
          <a:ln w="9360">
            <a:noFill/>
          </a:ln>
        </p:spPr>
      </p:pic>
      <p:sp>
        <p:nvSpPr>
          <p:cNvPr id="133" name="CustomShape 1"/>
          <p:cNvSpPr/>
          <p:nvPr/>
        </p:nvSpPr>
        <p:spPr>
          <a:xfrm>
            <a:off x="1295280" y="5638680"/>
            <a:ext cx="2328480" cy="916200"/>
          </a:xfrm>
          <a:prstGeom prst="rect">
            <a:avLst/>
          </a:prstGeom>
          <a:noFill/>
          <a:ln w="9360">
            <a:noFill/>
          </a:ln>
        </p:spPr>
        <p:txBody>
          <a:bodyPr lIns="90000" tIns="46800" rIns="90000" bIns="46800"/>
          <a:lstStyle/>
          <a:p>
            <a:pPr>
              <a:lnSpc>
                <a:spcPct val="100000"/>
              </a:lnSpc>
            </a:pPr>
            <a:r>
              <a:rPr lang="en-US" b="1">
                <a:solidFill>
                  <a:srgbClr val="000000"/>
                </a:solidFill>
                <a:latin typeface="Calibri" panose="020F0502020204030204"/>
                <a:ea typeface="MS PGothic" panose="020B0600070205080204" charset="-128"/>
              </a:rPr>
              <a:t>Aliased polygons</a:t>
            </a:r>
            <a:endParaRPr lang="en-US" b="1">
              <a:solidFill>
                <a:srgbClr val="000000"/>
              </a:solidFill>
              <a:latin typeface="Calibri" panose="020F0502020204030204"/>
              <a:ea typeface="MS PGothic" panose="020B0600070205080204" charset="-128"/>
            </a:endParaRPr>
          </a:p>
          <a:p>
            <a:pPr>
              <a:lnSpc>
                <a:spcPct val="100000"/>
              </a:lnSpc>
            </a:pPr>
            <a:r>
              <a:rPr lang="en-US" b="1">
                <a:solidFill>
                  <a:srgbClr val="000000"/>
                </a:solidFill>
                <a:latin typeface="Calibri" panose="020F0502020204030204"/>
                <a:ea typeface="MS PGothic" panose="020B0600070205080204" charset="-128"/>
              </a:rPr>
              <a:t>(jagged edges)‏</a:t>
            </a:r>
            <a:endParaRPr lang="en-US" b="1">
              <a:solidFill>
                <a:srgbClr val="000000"/>
              </a:solidFill>
              <a:latin typeface="Calibri" panose="020F0502020204030204"/>
              <a:ea typeface="MS PGothic" panose="020B0600070205080204" charset="-128"/>
            </a:endParaRPr>
          </a:p>
        </p:txBody>
      </p:sp>
      <p:sp>
        <p:nvSpPr>
          <p:cNvPr id="134" name="CustomShape 2"/>
          <p:cNvSpPr/>
          <p:nvPr/>
        </p:nvSpPr>
        <p:spPr>
          <a:xfrm>
            <a:off x="4812840" y="5638680"/>
            <a:ext cx="2963880" cy="642600"/>
          </a:xfrm>
          <a:prstGeom prst="rect">
            <a:avLst/>
          </a:prstGeom>
          <a:noFill/>
          <a:ln w="9360">
            <a:noFill/>
          </a:ln>
        </p:spPr>
        <p:txBody>
          <a:bodyPr wrap="none" lIns="90000" tIns="46800" rIns="90000" bIns="46800"/>
          <a:lstStyle/>
          <a:p>
            <a:pPr>
              <a:lnSpc>
                <a:spcPct val="100000"/>
              </a:lnSpc>
            </a:pPr>
            <a:r>
              <a:rPr lang="en-US" b="1">
                <a:solidFill>
                  <a:srgbClr val="000000"/>
                </a:solidFill>
                <a:latin typeface="Calibri" panose="020F0502020204030204"/>
                <a:ea typeface="MS PGothic" panose="020B0600070205080204" charset="-128"/>
              </a:rPr>
              <a:t>Anti-aliased polygons</a:t>
            </a:r>
            <a:endParaRPr lang="en-US" b="1">
              <a:solidFill>
                <a:srgbClr val="000000"/>
              </a:solidFill>
              <a:latin typeface="Calibri" panose="020F0502020204030204"/>
              <a:ea typeface="MS PGothic" panose="020B0600070205080204" charset="-128"/>
            </a:endParaRPr>
          </a:p>
          <a:p>
            <a:pPr>
              <a:lnSpc>
                <a:spcPct val="100000"/>
              </a:lnSpc>
            </a:pPr>
            <a:r>
              <a:rPr lang="en-US" b="1">
                <a:solidFill>
                  <a:srgbClr val="000000"/>
                </a:solidFill>
                <a:latin typeface="Calibri" panose="020F0502020204030204"/>
                <a:ea typeface="MS PGothic" panose="020B0600070205080204" charset="-128"/>
              </a:rPr>
              <a:t>(smoothed edges)</a:t>
            </a:r>
            <a:endParaRPr lang="en-US" b="1">
              <a:solidFill>
                <a:srgbClr val="000000"/>
              </a:solidFill>
              <a:latin typeface="Calibri" panose="020F0502020204030204"/>
              <a:ea typeface="MS PGothic" panose="020B0600070205080204" charset="-128"/>
            </a:endParaRPr>
          </a:p>
        </p:txBody>
      </p:sp>
      <p:sp>
        <p:nvSpPr>
          <p:cNvPr id="135" name="CustomShape 3"/>
          <p:cNvSpPr/>
          <p:nvPr/>
        </p:nvSpPr>
        <p:spPr>
          <a:xfrm>
            <a:off x="1828800" y="304920"/>
            <a:ext cx="5940000" cy="1523520"/>
          </a:xfrm>
          <a:prstGeom prst="rect">
            <a:avLst/>
          </a:prstGeom>
          <a:noFill/>
          <a:ln w="9360">
            <a:noFill/>
          </a:ln>
        </p:spPr>
        <p:txBody>
          <a:bodyPr lIns="90000" tIns="46800" rIns="90000" bIns="46800"/>
          <a:lstStyle/>
          <a:p>
            <a:pPr algn="ctr">
              <a:lnSpc>
                <a:spcPct val="76000"/>
              </a:lnSpc>
            </a:pPr>
            <a:r>
              <a:rPr lang="en-US" sz="3600" b="1">
                <a:solidFill>
                  <a:srgbClr val="000000"/>
                </a:solidFill>
                <a:latin typeface="Calibri" panose="020F0502020204030204"/>
              </a:rPr>
              <a:t>Before and After of Anti-Aliasing </a:t>
            </a:r>
            <a:endParaRPr lang="en-US" sz="3600" b="1">
              <a:solidFill>
                <a:srgbClr val="000000"/>
              </a:solidFill>
              <a:latin typeface="Calibri" panose="020F0502020204030204"/>
            </a:endParaRPr>
          </a:p>
        </p:txBody>
      </p:sp>
      <p:sp>
        <p:nvSpPr>
          <p:cNvPr id="136" name="TextShape 4"/>
          <p:cNvSpPr txBox="1"/>
          <p:nvPr/>
        </p:nvSpPr>
        <p:spPr>
          <a:xfrm>
            <a:off x="6553080" y="6356520"/>
            <a:ext cx="2133360" cy="364680"/>
          </a:xfrm>
          <a:prstGeom prst="rect">
            <a:avLst/>
          </a:prstGeom>
        </p:spPr>
        <p:txBody>
          <a:bodyPr anchor="ctr"/>
          <a:lstStyle/>
          <a:p>
            <a:pPr algn="r">
              <a:lnSpc>
                <a:spcPct val="100000"/>
              </a:lnSpc>
            </a:pPr>
            <a:fld id="{606946C7-1A4C-40DF-8C46-21662A2EEF66}" type="slidenum">
              <a:rPr lang="en-US" sz="1200">
                <a:solidFill>
                  <a:srgbClr val="8B8B8B"/>
                </a:solidFill>
                <a:latin typeface="Calibri" panose="020F0502020204030204"/>
              </a:rPr>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685800" y="457200"/>
            <a:ext cx="7772040" cy="1469520"/>
          </a:xfrm>
          <a:prstGeom prst="rect">
            <a:avLst/>
          </a:prstGeom>
        </p:spPr>
        <p:txBody>
          <a:bodyPr anchor="ctr"/>
          <a:lstStyle/>
          <a:p>
            <a:pPr algn="ctr">
              <a:lnSpc>
                <a:spcPct val="100000"/>
              </a:lnSpc>
            </a:pPr>
            <a:r>
              <a:rPr lang="en-US" sz="3600" b="1">
                <a:solidFill>
                  <a:srgbClr val="000000"/>
                </a:solidFill>
                <a:latin typeface="Calibri" panose="020F0502020204030204"/>
              </a:rPr>
              <a:t>What Does Anti-aliasing Do ?</a:t>
            </a:r>
            <a:endParaRPr lang="en-US" sz="3600" b="1">
              <a:solidFill>
                <a:srgbClr val="000000"/>
              </a:solidFill>
              <a:latin typeface="Calibri" panose="020F0502020204030204"/>
            </a:endParaRPr>
          </a:p>
        </p:txBody>
      </p:sp>
      <p:sp>
        <p:nvSpPr>
          <p:cNvPr id="138" name="TextShape 2"/>
          <p:cNvSpPr txBox="1"/>
          <p:nvPr/>
        </p:nvSpPr>
        <p:spPr>
          <a:xfrm>
            <a:off x="457200" y="1981080"/>
            <a:ext cx="8229240" cy="4495320"/>
          </a:xfrm>
          <a:prstGeom prst="rect">
            <a:avLst/>
          </a:prstGeom>
        </p:spPr>
        <p:txBody>
          <a:bodyPr/>
          <a:lstStyle/>
          <a:p>
            <a:pPr algn="ctr">
              <a:lnSpc>
                <a:spcPct val="100000"/>
              </a:lnSpc>
            </a:pPr>
            <a:r>
              <a:rPr lang="en-US" sz="2800">
                <a:solidFill>
                  <a:srgbClr val="000000"/>
                </a:solidFill>
                <a:latin typeface="Calibri" panose="020F0502020204030204"/>
              </a:rPr>
              <a:t>Anti-aliasing</a:t>
            </a:r>
            <a:r>
              <a:rPr lang="en-US" sz="2800" b="1">
                <a:solidFill>
                  <a:srgbClr val="000000"/>
                </a:solidFill>
                <a:latin typeface="Calibri" panose="020F0502020204030204"/>
              </a:rPr>
              <a:t> </a:t>
            </a:r>
            <a:r>
              <a:rPr lang="en-US" sz="2800">
                <a:solidFill>
                  <a:srgbClr val="000000"/>
                </a:solidFill>
                <a:latin typeface="Calibri" panose="020F0502020204030204"/>
              </a:rPr>
              <a:t>makes these curved or slanting lines smooth again by adding a slight discoloration to the edges of the line or object, causing the jagged edges to blur and melt together. It also removes jagged edges by adding subtle color changes around the lines If the image is zoomed out a bit, the human eye can no longer notice the slight discoloration that antialiasing creates.</a:t>
            </a:r>
            <a:endParaRPr lang="en-US" sz="2800">
              <a:solidFill>
                <a:srgbClr val="000000"/>
              </a:solidFill>
              <a:latin typeface="Calibri" panose="020F0502020204030204"/>
            </a:endParaRPr>
          </a:p>
        </p:txBody>
      </p:sp>
      <p:sp>
        <p:nvSpPr>
          <p:cNvPr id="139" name="TextShape 3"/>
          <p:cNvSpPr txBox="1"/>
          <p:nvPr/>
        </p:nvSpPr>
        <p:spPr>
          <a:xfrm>
            <a:off x="6553080" y="6356520"/>
            <a:ext cx="2133360" cy="364680"/>
          </a:xfrm>
          <a:prstGeom prst="rect">
            <a:avLst/>
          </a:prstGeom>
        </p:spPr>
        <p:txBody>
          <a:bodyPr anchor="ctr"/>
          <a:lstStyle/>
          <a:p>
            <a:pPr algn="r">
              <a:lnSpc>
                <a:spcPct val="100000"/>
              </a:lnSpc>
            </a:pPr>
            <a:fld id="{8F93BDBC-3E05-4FDD-BCFB-66FA280DF6F6}" type="slidenum">
              <a:rPr lang="en-US" sz="1200">
                <a:solidFill>
                  <a:srgbClr val="8B8B8B"/>
                </a:solidFill>
                <a:latin typeface="Calibri" panose="020F0502020204030204"/>
              </a:rPr>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533520" y="304920"/>
            <a:ext cx="7772040" cy="1469520"/>
          </a:xfrm>
          <a:prstGeom prst="rect">
            <a:avLst/>
          </a:prstGeom>
        </p:spPr>
        <p:txBody>
          <a:bodyPr anchor="ctr"/>
          <a:lstStyle/>
          <a:p>
            <a:pPr algn="ctr">
              <a:lnSpc>
                <a:spcPct val="100000"/>
              </a:lnSpc>
            </a:pPr>
            <a:r>
              <a:rPr lang="en-US" sz="3600" b="1">
                <a:solidFill>
                  <a:srgbClr val="000000"/>
                </a:solidFill>
                <a:latin typeface="Calibri" panose="020F0502020204030204"/>
              </a:rPr>
              <a:t>Do We really need Anti-aliasing?</a:t>
            </a:r>
            <a:endParaRPr lang="en-US" sz="3600" b="1">
              <a:solidFill>
                <a:srgbClr val="000000"/>
              </a:solidFill>
              <a:latin typeface="Calibri" panose="020F0502020204030204"/>
            </a:endParaRPr>
          </a:p>
        </p:txBody>
      </p:sp>
      <p:sp>
        <p:nvSpPr>
          <p:cNvPr id="141" name="TextShape 2"/>
          <p:cNvSpPr txBox="1"/>
          <p:nvPr/>
        </p:nvSpPr>
        <p:spPr>
          <a:xfrm>
            <a:off x="380880" y="1828800"/>
            <a:ext cx="7924320" cy="4723920"/>
          </a:xfrm>
          <a:prstGeom prst="rect">
            <a:avLst/>
          </a:prstGeom>
        </p:spPr>
        <p:txBody>
          <a:bodyPr/>
          <a:lstStyle/>
          <a:p>
            <a:pPr algn="ctr">
              <a:lnSpc>
                <a:spcPct val="100000"/>
              </a:lnSpc>
            </a:pPr>
            <a:r>
              <a:rPr lang="en-US" sz="2200">
                <a:solidFill>
                  <a:srgbClr val="000000"/>
                </a:solidFill>
                <a:latin typeface="Calibri" panose="020F0502020204030204"/>
              </a:rPr>
              <a:t>Jaggies appear when an output device does not have a high enough resolution to represent a smooth line correctly.  The pixels that make up the screen of the monitor are all shaped in rectangles or squares. Because lighting up only half of one of these square pixels is not possible.</a:t>
            </a:r>
            <a:endParaRPr lang="en-US" sz="2200">
              <a:solidFill>
                <a:srgbClr val="000000"/>
              </a:solidFill>
              <a:latin typeface="Calibri" panose="020F0502020204030204"/>
            </a:endParaRPr>
          </a:p>
          <a:p>
            <a:pPr algn="ctr">
              <a:lnSpc>
                <a:spcPct val="100000"/>
              </a:lnSpc>
            </a:pPr>
            <a:r>
              <a:rPr lang="en-US" sz="2200">
                <a:solidFill>
                  <a:srgbClr val="000000"/>
                </a:solidFill>
                <a:latin typeface="Calibri" panose="020F0502020204030204"/>
              </a:rPr>
              <a:t>The jagged line effect can be minimized by increasing the resolution of the monitor, making the pixels small enough that the human eye cannot distinguish them individually. This is not a good solution, however, because images are displayed based on their resolution. A single image pixel may take up many monitor pixels, making it impossible for a higher resolution monitor to mask the jagged edges. This is where anti-aliasing is required.</a:t>
            </a:r>
            <a:endParaRPr lang="en-US" sz="2200">
              <a:solidFill>
                <a:srgbClr val="000000"/>
              </a:solidFill>
              <a:latin typeface="Calibri" panose="020F0502020204030204"/>
            </a:endParaRPr>
          </a:p>
          <a:p>
            <a:pPr algn="ctr">
              <a:lnSpc>
                <a:spcPct val="100000"/>
              </a:lnSpc>
            </a:pPr>
          </a:p>
        </p:txBody>
      </p:sp>
      <p:sp>
        <p:nvSpPr>
          <p:cNvPr id="142" name="TextShape 3"/>
          <p:cNvSpPr txBox="1"/>
          <p:nvPr/>
        </p:nvSpPr>
        <p:spPr>
          <a:xfrm>
            <a:off x="6553080" y="6356520"/>
            <a:ext cx="2133360" cy="364680"/>
          </a:xfrm>
          <a:prstGeom prst="rect">
            <a:avLst/>
          </a:prstGeom>
        </p:spPr>
        <p:txBody>
          <a:bodyPr anchor="ctr"/>
          <a:lstStyle/>
          <a:p>
            <a:pPr algn="r">
              <a:lnSpc>
                <a:spcPct val="100000"/>
              </a:lnSpc>
            </a:pPr>
            <a:fld id="{A9C3298C-98B1-499C-8053-A1AF253E6096}" type="slidenum">
              <a:rPr lang="en-US" sz="1200">
                <a:solidFill>
                  <a:srgbClr val="8B8B8B"/>
                </a:solidFill>
                <a:latin typeface="Calibri" panose="020F0502020204030204"/>
              </a:rPr>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6632</Words>
  <Application>WPS Presentation</Application>
  <PresentationFormat>On-screen Show (4:3)</PresentationFormat>
  <Paragraphs>209</Paragraphs>
  <Slides>18</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18</vt:i4>
      </vt:variant>
    </vt:vector>
  </HeadingPairs>
  <TitlesOfParts>
    <vt:vector size="35" baseType="lpstr">
      <vt:lpstr>Arial</vt:lpstr>
      <vt:lpstr>SimSun</vt:lpstr>
      <vt:lpstr>Wingdings</vt:lpstr>
      <vt:lpstr>Calibri</vt:lpstr>
      <vt:lpstr>StarSymbol</vt:lpstr>
      <vt:lpstr>MS PGothic</vt:lpstr>
      <vt:lpstr>Arial</vt:lpstr>
      <vt:lpstr>Lucida Sans Unicode</vt:lpstr>
      <vt:lpstr>Times New Roman</vt:lpstr>
      <vt:lpstr>Wingdings</vt:lpstr>
      <vt:lpstr>Microsoft YaHei</vt:lpstr>
      <vt:lpstr>Siyam Rupali</vt:lpstr>
      <vt:lpstr>Calibri</vt:lpstr>
      <vt:lpstr>DejaVu Sans</vt:lpstr>
      <vt:lpstr>DejaVu Sans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ASUS</cp:lastModifiedBy>
  <cp:revision>2</cp:revision>
  <dcterms:created xsi:type="dcterms:W3CDTF">2017-07-26T02:27:14Z</dcterms:created>
  <dcterms:modified xsi:type="dcterms:W3CDTF">2017-07-26T02:27:33Z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