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latin typeface="Agency FB" pitchFamily="34" charset="0"/>
              </a:rPr>
              <a:t>Project Presentation</a:t>
            </a:r>
            <a:endParaRPr lang="en-US" b="1" u="sng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00800" cy="1752600"/>
          </a:xfrm>
        </p:spPr>
        <p:txBody>
          <a:bodyPr/>
          <a:lstStyle/>
          <a:p>
            <a:pPr algn="r"/>
            <a:r>
              <a:rPr lang="en-US" u="sng" dirty="0" smtClean="0">
                <a:solidFill>
                  <a:schemeClr val="tx1"/>
                </a:solidFill>
                <a:latin typeface="Arial Narrow" pitchFamily="34" charset="0"/>
              </a:rPr>
              <a:t>Topic: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 Narrow" pitchFamily="34" charset="0"/>
              </a:rPr>
              <a:t>Create Chess Pieces Using OpenGL Tools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11500" dirty="0" smtClean="0">
              <a:latin typeface="Agency FB" pitchFamily="34" charset="0"/>
            </a:endParaRPr>
          </a:p>
          <a:p>
            <a:pPr algn="ctr">
              <a:buNone/>
            </a:pPr>
            <a:r>
              <a:rPr lang="en-US" sz="11500" dirty="0" smtClean="0">
                <a:latin typeface="Agency FB" pitchFamily="34" charset="0"/>
              </a:rPr>
              <a:t>THANK YOU</a:t>
            </a:r>
            <a:endParaRPr lang="en-US" sz="115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latin typeface="Agency FB" pitchFamily="34" charset="0"/>
              </a:rPr>
              <a:t>Group members</a:t>
            </a:r>
            <a:endParaRPr lang="en-US" sz="5400" b="1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Nazmul</a:t>
            </a:r>
            <a:r>
              <a:rPr lang="en-US" dirty="0" smtClean="0"/>
              <a:t> Bin </a:t>
            </a:r>
            <a:r>
              <a:rPr lang="en-US" dirty="0" err="1" smtClean="0"/>
              <a:t>Nazrul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ID: 141-15-3225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Mostofa</a:t>
            </a:r>
            <a:r>
              <a:rPr lang="en-US" dirty="0" smtClean="0"/>
              <a:t> </a:t>
            </a:r>
            <a:r>
              <a:rPr lang="en-US" dirty="0" err="1" smtClean="0"/>
              <a:t>Mahatab</a:t>
            </a:r>
            <a:r>
              <a:rPr lang="en-US" dirty="0" smtClean="0"/>
              <a:t> Sunny</a:t>
            </a:r>
            <a:br>
              <a:rPr lang="en-US" dirty="0" smtClean="0"/>
            </a:br>
            <a:r>
              <a:rPr lang="en-US" dirty="0" smtClean="0"/>
              <a:t>ID: 141-15-3232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>
                <a:latin typeface="Agency FB" pitchFamily="34" charset="0"/>
              </a:rPr>
              <a:t>INTRODUCTION</a:t>
            </a:r>
            <a:r>
              <a:rPr lang="en-GB" u="sng" dirty="0" smtClean="0">
                <a:latin typeface="Agency FB" pitchFamily="34" charset="0"/>
              </a:rPr>
              <a:t/>
            </a:r>
            <a:br>
              <a:rPr lang="en-GB" u="sng" dirty="0" smtClean="0">
                <a:latin typeface="Agency FB" pitchFamily="34" charset="0"/>
              </a:rPr>
            </a:br>
            <a:endParaRPr lang="en-US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029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300" dirty="0" smtClean="0">
                <a:latin typeface="Arial Narrow" pitchFamily="34" charset="0"/>
              </a:rPr>
              <a:t>The aim of the project is to come up with the pieces of chess.</a:t>
            </a:r>
          </a:p>
          <a:p>
            <a:endParaRPr lang="en-GB" sz="33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300" dirty="0" smtClean="0">
                <a:latin typeface="Arial Narrow" pitchFamily="34" charset="0"/>
              </a:rPr>
              <a:t>In our class, we were making single chess piece. Then we tried to make all chess pieces in this project.</a:t>
            </a:r>
          </a:p>
          <a:p>
            <a:endParaRPr lang="en-US" sz="33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300" dirty="0" smtClean="0">
                <a:latin typeface="Arial Narrow" pitchFamily="34" charset="0"/>
              </a:rPr>
              <a:t>The game of chess is the games where two players are involved one takes pieces that are white and another that are black. </a:t>
            </a:r>
          </a:p>
          <a:p>
            <a:pPr>
              <a:buFont typeface="Wingdings" pitchFamily="2" charset="2"/>
              <a:buChar char="§"/>
            </a:pPr>
            <a:endParaRPr lang="en-GB" sz="33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300" dirty="0" smtClean="0">
                <a:latin typeface="Arial Narrow" pitchFamily="34" charset="0"/>
              </a:rPr>
              <a:t>It consisting of different snap shorts have been taken to future explain how class program works. </a:t>
            </a:r>
          </a:p>
          <a:p>
            <a:pPr>
              <a:buNone/>
            </a:pPr>
            <a:r>
              <a:rPr lang="en-US" sz="3300" dirty="0" smtClean="0">
                <a:latin typeface="Arial Narrow" pitchFamily="34" charset="0"/>
              </a:rPr>
              <a:t> </a:t>
            </a:r>
            <a:endParaRPr lang="en-GB" sz="33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300" dirty="0" smtClean="0">
                <a:latin typeface="Arial Narrow" pitchFamily="34" charset="0"/>
              </a:rPr>
              <a:t>Firstly the programmer had started to look at the pieces of chess and the chess board, thereafter a chess board together with pieces.</a:t>
            </a:r>
            <a:endParaRPr lang="en-GB" sz="3300" dirty="0" smtClean="0">
              <a:latin typeface="Arial Narrow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60648"/>
            <a:ext cx="8640960" cy="6336704"/>
          </a:xfrm>
        </p:spPr>
      </p:pic>
    </p:spTree>
    <p:extLst>
      <p:ext uri="{BB962C8B-B14F-4D97-AF65-F5344CB8AC3E}">
        <p14:creationId xmlns:p14="http://schemas.microsoft.com/office/powerpoint/2010/main" xmlns="" val="15896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err="1" smtClean="0">
                <a:latin typeface="Agency FB" pitchFamily="34" charset="0"/>
              </a:rPr>
              <a:t>Main.c</a:t>
            </a:r>
            <a:endParaRPr lang="en-US" sz="5400" b="1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GLuint</a:t>
            </a:r>
            <a:r>
              <a:rPr lang="en-US" dirty="0" smtClean="0"/>
              <a:t> </a:t>
            </a:r>
            <a:r>
              <a:rPr lang="en-US" dirty="0" err="1" smtClean="0"/>
              <a:t>displayList_blackArea</a:t>
            </a:r>
            <a:r>
              <a:rPr lang="en-US" dirty="0" smtClean="0"/>
              <a:t>;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GLuint</a:t>
            </a:r>
            <a:r>
              <a:rPr lang="en-US" dirty="0" smtClean="0"/>
              <a:t> </a:t>
            </a:r>
            <a:r>
              <a:rPr lang="en-US" dirty="0" err="1" smtClean="0"/>
              <a:t>displayList_whiteArea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1600" b="1" u="sng" dirty="0" smtClean="0">
                <a:latin typeface="Arial Narrow" pitchFamily="34" charset="0"/>
              </a:rPr>
              <a:t>GL_QUADS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 smtClean="0"/>
              <a:t>A quad is any shape with 4 vertices: a rectangle, a square, a trapezoid, etc. The position of the vertices will define what type of shape it is.</a:t>
            </a:r>
            <a:endParaRPr lang="en-US" sz="1600" b="1" u="sng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3429000" cy="2209800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19400"/>
            <a:ext cx="3657600" cy="2209800"/>
          </a:xfrm>
          <a:prstGeom prst="rect">
            <a:avLst/>
          </a:prstGeom>
        </p:spPr>
      </p:pic>
      <p:pic>
        <p:nvPicPr>
          <p:cNvPr id="10" name="Picture 9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837" y="2895600"/>
            <a:ext cx="3134163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latin typeface="Agency FB" pitchFamily="34" charset="0"/>
              </a:rPr>
              <a:t>Main.c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latin typeface="Arial Narrow" pitchFamily="34" charset="0"/>
              </a:rPr>
              <a:t>Main work starts from calling </a:t>
            </a:r>
            <a:r>
              <a:rPr lang="en-US" sz="2800" dirty="0" err="1" smtClean="0">
                <a:latin typeface="Arial Narrow" pitchFamily="34" charset="0"/>
              </a:rPr>
              <a:t>myinit</a:t>
            </a:r>
            <a:r>
              <a:rPr lang="en-US" sz="2800" dirty="0" smtClean="0">
                <a:latin typeface="Arial Narrow" pitchFamily="34" charset="0"/>
              </a:rPr>
              <a:t>();</a:t>
            </a:r>
          </a:p>
          <a:p>
            <a:r>
              <a:rPr lang="en-US" sz="2800" dirty="0" smtClean="0">
                <a:latin typeface="Arial Narrow" pitchFamily="34" charset="0"/>
              </a:rPr>
              <a:t>//</a:t>
            </a:r>
            <a:r>
              <a:rPr lang="en-US" sz="2800" dirty="0" err="1" smtClean="0">
                <a:latin typeface="Arial Narrow" pitchFamily="34" charset="0"/>
              </a:rPr>
              <a:t>myinit</a:t>
            </a:r>
            <a:r>
              <a:rPr lang="en-US" sz="2800" dirty="0" smtClean="0">
                <a:latin typeface="Arial Narrow" pitchFamily="34" charset="0"/>
              </a:rPr>
              <a:t>() function calls two </a:t>
            </a:r>
            <a:r>
              <a:rPr lang="en-US" sz="2800" dirty="0" err="1" smtClean="0">
                <a:latin typeface="Arial Narrow" pitchFamily="34" charset="0"/>
              </a:rPr>
              <a:t>fuctions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draw_Blackarea</a:t>
            </a:r>
            <a:r>
              <a:rPr lang="en-US" sz="2800" dirty="0" smtClean="0">
                <a:latin typeface="Arial Narrow" pitchFamily="34" charset="0"/>
              </a:rPr>
              <a:t>() and </a:t>
            </a:r>
            <a:r>
              <a:rPr lang="en-US" sz="2800" dirty="0" err="1" smtClean="0">
                <a:latin typeface="Arial Narrow" pitchFamily="34" charset="0"/>
              </a:rPr>
              <a:t>draw_WhiteArea</a:t>
            </a:r>
            <a:r>
              <a:rPr lang="en-US" sz="2800" dirty="0" smtClean="0">
                <a:latin typeface="Arial Narrow" pitchFamily="34" charset="0"/>
              </a:rPr>
              <a:t>()</a:t>
            </a:r>
          </a:p>
          <a:p>
            <a:r>
              <a:rPr lang="en-US" sz="2800" dirty="0" smtClean="0">
                <a:latin typeface="Arial Narrow" pitchFamily="34" charset="0"/>
              </a:rPr>
              <a:t>//These functions create white and black quads along with </a:t>
            </a:r>
            <a:r>
              <a:rPr lang="en-US" sz="2800" dirty="0" err="1" smtClean="0">
                <a:latin typeface="Arial Narrow" pitchFamily="34" charset="0"/>
              </a:rPr>
              <a:t>x,y,z</a:t>
            </a:r>
            <a:r>
              <a:rPr lang="en-US" sz="2800" dirty="0" smtClean="0">
                <a:latin typeface="Arial Narrow" pitchFamily="34" charset="0"/>
              </a:rPr>
              <a:t> axis </a:t>
            </a:r>
            <a:r>
              <a:rPr lang="en-US" sz="2800" dirty="0" err="1" smtClean="0">
                <a:latin typeface="Arial Narrow" pitchFamily="34" charset="0"/>
              </a:rPr>
              <a:t>sothat</a:t>
            </a:r>
            <a:r>
              <a:rPr lang="en-US" sz="2800" dirty="0" smtClean="0">
                <a:latin typeface="Arial Narrow" pitchFamily="34" charset="0"/>
              </a:rPr>
              <a:t> it is in 3d format</a:t>
            </a:r>
          </a:p>
          <a:p>
            <a:endParaRPr lang="en-US" dirty="0"/>
          </a:p>
        </p:txBody>
      </p:sp>
      <p:pic>
        <p:nvPicPr>
          <p:cNvPr id="6" name="Picture 5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8600"/>
            <a:ext cx="8229600" cy="253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latin typeface="Agency FB" pitchFamily="34" charset="0"/>
              </a:rPr>
              <a:t>Main.c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55000" lnSpcReduction="20000"/>
          </a:bodyPr>
          <a:lstStyle/>
          <a:p>
            <a:pPr lvl="0">
              <a:buNone/>
            </a:pPr>
            <a:r>
              <a:rPr lang="en-US" b="1" dirty="0" smtClean="0"/>
              <a:t>    Next calling </a:t>
            </a:r>
            <a:r>
              <a:rPr lang="en-US" b="1" dirty="0" err="1" smtClean="0"/>
              <a:t>PiecesInit</a:t>
            </a:r>
            <a:r>
              <a:rPr lang="en-US" b="1" dirty="0" smtClean="0"/>
              <a:t>(); </a:t>
            </a:r>
          </a:p>
          <a:p>
            <a:pPr lvl="0">
              <a:buNone/>
            </a:pPr>
            <a:r>
              <a:rPr lang="en-US" dirty="0" smtClean="0"/>
              <a:t>//declared in </a:t>
            </a:r>
            <a:r>
              <a:rPr lang="en-US" dirty="0" err="1" smtClean="0"/>
              <a:t>pieces.c</a:t>
            </a:r>
            <a:r>
              <a:rPr lang="en-US" dirty="0" smtClean="0"/>
              <a:t> file //this function helps to create not displaying</a:t>
            </a:r>
          </a:p>
          <a:p>
            <a:pPr>
              <a:buNone/>
            </a:pPr>
            <a:r>
              <a:rPr lang="en-US" dirty="0" smtClean="0"/>
              <a:t>//for 3d drawing you need some materials of color, light, shining, glow etc</a:t>
            </a:r>
          </a:p>
          <a:p>
            <a:pPr>
              <a:buNone/>
            </a:pPr>
            <a:r>
              <a:rPr lang="en-US" dirty="0" smtClean="0"/>
              <a:t>//So in </a:t>
            </a:r>
            <a:r>
              <a:rPr lang="en-US" dirty="0" err="1" smtClean="0"/>
              <a:t>PiecesInit</a:t>
            </a:r>
            <a:r>
              <a:rPr lang="en-US" dirty="0" smtClean="0"/>
              <a:t>() at first some necessary materials are declared</a:t>
            </a:r>
          </a:p>
          <a:p>
            <a:pPr>
              <a:buNone/>
            </a:pPr>
            <a:r>
              <a:rPr lang="en-US" dirty="0" smtClean="0"/>
              <a:t>//Then all chess pawns create by using Cylindrical shape and using Translate (set the position of quad where it wants to create) and Rotate for defining its angle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  </a:t>
            </a:r>
            <a:r>
              <a:rPr lang="en-US" b="1" dirty="0" smtClean="0"/>
              <a:t>Next calling </a:t>
            </a:r>
            <a:r>
              <a:rPr lang="en-US" b="1" dirty="0" err="1" smtClean="0"/>
              <a:t>glutDisplayFunc</a:t>
            </a:r>
            <a:r>
              <a:rPr lang="en-US" b="1" dirty="0" smtClean="0"/>
              <a:t>(</a:t>
            </a:r>
            <a:r>
              <a:rPr lang="en-US" b="1" dirty="0" err="1" smtClean="0"/>
              <a:t>drawScene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//this function starts to display all chess pawns with the help of </a:t>
            </a:r>
            <a:r>
              <a:rPr lang="en-US" dirty="0" err="1" smtClean="0"/>
              <a:t>matrxMode</a:t>
            </a:r>
            <a:r>
              <a:rPr lang="en-US" dirty="0" smtClean="0"/>
              <a:t>() by calling            </a:t>
            </a:r>
            <a:r>
              <a:rPr lang="en-US" dirty="0" err="1" smtClean="0"/>
              <a:t>PawnDisplay</a:t>
            </a:r>
            <a:r>
              <a:rPr lang="en-US" dirty="0" smtClean="0"/>
              <a:t>() function (declared in </a:t>
            </a:r>
            <a:r>
              <a:rPr lang="en-US" dirty="0" err="1" smtClean="0"/>
              <a:t>Pieces.c</a:t>
            </a:r>
            <a:r>
              <a:rPr lang="en-US" dirty="0" smtClean="0"/>
              <a:t> file)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b="1" dirty="0" smtClean="0"/>
              <a:t>   Next calling </a:t>
            </a:r>
            <a:r>
              <a:rPr lang="en-US" b="1" dirty="0" err="1" smtClean="0"/>
              <a:t>glutKeyboardFunc</a:t>
            </a:r>
            <a:r>
              <a:rPr lang="en-US" b="1" dirty="0" smtClean="0"/>
              <a:t>(</a:t>
            </a:r>
            <a:r>
              <a:rPr lang="en-US" b="1" dirty="0" err="1" smtClean="0"/>
              <a:t>Keypress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//this function will work when you press key and terminates the program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b="1" dirty="0" smtClean="0"/>
              <a:t>    Next calling </a:t>
            </a:r>
            <a:r>
              <a:rPr lang="en-US" b="1" dirty="0" err="1" smtClean="0"/>
              <a:t>glutReshapeFunc</a:t>
            </a:r>
            <a:r>
              <a:rPr lang="en-US" b="1" dirty="0" smtClean="0"/>
              <a:t>(</a:t>
            </a:r>
            <a:r>
              <a:rPr lang="en-US" b="1" dirty="0" err="1" smtClean="0"/>
              <a:t>myReshape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//this function sets 3d camera view (</a:t>
            </a:r>
            <a:r>
              <a:rPr lang="en-US" dirty="0" err="1" smtClean="0"/>
              <a:t>perpective</a:t>
            </a:r>
            <a:r>
              <a:rPr lang="en-US" dirty="0" smtClean="0"/>
              <a:t> view)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b="1" dirty="0" smtClean="0"/>
              <a:t>      Next calling </a:t>
            </a:r>
            <a:r>
              <a:rPr lang="en-US" b="1" dirty="0" err="1" smtClean="0"/>
              <a:t>glutMotionFunc</a:t>
            </a:r>
            <a:r>
              <a:rPr lang="en-US" b="1" dirty="0" smtClean="0"/>
              <a:t>(motion) and </a:t>
            </a:r>
            <a:r>
              <a:rPr lang="en-US" b="1" dirty="0" err="1" smtClean="0"/>
              <a:t>glutTimerFunc</a:t>
            </a:r>
            <a:r>
              <a:rPr lang="en-US" b="1" dirty="0" smtClean="0"/>
              <a:t>(25, update, 0);</a:t>
            </a:r>
          </a:p>
          <a:p>
            <a:pPr>
              <a:buNone/>
            </a:pPr>
            <a:r>
              <a:rPr lang="en-US" dirty="0" smtClean="0"/>
              <a:t>//both functions are help to rotating (360 degree) display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en-US" dirty="0" err="1" smtClean="0"/>
              <a:t>glutTimerFunc</a:t>
            </a:r>
            <a:r>
              <a:rPr lang="en-US" dirty="0" smtClean="0"/>
              <a:t>() function calls update function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err="1" smtClean="0">
                <a:latin typeface="Agency FB" pitchFamily="34" charset="0"/>
              </a:rPr>
              <a:t>Pieces.c</a:t>
            </a:r>
            <a:endParaRPr lang="en-US" sz="4800" b="1" u="sng" dirty="0">
              <a:latin typeface="Agency FB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sz="2800" b="1" dirty="0" smtClean="0">
              <a:latin typeface="Arial Narrow" pitchFamily="34" charset="0"/>
            </a:endParaRPr>
          </a:p>
          <a:p>
            <a:r>
              <a:rPr lang="en-US" sz="2800" b="1" dirty="0" smtClean="0">
                <a:latin typeface="Arial Narrow" pitchFamily="34" charset="0"/>
              </a:rPr>
              <a:t>GLU_FILL</a:t>
            </a:r>
            <a:r>
              <a:rPr lang="en-US" sz="2800" dirty="0" smtClean="0">
                <a:latin typeface="Arial Narrow" pitchFamily="34" charset="0"/>
              </a:rPr>
              <a:t> specifies translates by filled polygons, where the polygons are drawn in a counterclockwise fashion.</a:t>
            </a:r>
            <a:endParaRPr lang="en-US" sz="2800" dirty="0">
              <a:latin typeface="Arial Narrow" pitchFamily="34" charset="0"/>
            </a:endParaRPr>
          </a:p>
        </p:txBody>
      </p:sp>
      <p:pic>
        <p:nvPicPr>
          <p:cNvPr id="6" name="Picture 5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5486400" cy="300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latin typeface="Agency FB" pitchFamily="34" charset="0"/>
              </a:rPr>
              <a:t>OUTPUT</a:t>
            </a:r>
            <a:endParaRPr lang="en-US" sz="5400" b="1" u="sng" dirty="0">
              <a:latin typeface="Agency FB" pitchFamily="34" charset="0"/>
            </a:endParaRPr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57400"/>
            <a:ext cx="6629400" cy="40523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219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Presentation</vt:lpstr>
      <vt:lpstr>Group members</vt:lpstr>
      <vt:lpstr> INTRODUCTION </vt:lpstr>
      <vt:lpstr>Slide 4</vt:lpstr>
      <vt:lpstr>Main.c</vt:lpstr>
      <vt:lpstr>Main.c</vt:lpstr>
      <vt:lpstr>Main.c</vt:lpstr>
      <vt:lpstr>Pieces.c</vt:lpstr>
      <vt:lpstr>OUTPUT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Hridoy</dc:creator>
  <cp:lastModifiedBy>Hridoy</cp:lastModifiedBy>
  <cp:revision>16</cp:revision>
  <dcterms:created xsi:type="dcterms:W3CDTF">2006-08-16T00:00:00Z</dcterms:created>
  <dcterms:modified xsi:type="dcterms:W3CDTF">2017-08-17T19:55:22Z</dcterms:modified>
</cp:coreProperties>
</file>